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autoCompressPictures="0">
  <p:sldMasterIdLst>
    <p:sldMasterId id="2147483648" r:id="rId1"/>
  </p:sldMasterIdLst>
  <p:notesMasterIdLst>
    <p:notesMasterId r:id="rId17"/>
  </p:notesMasterIdLst>
  <p:sldIdLst>
    <p:sldId id="256" r:id="rId2"/>
    <p:sldId id="257" r:id="rId3"/>
    <p:sldId id="258" r:id="rId4"/>
    <p:sldId id="275" r:id="rId5"/>
    <p:sldId id="270" r:id="rId6"/>
    <p:sldId id="287" r:id="rId7"/>
    <p:sldId id="284" r:id="rId8"/>
    <p:sldId id="272" r:id="rId9"/>
    <p:sldId id="311" r:id="rId10"/>
    <p:sldId id="273" r:id="rId11"/>
    <p:sldId id="299" r:id="rId12"/>
    <p:sldId id="313" r:id="rId13"/>
    <p:sldId id="276" r:id="rId14"/>
    <p:sldId id="274" r:id="rId15"/>
    <p:sldId id="314" r:id="rId16"/>
  </p:sldIdLst>
  <p:sldSz cx="9144000" cy="6858000" type="screen4x3"/>
  <p:notesSz cx="6858000" cy="9144000"/>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panose="020B0604020202020204"/>
        <a:ea typeface="Arial" panose="020B0604020202020204"/>
        <a:cs typeface="Arial" panose="020B0604020202020204"/>
        <a:sym typeface="Arial" panose="020B0604020202020204"/>
      </a:defRPr>
    </a:lvl1pPr>
    <a:lvl2pPr marR="0" algn="l" rtl="0">
      <a:lnSpc>
        <a:spcPct val="100000"/>
      </a:lnSpc>
      <a:spcBef>
        <a:spcPts val="0"/>
      </a:spcBef>
      <a:spcAft>
        <a:spcPts val="0"/>
      </a:spcAft>
      <a:buNone/>
      <a:defRPr sz="1400" b="0" i="0" u="none" strike="noStrike" cap="none" baseline="0">
        <a:solidFill>
          <a:srgbClr val="000000"/>
        </a:solidFill>
        <a:latin typeface="Arial" panose="020B0604020202020204"/>
        <a:ea typeface="Arial" panose="020B0604020202020204"/>
        <a:cs typeface="Arial" panose="020B0604020202020204"/>
        <a:sym typeface="Arial" panose="020B0604020202020204"/>
      </a:defRPr>
    </a:lvl2pPr>
    <a:lvl3pPr marR="0" algn="l" rtl="0">
      <a:lnSpc>
        <a:spcPct val="100000"/>
      </a:lnSpc>
      <a:spcBef>
        <a:spcPts val="0"/>
      </a:spcBef>
      <a:spcAft>
        <a:spcPts val="0"/>
      </a:spcAft>
      <a:buNone/>
      <a:defRPr sz="1400" b="0" i="0" u="none" strike="noStrike" cap="none" baseline="0">
        <a:solidFill>
          <a:srgbClr val="000000"/>
        </a:solidFill>
        <a:latin typeface="Arial" panose="020B0604020202020204"/>
        <a:ea typeface="Arial" panose="020B0604020202020204"/>
        <a:cs typeface="Arial" panose="020B0604020202020204"/>
        <a:sym typeface="Arial" panose="020B0604020202020204"/>
      </a:defRPr>
    </a:lvl3pPr>
    <a:lvl4pPr marR="0" algn="l" rtl="0">
      <a:lnSpc>
        <a:spcPct val="100000"/>
      </a:lnSpc>
      <a:spcBef>
        <a:spcPts val="0"/>
      </a:spcBef>
      <a:spcAft>
        <a:spcPts val="0"/>
      </a:spcAft>
      <a:buNone/>
      <a:defRPr sz="1400" b="0" i="0" u="none" strike="noStrike" cap="none" baseline="0">
        <a:solidFill>
          <a:srgbClr val="000000"/>
        </a:solidFill>
        <a:latin typeface="Arial" panose="020B0604020202020204"/>
        <a:ea typeface="Arial" panose="020B0604020202020204"/>
        <a:cs typeface="Arial" panose="020B0604020202020204"/>
        <a:sym typeface="Arial" panose="020B0604020202020204"/>
      </a:defRPr>
    </a:lvl4pPr>
    <a:lvl5pPr marR="0" algn="l" rtl="0">
      <a:lnSpc>
        <a:spcPct val="100000"/>
      </a:lnSpc>
      <a:spcBef>
        <a:spcPts val="0"/>
      </a:spcBef>
      <a:spcAft>
        <a:spcPts val="0"/>
      </a:spcAft>
      <a:buNone/>
      <a:defRPr sz="1400" b="0" i="0" u="none" strike="noStrike" cap="none" baseline="0">
        <a:solidFill>
          <a:srgbClr val="000000"/>
        </a:solidFill>
        <a:latin typeface="Arial" panose="020B0604020202020204"/>
        <a:ea typeface="Arial" panose="020B0604020202020204"/>
        <a:cs typeface="Arial" panose="020B0604020202020204"/>
        <a:sym typeface="Arial" panose="020B0604020202020204"/>
      </a:defRPr>
    </a:lvl5pPr>
    <a:lvl6pPr marR="0" algn="l" rtl="0">
      <a:lnSpc>
        <a:spcPct val="100000"/>
      </a:lnSpc>
      <a:spcBef>
        <a:spcPts val="0"/>
      </a:spcBef>
      <a:spcAft>
        <a:spcPts val="0"/>
      </a:spcAft>
      <a:buNone/>
      <a:defRPr sz="1400" b="0" i="0" u="none" strike="noStrike" cap="none" baseline="0">
        <a:solidFill>
          <a:srgbClr val="000000"/>
        </a:solidFill>
        <a:latin typeface="Arial" panose="020B0604020202020204"/>
        <a:ea typeface="Arial" panose="020B0604020202020204"/>
        <a:cs typeface="Arial" panose="020B0604020202020204"/>
        <a:sym typeface="Arial" panose="020B0604020202020204"/>
      </a:defRPr>
    </a:lvl6pPr>
    <a:lvl7pPr marR="0" algn="l" rtl="0">
      <a:lnSpc>
        <a:spcPct val="100000"/>
      </a:lnSpc>
      <a:spcBef>
        <a:spcPts val="0"/>
      </a:spcBef>
      <a:spcAft>
        <a:spcPts val="0"/>
      </a:spcAft>
      <a:buNone/>
      <a:defRPr sz="1400" b="0" i="0" u="none" strike="noStrike" cap="none" baseline="0">
        <a:solidFill>
          <a:srgbClr val="000000"/>
        </a:solidFill>
        <a:latin typeface="Arial" panose="020B0604020202020204"/>
        <a:ea typeface="Arial" panose="020B0604020202020204"/>
        <a:cs typeface="Arial" panose="020B0604020202020204"/>
        <a:sym typeface="Arial" panose="020B0604020202020204"/>
      </a:defRPr>
    </a:lvl7pPr>
    <a:lvl8pPr marR="0" algn="l" rtl="0">
      <a:lnSpc>
        <a:spcPct val="100000"/>
      </a:lnSpc>
      <a:spcBef>
        <a:spcPts val="0"/>
      </a:spcBef>
      <a:spcAft>
        <a:spcPts val="0"/>
      </a:spcAft>
      <a:buNone/>
      <a:defRPr sz="1400" b="0" i="0" u="none" strike="noStrike" cap="none" baseline="0">
        <a:solidFill>
          <a:srgbClr val="000000"/>
        </a:solidFill>
        <a:latin typeface="Arial" panose="020B0604020202020204"/>
        <a:ea typeface="Arial" panose="020B0604020202020204"/>
        <a:cs typeface="Arial" panose="020B0604020202020204"/>
        <a:sym typeface="Arial" panose="020B0604020202020204"/>
      </a:defRPr>
    </a:lvl8pPr>
    <a:lvl9pPr marR="0" algn="l" rtl="0">
      <a:lnSpc>
        <a:spcPct val="100000"/>
      </a:lnSpc>
      <a:spcBef>
        <a:spcPts val="0"/>
      </a:spcBef>
      <a:spcAft>
        <a:spcPts val="0"/>
      </a:spcAft>
      <a:buNone/>
      <a:defRPr sz="1400" b="0" i="0" u="none" strike="noStrike" cap="none" baseline="0">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2129">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60"/>
  </p:normalViewPr>
  <p:slideViewPr>
    <p:cSldViewPr>
      <p:cViewPr varScale="1">
        <p:scale>
          <a:sx n="86" d="100"/>
          <a:sy n="86" d="100"/>
        </p:scale>
        <p:origin x="1354" y="72"/>
      </p:cViewPr>
      <p:guideLst>
        <p:guide orient="horz" pos="2129"/>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1"/>
        <p:cNvGrpSpPr/>
        <p:nvPr/>
      </p:nvGrpSpPr>
      <p:grpSpPr>
        <a:xfrm>
          <a:off x="0" y="0"/>
          <a:ext cx="0" cy="0"/>
          <a:chOff x="0" y="0"/>
          <a:chExt cx="0" cy="0"/>
        </a:xfrm>
      </p:grpSpPr>
      <p:sp>
        <p:nvSpPr>
          <p:cNvPr id="2" name="Shape 2"/>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indent="0" algn="l" rtl="0">
              <a:lnSpc>
                <a:spcPct val="100000"/>
              </a:lnSpc>
              <a:spcBef>
                <a:spcPts val="0"/>
              </a:spcBef>
              <a:spcAft>
                <a:spcPts val="0"/>
              </a:spcAft>
              <a:defRPr/>
            </a:lvl1pPr>
            <a:lvl2pPr marL="457200" marR="0" indent="0" algn="l" rtl="0">
              <a:lnSpc>
                <a:spcPct val="100000"/>
              </a:lnSpc>
              <a:spcBef>
                <a:spcPts val="0"/>
              </a:spcBef>
              <a:spcAft>
                <a:spcPts val="0"/>
              </a:spcAft>
              <a:defRPr/>
            </a:lvl2pPr>
            <a:lvl3pPr marL="914400" marR="0" indent="0" algn="l" rtl="0">
              <a:lnSpc>
                <a:spcPct val="100000"/>
              </a:lnSpc>
              <a:spcBef>
                <a:spcPts val="0"/>
              </a:spcBef>
              <a:spcAft>
                <a:spcPts val="0"/>
              </a:spcAft>
              <a:defRPr/>
            </a:lvl3pPr>
            <a:lvl4pPr marL="1371600" marR="0" indent="0" algn="l" rtl="0">
              <a:lnSpc>
                <a:spcPct val="100000"/>
              </a:lnSpc>
              <a:spcBef>
                <a:spcPts val="0"/>
              </a:spcBef>
              <a:spcAft>
                <a:spcPts val="0"/>
              </a:spcAft>
              <a:defRPr/>
            </a:lvl4pPr>
            <a:lvl5pPr marL="1828800" marR="0" indent="0" algn="l" rtl="0">
              <a:lnSpc>
                <a:spcPct val="100000"/>
              </a:lnSpc>
              <a:spcBef>
                <a:spcPts val="0"/>
              </a:spcBef>
              <a:spcAft>
                <a:spcPts val="0"/>
              </a:spcAft>
              <a:defRPr/>
            </a:lvl5pPr>
            <a:lvl6pPr marL="2286000" marR="0" indent="0" algn="l" rtl="0">
              <a:lnSpc>
                <a:spcPct val="100000"/>
              </a:lnSpc>
              <a:spcBef>
                <a:spcPts val="0"/>
              </a:spcBef>
              <a:spcAft>
                <a:spcPts val="0"/>
              </a:spcAft>
              <a:defRPr/>
            </a:lvl6pPr>
            <a:lvl7pPr marL="3200400" marR="0" indent="0" algn="l" rtl="0">
              <a:lnSpc>
                <a:spcPct val="100000"/>
              </a:lnSpc>
              <a:spcBef>
                <a:spcPts val="0"/>
              </a:spcBef>
              <a:spcAft>
                <a:spcPts val="0"/>
              </a:spcAft>
              <a:defRPr/>
            </a:lvl7pPr>
            <a:lvl8pPr marL="4572000" marR="0" indent="0" algn="l" rtl="0">
              <a:lnSpc>
                <a:spcPct val="100000"/>
              </a:lnSpc>
              <a:spcBef>
                <a:spcPts val="0"/>
              </a:spcBef>
              <a:spcAft>
                <a:spcPts val="0"/>
              </a:spcAft>
              <a:defRPr/>
            </a:lvl8pPr>
            <a:lvl9pPr marL="6400800" marR="0" indent="0" algn="l" rtl="0">
              <a:lnSpc>
                <a:spcPct val="100000"/>
              </a:lnSpc>
              <a:spcBef>
                <a:spcPts val="0"/>
              </a:spcBef>
              <a:spcAft>
                <a:spcPts val="0"/>
              </a:spcAft>
              <a:defRPr/>
            </a:lvl9pPr>
          </a:lstStyle>
          <a:p>
            <a:endParaRPr/>
          </a:p>
        </p:txBody>
      </p:sp>
      <p:sp>
        <p:nvSpPr>
          <p:cNvPr id="3" name="Shape 3"/>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indent="0" algn="r" rtl="0">
              <a:lnSpc>
                <a:spcPct val="100000"/>
              </a:lnSpc>
              <a:spcBef>
                <a:spcPts val="0"/>
              </a:spcBef>
              <a:spcAft>
                <a:spcPts val="0"/>
              </a:spcAft>
              <a:defRPr/>
            </a:lvl1pPr>
            <a:lvl2pPr marL="457200" marR="0" indent="0" algn="l" rtl="0">
              <a:lnSpc>
                <a:spcPct val="100000"/>
              </a:lnSpc>
              <a:spcBef>
                <a:spcPts val="0"/>
              </a:spcBef>
              <a:spcAft>
                <a:spcPts val="0"/>
              </a:spcAft>
              <a:defRPr/>
            </a:lvl2pPr>
            <a:lvl3pPr marL="914400" marR="0" indent="0" algn="l" rtl="0">
              <a:lnSpc>
                <a:spcPct val="100000"/>
              </a:lnSpc>
              <a:spcBef>
                <a:spcPts val="0"/>
              </a:spcBef>
              <a:spcAft>
                <a:spcPts val="0"/>
              </a:spcAft>
              <a:defRPr/>
            </a:lvl3pPr>
            <a:lvl4pPr marL="1371600" marR="0" indent="0" algn="l" rtl="0">
              <a:lnSpc>
                <a:spcPct val="100000"/>
              </a:lnSpc>
              <a:spcBef>
                <a:spcPts val="0"/>
              </a:spcBef>
              <a:spcAft>
                <a:spcPts val="0"/>
              </a:spcAft>
              <a:defRPr/>
            </a:lvl4pPr>
            <a:lvl5pPr marL="1828800" marR="0" indent="0" algn="l" rtl="0">
              <a:lnSpc>
                <a:spcPct val="100000"/>
              </a:lnSpc>
              <a:spcBef>
                <a:spcPts val="0"/>
              </a:spcBef>
              <a:spcAft>
                <a:spcPts val="0"/>
              </a:spcAft>
              <a:defRPr/>
            </a:lvl5pPr>
            <a:lvl6pPr marL="2286000" marR="0" indent="0" algn="l" rtl="0">
              <a:lnSpc>
                <a:spcPct val="100000"/>
              </a:lnSpc>
              <a:spcBef>
                <a:spcPts val="0"/>
              </a:spcBef>
              <a:spcAft>
                <a:spcPts val="0"/>
              </a:spcAft>
              <a:defRPr/>
            </a:lvl6pPr>
            <a:lvl7pPr marL="3200400" marR="0" indent="0" algn="l" rtl="0">
              <a:lnSpc>
                <a:spcPct val="100000"/>
              </a:lnSpc>
              <a:spcBef>
                <a:spcPts val="0"/>
              </a:spcBef>
              <a:spcAft>
                <a:spcPts val="0"/>
              </a:spcAft>
              <a:defRPr/>
            </a:lvl7pPr>
            <a:lvl8pPr marL="4572000" marR="0" indent="0" algn="l" rtl="0">
              <a:lnSpc>
                <a:spcPct val="100000"/>
              </a:lnSpc>
              <a:spcBef>
                <a:spcPts val="0"/>
              </a:spcBef>
              <a:spcAft>
                <a:spcPts val="0"/>
              </a:spcAft>
              <a:defRPr/>
            </a:lvl8pPr>
            <a:lvl9pPr marL="6400800" marR="0" indent="0" algn="l" rtl="0">
              <a:lnSpc>
                <a:spcPct val="100000"/>
              </a:lnSpc>
              <a:spcBef>
                <a:spcPts val="0"/>
              </a:spcBef>
              <a:spcAft>
                <a:spcPts val="0"/>
              </a:spcAft>
              <a:defRPr/>
            </a:lvl9pPr>
          </a:lstStyle>
          <a:p>
            <a:endParaRPr/>
          </a:p>
        </p:txBody>
      </p:sp>
      <p:sp>
        <p:nvSpPr>
          <p:cNvPr id="4" name="Shape 4"/>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a:solidFill>
              <a:srgbClr val="000000"/>
            </a:solidFill>
            <a:prstDash val="solid"/>
            <a:miter/>
            <a:headEnd type="none" w="med" len="med"/>
            <a:tailEnd type="none" w="med" len="med"/>
          </a:ln>
        </p:spPr>
      </p:sp>
      <p:sp>
        <p:nvSpPr>
          <p:cNvPr id="5" name="Shape 5"/>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6" name="Shape 6"/>
          <p:cNvSpPr txBox="1">
            <a:spLocks noGrp="1"/>
          </p:cNvSpPr>
          <p:nvPr>
            <p:ph type="ftr" idx="11"/>
          </p:nvPr>
        </p:nvSpPr>
        <p:spPr>
          <a:xfrm>
            <a:off x="0" y="8685211"/>
            <a:ext cx="2971799" cy="457200"/>
          </a:xfrm>
          <a:prstGeom prst="rect">
            <a:avLst/>
          </a:prstGeom>
          <a:noFill/>
          <a:ln>
            <a:noFill/>
          </a:ln>
        </p:spPr>
        <p:txBody>
          <a:bodyPr lIns="91425" tIns="91425" rIns="91425" bIns="91425" anchor="b" anchorCtr="0"/>
          <a:lstStyle>
            <a:lvl1pPr marL="0" marR="0" indent="0" algn="l" rtl="0">
              <a:lnSpc>
                <a:spcPct val="100000"/>
              </a:lnSpc>
              <a:spcBef>
                <a:spcPts val="0"/>
              </a:spcBef>
              <a:spcAft>
                <a:spcPts val="0"/>
              </a:spcAft>
              <a:defRPr/>
            </a:lvl1pPr>
            <a:lvl2pPr marL="457200" marR="0" indent="0" algn="l" rtl="0">
              <a:lnSpc>
                <a:spcPct val="100000"/>
              </a:lnSpc>
              <a:spcBef>
                <a:spcPts val="0"/>
              </a:spcBef>
              <a:spcAft>
                <a:spcPts val="0"/>
              </a:spcAft>
              <a:defRPr/>
            </a:lvl2pPr>
            <a:lvl3pPr marL="914400" marR="0" indent="0" algn="l" rtl="0">
              <a:lnSpc>
                <a:spcPct val="100000"/>
              </a:lnSpc>
              <a:spcBef>
                <a:spcPts val="0"/>
              </a:spcBef>
              <a:spcAft>
                <a:spcPts val="0"/>
              </a:spcAft>
              <a:defRPr/>
            </a:lvl3pPr>
            <a:lvl4pPr marL="1371600" marR="0" indent="0" algn="l" rtl="0">
              <a:lnSpc>
                <a:spcPct val="100000"/>
              </a:lnSpc>
              <a:spcBef>
                <a:spcPts val="0"/>
              </a:spcBef>
              <a:spcAft>
                <a:spcPts val="0"/>
              </a:spcAft>
              <a:defRPr/>
            </a:lvl4pPr>
            <a:lvl5pPr marL="1828800" marR="0" indent="0" algn="l" rtl="0">
              <a:lnSpc>
                <a:spcPct val="100000"/>
              </a:lnSpc>
              <a:spcBef>
                <a:spcPts val="0"/>
              </a:spcBef>
              <a:spcAft>
                <a:spcPts val="0"/>
              </a:spcAft>
              <a:defRPr/>
            </a:lvl5pPr>
            <a:lvl6pPr marL="2286000" marR="0" indent="0" algn="l" rtl="0">
              <a:lnSpc>
                <a:spcPct val="100000"/>
              </a:lnSpc>
              <a:spcBef>
                <a:spcPts val="0"/>
              </a:spcBef>
              <a:spcAft>
                <a:spcPts val="0"/>
              </a:spcAft>
              <a:defRPr/>
            </a:lvl6pPr>
            <a:lvl7pPr marL="3200400" marR="0" indent="0" algn="l" rtl="0">
              <a:lnSpc>
                <a:spcPct val="100000"/>
              </a:lnSpc>
              <a:spcBef>
                <a:spcPts val="0"/>
              </a:spcBef>
              <a:spcAft>
                <a:spcPts val="0"/>
              </a:spcAft>
              <a:defRPr/>
            </a:lvl7pPr>
            <a:lvl8pPr marL="4572000" marR="0" indent="0" algn="l" rtl="0">
              <a:lnSpc>
                <a:spcPct val="100000"/>
              </a:lnSpc>
              <a:spcBef>
                <a:spcPts val="0"/>
              </a:spcBef>
              <a:spcAft>
                <a:spcPts val="0"/>
              </a:spcAft>
              <a:defRPr/>
            </a:lvl8pPr>
            <a:lvl9pPr marL="6400800" marR="0" indent="0" algn="l" rtl="0">
              <a:lnSpc>
                <a:spcPct val="100000"/>
              </a:lnSpc>
              <a:spcBef>
                <a:spcPts val="0"/>
              </a:spcBef>
              <a:spcAft>
                <a:spcPts val="0"/>
              </a:spcAft>
              <a:defRPr/>
            </a:lvl9pPr>
          </a:lstStyle>
          <a:p>
            <a:endParaRPr/>
          </a:p>
        </p:txBody>
      </p:sp>
      <p:sp>
        <p:nvSpPr>
          <p:cNvPr id="7" name="Shape 7"/>
          <p:cNvSpPr txBox="1">
            <a:spLocks noGrp="1"/>
          </p:cNvSpPr>
          <p:nvPr>
            <p:ph type="sldNum" idx="12"/>
          </p:nvPr>
        </p:nvSpPr>
        <p:spPr>
          <a:xfrm>
            <a:off x="3884612" y="8685211"/>
            <a:ext cx="2971799" cy="457200"/>
          </a:xfrm>
          <a:prstGeom prst="rect">
            <a:avLst/>
          </a:prstGeom>
          <a:noFill/>
          <a:ln>
            <a:noFill/>
          </a:ln>
        </p:spPr>
        <p:txBody>
          <a:bodyPr lIns="91425" tIns="45700" rIns="91425" bIns="45700" anchor="b" anchorCtr="0">
            <a:noAutofit/>
          </a:bodyPr>
          <a:lstStyle>
            <a:lvl1pPr marL="0" marR="0" indent="0" algn="r" rtl="0">
              <a:lnSpc>
                <a:spcPct val="100000"/>
              </a:lnSpc>
              <a:spcBef>
                <a:spcPts val="0"/>
              </a:spcBef>
              <a:spcAft>
                <a:spcPts val="0"/>
              </a:spcAft>
              <a:buNone/>
              <a:defRPr sz="1200" b="0" i="0" u="none" strike="noStrike" cap="none" baseline="0">
                <a:solidFill>
                  <a:srgbClr val="000000"/>
                </a:solidFill>
                <a:latin typeface="Calibri" panose="020F0502020204030204"/>
                <a:ea typeface="Calibri" panose="020F0502020204030204"/>
                <a:cs typeface="Calibri" panose="020F0502020204030204"/>
                <a:sym typeface="Calibri" panose="020F0502020204030204"/>
              </a:defRPr>
            </a:lvl1pPr>
          </a:lstStyle>
          <a:p>
            <a:pPr marL="0" lvl="0" indent="0">
              <a:spcBef>
                <a:spcPts val="0"/>
              </a:spcBef>
              <a:buClr>
                <a:srgbClr val="000000"/>
              </a:buClr>
              <a:buSzPct val="25000"/>
              <a:buFont typeface="Calibri" panose="020F0502020204030204"/>
              <a:buNone/>
            </a:pPr>
            <a:fld id="{00000000-1234-1234-1234-123412341234}" type="slidenum">
              <a:rPr lang="en-US"/>
              <a:t>‹#›</a:t>
            </a:fld>
            <a:endParaRPr lang="en-US"/>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Shape 87"/>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88" name="Shape 8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Shape 9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95" name="Shape 95"/>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96" name="Shape 96"/>
          <p:cNvSpPr txBox="1">
            <a:spLocks noGrp="1"/>
          </p:cNvSpPr>
          <p:nvPr>
            <p:ph type="sldNum" idx="12"/>
          </p:nvPr>
        </p:nvSpPr>
        <p:spPr>
          <a:xfrm>
            <a:off x="3884612" y="8685211"/>
            <a:ext cx="2971799" cy="457200"/>
          </a:xfrm>
          <a:prstGeom prst="rect">
            <a:avLst/>
          </a:prstGeom>
        </p:spPr>
        <p:txBody>
          <a:bodyPr lIns="91425" tIns="45700" rIns="91425" bIns="45700" anchor="b" anchorCtr="0">
            <a:noAutofit/>
          </a:bodyPr>
          <a:lstStyle/>
          <a:p>
            <a:pPr lvl="0" rtl="0">
              <a:spcBef>
                <a:spcPts val="0"/>
              </a:spcBef>
              <a:buNone/>
            </a:pPr>
            <a:fld id="{00000000-1234-1234-1234-123412341234}" type="slidenum">
              <a:rPr lang="en-US"/>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Shape 104"/>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dirty="0"/>
          </a:p>
        </p:txBody>
      </p:sp>
      <p:sp>
        <p:nvSpPr>
          <p:cNvPr id="105" name="Shape 10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Shape 104"/>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105" name="Shape 10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Shape 104"/>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dirty="0"/>
          </a:p>
        </p:txBody>
      </p:sp>
      <p:sp>
        <p:nvSpPr>
          <p:cNvPr id="105" name="Shape 10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Shape 104"/>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105" name="Shape 10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Shape 104"/>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105" name="Shape 10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Shape 104"/>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105" name="Shape 10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14"/>
        <p:cNvGrpSpPr/>
        <p:nvPr/>
      </p:nvGrpSpPr>
      <p:grpSpPr>
        <a:xfrm>
          <a:off x="0" y="0"/>
          <a:ext cx="0" cy="0"/>
          <a:chOff x="0" y="0"/>
          <a:chExt cx="0" cy="0"/>
        </a:xfrm>
      </p:grpSpPr>
      <p:sp>
        <p:nvSpPr>
          <p:cNvPr id="15" name="Shape 15"/>
          <p:cNvSpPr txBox="1">
            <a:spLocks noGrp="1"/>
          </p:cNvSpPr>
          <p:nvPr>
            <p:ph type="ctrTitle"/>
          </p:nvPr>
        </p:nvSpPr>
        <p:spPr>
          <a:xfrm>
            <a:off x="685800" y="2130425"/>
            <a:ext cx="7772400" cy="1470024"/>
          </a:xfrm>
          <a:prstGeom prst="rect">
            <a:avLst/>
          </a:prstGeom>
          <a:noFill/>
          <a:ln>
            <a:noFill/>
          </a:ln>
        </p:spPr>
        <p:txBody>
          <a:bodyPr lIns="91425" tIns="91425" rIns="91425" bIns="91425" anchor="ctr" anchorCtr="0"/>
          <a:lstStyle>
            <a:lvl1pPr marL="0" marR="0" indent="0" algn="ctr" rtl="0">
              <a:spcBef>
                <a:spcPts val="0"/>
              </a:spcBef>
              <a:spcAft>
                <a:spcPts val="0"/>
              </a:spcAft>
              <a:defRPr/>
            </a:lvl1pPr>
            <a:lvl2pPr marL="0" marR="0" indent="0" algn="ctr" rtl="0">
              <a:spcBef>
                <a:spcPts val="0"/>
              </a:spcBef>
              <a:spcAft>
                <a:spcPts val="0"/>
              </a:spcAft>
              <a:defRPr/>
            </a:lvl2pPr>
            <a:lvl3pPr marL="0" marR="0" indent="0" algn="ctr" rtl="0">
              <a:spcBef>
                <a:spcPts val="0"/>
              </a:spcBef>
              <a:spcAft>
                <a:spcPts val="0"/>
              </a:spcAft>
              <a:defRPr/>
            </a:lvl3pPr>
            <a:lvl4pPr marL="0" marR="0" indent="0" algn="ctr" rtl="0">
              <a:spcBef>
                <a:spcPts val="0"/>
              </a:spcBef>
              <a:spcAft>
                <a:spcPts val="0"/>
              </a:spcAft>
              <a:defRPr/>
            </a:lvl4pPr>
            <a:lvl5pPr marL="0" marR="0" indent="0" algn="ctr" rtl="0">
              <a:spcBef>
                <a:spcPts val="0"/>
              </a:spcBef>
              <a:spcAft>
                <a:spcPts val="0"/>
              </a:spcAft>
              <a:defRPr/>
            </a:lvl5pPr>
            <a:lvl6pPr marL="457200" marR="0" indent="0" algn="ctr" rtl="0">
              <a:spcBef>
                <a:spcPts val="0"/>
              </a:spcBef>
              <a:spcAft>
                <a:spcPts val="0"/>
              </a:spcAft>
              <a:defRPr/>
            </a:lvl6pPr>
            <a:lvl7pPr marL="914400" marR="0" indent="0" algn="ctr" rtl="0">
              <a:spcBef>
                <a:spcPts val="0"/>
              </a:spcBef>
              <a:spcAft>
                <a:spcPts val="0"/>
              </a:spcAft>
              <a:defRPr/>
            </a:lvl7pPr>
            <a:lvl8pPr marL="1371600" marR="0" indent="0" algn="ctr" rtl="0">
              <a:spcBef>
                <a:spcPts val="0"/>
              </a:spcBef>
              <a:spcAft>
                <a:spcPts val="0"/>
              </a:spcAft>
              <a:defRPr/>
            </a:lvl8pPr>
            <a:lvl9pPr marL="1828800" marR="0" indent="0" algn="ctr" rtl="0">
              <a:spcBef>
                <a:spcPts val="0"/>
              </a:spcBef>
              <a:spcAft>
                <a:spcPts val="0"/>
              </a:spcAft>
              <a:defRPr/>
            </a:lvl9pPr>
          </a:lstStyle>
          <a:p>
            <a:endParaRPr/>
          </a:p>
        </p:txBody>
      </p:sp>
      <p:sp>
        <p:nvSpPr>
          <p:cNvPr id="16" name="Shape 16"/>
          <p:cNvSpPr txBox="1">
            <a:spLocks noGrp="1"/>
          </p:cNvSpPr>
          <p:nvPr>
            <p:ph type="subTitle" idx="1"/>
          </p:nvPr>
        </p:nvSpPr>
        <p:spPr>
          <a:xfrm>
            <a:off x="1371600" y="3886200"/>
            <a:ext cx="6400799" cy="1752600"/>
          </a:xfrm>
          <a:prstGeom prst="rect">
            <a:avLst/>
          </a:prstGeom>
          <a:noFill/>
          <a:ln>
            <a:noFill/>
          </a:ln>
        </p:spPr>
        <p:txBody>
          <a:bodyPr lIns="91425" tIns="91425" rIns="91425" bIns="91425" anchor="t" anchorCtr="0"/>
          <a:lstStyle>
            <a:lvl1pPr marL="0" marR="0" indent="0" algn="ctr" rtl="0">
              <a:spcBef>
                <a:spcPts val="640"/>
              </a:spcBef>
              <a:spcAft>
                <a:spcPts val="0"/>
              </a:spcAft>
              <a:buClr>
                <a:srgbClr val="888888"/>
              </a:buClr>
              <a:buFont typeface="Arial" panose="020B0604020202020204"/>
              <a:buNone/>
              <a:defRPr/>
            </a:lvl1pPr>
            <a:lvl2pPr marL="457200" marR="0" indent="0" algn="ctr" rtl="0">
              <a:spcBef>
                <a:spcPts val="560"/>
              </a:spcBef>
              <a:spcAft>
                <a:spcPts val="0"/>
              </a:spcAft>
              <a:buClr>
                <a:srgbClr val="888888"/>
              </a:buClr>
              <a:buFont typeface="Arial" panose="020B0604020202020204"/>
              <a:buNone/>
              <a:defRPr/>
            </a:lvl2pPr>
            <a:lvl3pPr marL="914400" marR="0" indent="0" algn="ctr" rtl="0">
              <a:spcBef>
                <a:spcPts val="480"/>
              </a:spcBef>
              <a:spcAft>
                <a:spcPts val="0"/>
              </a:spcAft>
              <a:buClr>
                <a:srgbClr val="888888"/>
              </a:buClr>
              <a:buFont typeface="Arial" panose="020B0604020202020204"/>
              <a:buNone/>
              <a:defRPr/>
            </a:lvl3pPr>
            <a:lvl4pPr marL="1371600" marR="0" indent="0" algn="ctr" rtl="0">
              <a:spcBef>
                <a:spcPts val="400"/>
              </a:spcBef>
              <a:spcAft>
                <a:spcPts val="0"/>
              </a:spcAft>
              <a:buClr>
                <a:srgbClr val="888888"/>
              </a:buClr>
              <a:buFont typeface="Arial" panose="020B0604020202020204"/>
              <a:buNone/>
              <a:defRPr/>
            </a:lvl4pPr>
            <a:lvl5pPr marL="1828800" marR="0" indent="0" algn="ctr" rtl="0">
              <a:spcBef>
                <a:spcPts val="400"/>
              </a:spcBef>
              <a:spcAft>
                <a:spcPts val="0"/>
              </a:spcAft>
              <a:buClr>
                <a:srgbClr val="888888"/>
              </a:buClr>
              <a:buFont typeface="Arial" panose="020B0604020202020204"/>
              <a:buNone/>
              <a:defRPr/>
            </a:lvl5pPr>
            <a:lvl6pPr marL="2286000" marR="0" indent="0" algn="ctr" rtl="0">
              <a:spcBef>
                <a:spcPts val="400"/>
              </a:spcBef>
              <a:buClr>
                <a:srgbClr val="888888"/>
              </a:buClr>
              <a:buFont typeface="Arial" panose="020B0604020202020204"/>
              <a:buNone/>
              <a:defRPr/>
            </a:lvl6pPr>
            <a:lvl7pPr marL="2743200" marR="0" indent="0" algn="ctr" rtl="0">
              <a:spcBef>
                <a:spcPts val="400"/>
              </a:spcBef>
              <a:buClr>
                <a:srgbClr val="888888"/>
              </a:buClr>
              <a:buFont typeface="Arial" panose="020B0604020202020204"/>
              <a:buNone/>
              <a:defRPr/>
            </a:lvl7pPr>
            <a:lvl8pPr marL="3200400" marR="0" indent="0" algn="ctr" rtl="0">
              <a:spcBef>
                <a:spcPts val="400"/>
              </a:spcBef>
              <a:buClr>
                <a:srgbClr val="888888"/>
              </a:buClr>
              <a:buFont typeface="Arial" panose="020B0604020202020204"/>
              <a:buNone/>
              <a:defRPr/>
            </a:lvl8pPr>
            <a:lvl9pPr marL="3657600" marR="0" indent="0" algn="ctr" rtl="0">
              <a:spcBef>
                <a:spcPts val="400"/>
              </a:spcBef>
              <a:buClr>
                <a:srgbClr val="888888"/>
              </a:buClr>
              <a:buFont typeface="Arial" panose="020B0604020202020204"/>
              <a:buNone/>
              <a:defRPr/>
            </a:lvl9pPr>
          </a:lstStyle>
          <a:p>
            <a:endParaRPr/>
          </a:p>
        </p:txBody>
      </p:sp>
      <p:sp>
        <p:nvSpPr>
          <p:cNvPr id="17" name="Shape 17"/>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indent="0" algn="l" rtl="0">
              <a:spcBef>
                <a:spcPts val="0"/>
              </a:spcBef>
              <a:defRPr/>
            </a:lvl1pPr>
            <a:lvl2pPr marL="0" marR="0" indent="0" algn="l" rtl="0">
              <a:spcBef>
                <a:spcPts val="0"/>
              </a:spcBef>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a:endParaRPr/>
          </a:p>
        </p:txBody>
      </p:sp>
      <p:sp>
        <p:nvSpPr>
          <p:cNvPr id="18" name="Shape 18"/>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indent="0" algn="ctr" rtl="0">
              <a:spcBef>
                <a:spcPts val="0"/>
              </a:spcBef>
              <a:defRPr/>
            </a:lvl1pPr>
            <a:lvl2pPr marL="0" marR="0" indent="0" algn="l" rtl="0">
              <a:spcBef>
                <a:spcPts val="0"/>
              </a:spcBef>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a:r>
              <a:rPr lang="en-IN"/>
              <a:t>Dept. of CSE                            15CSxy: Technical Seminar</a:t>
            </a:r>
          </a:p>
        </p:txBody>
      </p:sp>
      <p:sp>
        <p:nvSpPr>
          <p:cNvPr id="19" name="Shape 19"/>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lvl1pPr marL="0" marR="0" indent="0" algn="r" rtl="0">
              <a:lnSpc>
                <a:spcPct val="100000"/>
              </a:lnSpc>
              <a:spcBef>
                <a:spcPts val="0"/>
              </a:spcBef>
              <a:spcAft>
                <a:spcPts val="0"/>
              </a:spcAft>
              <a:buNone/>
              <a:defRPr sz="1200" b="0" i="0" u="none" strike="noStrike" cap="none" baseline="0">
                <a:solidFill>
                  <a:srgbClr val="898989"/>
                </a:solidFill>
                <a:latin typeface="Calibri" panose="020F0502020204030204"/>
                <a:ea typeface="Calibri" panose="020F0502020204030204"/>
                <a:cs typeface="Calibri" panose="020F0502020204030204"/>
                <a:sym typeface="Calibri" panose="020F0502020204030204"/>
              </a:defRPr>
            </a:lvl1pPr>
          </a:lstStyle>
          <a:p>
            <a:pPr marL="0" lvl="0" indent="0">
              <a:spcBef>
                <a:spcPts val="0"/>
              </a:spcBef>
              <a:buClr>
                <a:srgbClr val="898989"/>
              </a:buClr>
              <a:buSzPct val="25000"/>
              <a:buFont typeface="Calibri" panose="020F0502020204030204"/>
              <a:buNone/>
            </a:pPr>
            <a:fld id="{00000000-1234-1234-1234-123412341234}" type="slidenum">
              <a:rPr lang="en-US"/>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77"/>
        <p:cNvGrpSpPr/>
        <p:nvPr/>
      </p:nvGrpSpPr>
      <p:grpSpPr>
        <a:xfrm>
          <a:off x="0" y="0"/>
          <a:ext cx="0" cy="0"/>
          <a:chOff x="0" y="0"/>
          <a:chExt cx="0" cy="0"/>
        </a:xfrm>
      </p:grpSpPr>
      <p:sp>
        <p:nvSpPr>
          <p:cNvPr id="78" name="Shape 78"/>
          <p:cNvSpPr txBox="1">
            <a:spLocks noGrp="1"/>
          </p:cNvSpPr>
          <p:nvPr>
            <p:ph type="title"/>
          </p:nvPr>
        </p:nvSpPr>
        <p:spPr>
          <a:xfrm>
            <a:off x="722312" y="4406900"/>
            <a:ext cx="7772400" cy="1362075"/>
          </a:xfrm>
          <a:prstGeom prst="rect">
            <a:avLst/>
          </a:prstGeom>
          <a:noFill/>
          <a:ln>
            <a:noFill/>
          </a:ln>
        </p:spPr>
        <p:txBody>
          <a:bodyPr lIns="91425" tIns="91425" rIns="91425" bIns="91425" anchor="t" anchorCtr="0"/>
          <a:lstStyle>
            <a:lvl1pPr algn="l"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79" name="Shape 79"/>
          <p:cNvSpPr txBox="1">
            <a:spLocks noGrp="1"/>
          </p:cNvSpPr>
          <p:nvPr>
            <p:ph type="body" idx="1"/>
          </p:nvPr>
        </p:nvSpPr>
        <p:spPr>
          <a:xfrm>
            <a:off x="722312" y="2906713"/>
            <a:ext cx="7772400" cy="1500187"/>
          </a:xfrm>
          <a:prstGeom prst="rect">
            <a:avLst/>
          </a:prstGeom>
          <a:noFill/>
          <a:ln>
            <a:noFill/>
          </a:ln>
        </p:spPr>
        <p:txBody>
          <a:bodyPr lIns="91425" tIns="91425" rIns="91425" bIns="91425" anchor="b" anchorCtr="0"/>
          <a:lstStyle>
            <a:lvl1pPr marL="0" indent="0" rtl="0">
              <a:spcBef>
                <a:spcPts val="0"/>
              </a:spcBef>
              <a:buClr>
                <a:srgbClr val="888888"/>
              </a:buClr>
              <a:buFont typeface="Calibri" panose="020F0502020204030204"/>
              <a:buNone/>
              <a:defRPr/>
            </a:lvl1pPr>
            <a:lvl2pPr marL="457200" indent="0" rtl="0">
              <a:spcBef>
                <a:spcPts val="0"/>
              </a:spcBef>
              <a:buClr>
                <a:srgbClr val="888888"/>
              </a:buClr>
              <a:buFont typeface="Calibri" panose="020F0502020204030204"/>
              <a:buNone/>
              <a:defRPr/>
            </a:lvl2pPr>
            <a:lvl3pPr marL="914400" indent="0" rtl="0">
              <a:spcBef>
                <a:spcPts val="0"/>
              </a:spcBef>
              <a:buClr>
                <a:srgbClr val="888888"/>
              </a:buClr>
              <a:buFont typeface="Calibri" panose="020F0502020204030204"/>
              <a:buNone/>
              <a:defRPr/>
            </a:lvl3pPr>
            <a:lvl4pPr marL="1371600" indent="0" rtl="0">
              <a:spcBef>
                <a:spcPts val="0"/>
              </a:spcBef>
              <a:buClr>
                <a:srgbClr val="888888"/>
              </a:buClr>
              <a:buFont typeface="Calibri" panose="020F0502020204030204"/>
              <a:buNone/>
              <a:defRPr/>
            </a:lvl4pPr>
            <a:lvl5pPr marL="1828800" indent="0" rtl="0">
              <a:spcBef>
                <a:spcPts val="0"/>
              </a:spcBef>
              <a:buClr>
                <a:srgbClr val="888888"/>
              </a:buClr>
              <a:buFont typeface="Calibri" panose="020F0502020204030204"/>
              <a:buNone/>
              <a:defRPr/>
            </a:lvl5pPr>
            <a:lvl6pPr marL="2286000" indent="0" rtl="0">
              <a:spcBef>
                <a:spcPts val="0"/>
              </a:spcBef>
              <a:buClr>
                <a:srgbClr val="888888"/>
              </a:buClr>
              <a:buFont typeface="Calibri" panose="020F0502020204030204"/>
              <a:buNone/>
              <a:defRPr/>
            </a:lvl6pPr>
            <a:lvl7pPr marL="2743200" indent="0" rtl="0">
              <a:spcBef>
                <a:spcPts val="0"/>
              </a:spcBef>
              <a:buClr>
                <a:srgbClr val="888888"/>
              </a:buClr>
              <a:buFont typeface="Calibri" panose="020F0502020204030204"/>
              <a:buNone/>
              <a:defRPr/>
            </a:lvl7pPr>
            <a:lvl8pPr marL="3200400" indent="0" rtl="0">
              <a:spcBef>
                <a:spcPts val="0"/>
              </a:spcBef>
              <a:buClr>
                <a:srgbClr val="888888"/>
              </a:buClr>
              <a:buFont typeface="Calibri" panose="020F0502020204030204"/>
              <a:buNone/>
              <a:defRPr/>
            </a:lvl8pPr>
            <a:lvl9pPr marL="3657600" indent="0" rtl="0">
              <a:spcBef>
                <a:spcPts val="0"/>
              </a:spcBef>
              <a:buClr>
                <a:srgbClr val="888888"/>
              </a:buClr>
              <a:buFont typeface="Calibri" panose="020F0502020204030204"/>
              <a:buNone/>
              <a:defRPr/>
            </a:lvl9pPr>
          </a:lstStyle>
          <a:p>
            <a:endParaRPr/>
          </a:p>
        </p:txBody>
      </p:sp>
      <p:sp>
        <p:nvSpPr>
          <p:cNvPr id="80" name="Shape 80"/>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indent="0" algn="l" rtl="0">
              <a:spcBef>
                <a:spcPts val="0"/>
              </a:spcBef>
              <a:defRPr/>
            </a:lvl1pPr>
            <a:lvl2pPr marL="0" marR="0" indent="0" algn="l" rtl="0">
              <a:spcBef>
                <a:spcPts val="0"/>
              </a:spcBef>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a:endParaRPr/>
          </a:p>
        </p:txBody>
      </p:sp>
      <p:sp>
        <p:nvSpPr>
          <p:cNvPr id="81" name="Shape 81"/>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indent="0" algn="ctr" rtl="0">
              <a:spcBef>
                <a:spcPts val="0"/>
              </a:spcBef>
              <a:defRPr/>
            </a:lvl1pPr>
            <a:lvl2pPr marL="0" marR="0" indent="0" algn="l" rtl="0">
              <a:spcBef>
                <a:spcPts val="0"/>
              </a:spcBef>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a:r>
              <a:rPr lang="en-IN"/>
              <a:t>Dept. of CSE                            15CSxy: Technical Seminar</a:t>
            </a:r>
          </a:p>
        </p:txBody>
      </p:sp>
      <p:sp>
        <p:nvSpPr>
          <p:cNvPr id="82" name="Shape 82"/>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lvl1pPr marL="0" marR="0" indent="0" algn="r" rtl="0">
              <a:lnSpc>
                <a:spcPct val="100000"/>
              </a:lnSpc>
              <a:spcBef>
                <a:spcPts val="0"/>
              </a:spcBef>
              <a:spcAft>
                <a:spcPts val="0"/>
              </a:spcAft>
              <a:buNone/>
              <a:defRPr sz="1200" b="0" i="0" u="none" strike="noStrike" cap="none" baseline="0">
                <a:solidFill>
                  <a:srgbClr val="898989"/>
                </a:solidFill>
                <a:latin typeface="Calibri" panose="020F0502020204030204"/>
                <a:ea typeface="Calibri" panose="020F0502020204030204"/>
                <a:cs typeface="Calibri" panose="020F0502020204030204"/>
                <a:sym typeface="Calibri" panose="020F0502020204030204"/>
              </a:defRPr>
            </a:lvl1pPr>
          </a:lstStyle>
          <a:p>
            <a:pPr marL="0" lvl="0" indent="0">
              <a:spcBef>
                <a:spcPts val="0"/>
              </a:spcBef>
              <a:buClr>
                <a:srgbClr val="898989"/>
              </a:buClr>
              <a:buSzPct val="25000"/>
              <a:buFont typeface="Calibri" panose="020F0502020204030204"/>
              <a:buNone/>
            </a:pPr>
            <a:fld id="{00000000-1234-1234-1234-123412341234}" type="slidenum">
              <a:rPr lang="en-US"/>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algn="ctr" rtl="0">
              <a:spcBef>
                <a:spcPts val="0"/>
              </a:spcBef>
              <a:spcAft>
                <a:spcPts val="0"/>
              </a:spcAft>
              <a:defRPr/>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marL="457200" algn="ctr" rtl="0">
              <a:spcBef>
                <a:spcPts val="0"/>
              </a:spcBef>
              <a:spcAft>
                <a:spcPts val="0"/>
              </a:spcAft>
              <a:defRPr/>
            </a:lvl6pPr>
            <a:lvl7pPr marL="914400" algn="ctr" rtl="0">
              <a:spcBef>
                <a:spcPts val="0"/>
              </a:spcBef>
              <a:spcAft>
                <a:spcPts val="0"/>
              </a:spcAft>
              <a:defRPr/>
            </a:lvl7pPr>
            <a:lvl8pPr marL="1371600" algn="ctr" rtl="0">
              <a:spcBef>
                <a:spcPts val="0"/>
              </a:spcBef>
              <a:spcAft>
                <a:spcPts val="0"/>
              </a:spcAft>
              <a:defRPr/>
            </a:lvl8pPr>
            <a:lvl9pPr marL="1828800" algn="ctr" rtl="0">
              <a:spcBef>
                <a:spcPts val="0"/>
              </a:spcBef>
              <a:spcAft>
                <a:spcPts val="0"/>
              </a:spcAft>
              <a:defRPr/>
            </a:lvl9pPr>
          </a:lstStyle>
          <a:p>
            <a:endParaRPr/>
          </a:p>
        </p:txBody>
      </p:sp>
      <p:sp>
        <p:nvSpPr>
          <p:cNvPr id="22" name="Shape 22"/>
          <p:cNvSpPr txBox="1">
            <a:spLocks noGrp="1"/>
          </p:cNvSpPr>
          <p:nvPr>
            <p:ph type="body" idx="1"/>
          </p:nvPr>
        </p:nvSpPr>
        <p:spPr>
          <a:xfrm>
            <a:off x="457200" y="1600200"/>
            <a:ext cx="8229600" cy="4525961"/>
          </a:xfrm>
          <a:prstGeom prst="rect">
            <a:avLst/>
          </a:prstGeom>
          <a:noFill/>
          <a:ln>
            <a:noFill/>
          </a:ln>
        </p:spPr>
        <p:txBody>
          <a:bodyPr lIns="91425" tIns="91425" rIns="91425" bIns="91425" anchor="t" anchorCtr="0"/>
          <a:lstStyle>
            <a:lvl1pPr marL="342900" indent="-139700" algn="l" rtl="0">
              <a:spcBef>
                <a:spcPts val="640"/>
              </a:spcBef>
              <a:spcAft>
                <a:spcPts val="0"/>
              </a:spcAft>
              <a:buClr>
                <a:schemeClr val="dk1"/>
              </a:buClr>
              <a:buFont typeface="Arial" panose="020B0604020202020204"/>
              <a:buChar char="•"/>
              <a:defRPr/>
            </a:lvl1pPr>
            <a:lvl2pPr marL="742950" indent="-107950" algn="l" rtl="0">
              <a:spcBef>
                <a:spcPts val="560"/>
              </a:spcBef>
              <a:spcAft>
                <a:spcPts val="0"/>
              </a:spcAft>
              <a:buClr>
                <a:schemeClr val="dk1"/>
              </a:buClr>
              <a:buFont typeface="Arial" panose="020B0604020202020204"/>
              <a:buChar char="–"/>
              <a:defRPr/>
            </a:lvl2pPr>
            <a:lvl3pPr marL="1143000" indent="-76200" algn="l" rtl="0">
              <a:spcBef>
                <a:spcPts val="480"/>
              </a:spcBef>
              <a:spcAft>
                <a:spcPts val="0"/>
              </a:spcAft>
              <a:buClr>
                <a:schemeClr val="dk1"/>
              </a:buClr>
              <a:buFont typeface="Arial" panose="020B0604020202020204"/>
              <a:buChar char="•"/>
              <a:defRPr/>
            </a:lvl3pPr>
            <a:lvl4pPr marL="1600200" indent="-101600" algn="l" rtl="0">
              <a:spcBef>
                <a:spcPts val="400"/>
              </a:spcBef>
              <a:spcAft>
                <a:spcPts val="0"/>
              </a:spcAft>
              <a:buClr>
                <a:schemeClr val="dk1"/>
              </a:buClr>
              <a:buFont typeface="Arial" panose="020B0604020202020204"/>
              <a:buChar char="–"/>
              <a:defRPr/>
            </a:lvl4pPr>
            <a:lvl5pPr marL="2057400" indent="-101600" algn="l" rtl="0">
              <a:spcBef>
                <a:spcPts val="400"/>
              </a:spcBef>
              <a:spcAft>
                <a:spcPts val="0"/>
              </a:spcAft>
              <a:buClr>
                <a:schemeClr val="dk1"/>
              </a:buClr>
              <a:buFont typeface="Arial" panose="020B0604020202020204"/>
              <a:buChar char="»"/>
              <a:defRPr/>
            </a:lvl5pPr>
            <a:lvl6pPr marL="2514600" indent="-101600" algn="l" rtl="0">
              <a:spcBef>
                <a:spcPts val="400"/>
              </a:spcBef>
              <a:buClr>
                <a:schemeClr val="dk1"/>
              </a:buClr>
              <a:buFont typeface="Arial" panose="020B0604020202020204"/>
              <a:buChar char="•"/>
              <a:defRPr/>
            </a:lvl6pPr>
            <a:lvl7pPr marL="2971800" indent="-101600" algn="l" rtl="0">
              <a:spcBef>
                <a:spcPts val="400"/>
              </a:spcBef>
              <a:buClr>
                <a:schemeClr val="dk1"/>
              </a:buClr>
              <a:buFont typeface="Arial" panose="020B0604020202020204"/>
              <a:buChar char="•"/>
              <a:defRPr/>
            </a:lvl7pPr>
            <a:lvl8pPr marL="3429000" indent="-101600" algn="l" rtl="0">
              <a:spcBef>
                <a:spcPts val="400"/>
              </a:spcBef>
              <a:buClr>
                <a:schemeClr val="dk1"/>
              </a:buClr>
              <a:buFont typeface="Arial" panose="020B0604020202020204"/>
              <a:buChar char="•"/>
              <a:defRPr/>
            </a:lvl8pPr>
            <a:lvl9pPr marL="3886200" indent="-101600" algn="l" rtl="0">
              <a:spcBef>
                <a:spcPts val="400"/>
              </a:spcBef>
              <a:buClr>
                <a:schemeClr val="dk1"/>
              </a:buClr>
              <a:buFont typeface="Arial" panose="020B0604020202020204"/>
              <a:buChar char="•"/>
              <a:defRPr/>
            </a:lvl9pPr>
          </a:lstStyle>
          <a:p>
            <a:endParaRPr/>
          </a:p>
        </p:txBody>
      </p:sp>
      <p:sp>
        <p:nvSpPr>
          <p:cNvPr id="23" name="Shape 23"/>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indent="0" algn="l" rtl="0">
              <a:spcBef>
                <a:spcPts val="0"/>
              </a:spcBef>
              <a:defRPr/>
            </a:lvl1pPr>
            <a:lvl2pPr marL="0" marR="0" indent="0" algn="l" rtl="0">
              <a:spcBef>
                <a:spcPts val="0"/>
              </a:spcBef>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a:endParaRPr/>
          </a:p>
        </p:txBody>
      </p:sp>
      <p:sp>
        <p:nvSpPr>
          <p:cNvPr id="24" name="Shape 24"/>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indent="0" algn="ctr" rtl="0">
              <a:spcBef>
                <a:spcPts val="0"/>
              </a:spcBef>
              <a:defRPr/>
            </a:lvl1pPr>
            <a:lvl2pPr marL="0" marR="0" indent="0" algn="l" rtl="0">
              <a:spcBef>
                <a:spcPts val="0"/>
              </a:spcBef>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a:r>
              <a:rPr lang="en-IN"/>
              <a:t>Dept. of CSE                            15CSxy: Technical Seminar</a:t>
            </a:r>
          </a:p>
        </p:txBody>
      </p:sp>
      <p:sp>
        <p:nvSpPr>
          <p:cNvPr id="25" name="Shape 25"/>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lvl1pPr marL="0" marR="0" indent="0" algn="r" rtl="0">
              <a:lnSpc>
                <a:spcPct val="100000"/>
              </a:lnSpc>
              <a:spcBef>
                <a:spcPts val="0"/>
              </a:spcBef>
              <a:spcAft>
                <a:spcPts val="0"/>
              </a:spcAft>
              <a:buNone/>
              <a:defRPr sz="1200" b="0" i="0" u="none" strike="noStrike" cap="none" baseline="0">
                <a:solidFill>
                  <a:srgbClr val="898989"/>
                </a:solidFill>
                <a:latin typeface="Calibri" panose="020F0502020204030204"/>
                <a:ea typeface="Calibri" panose="020F0502020204030204"/>
                <a:cs typeface="Calibri" panose="020F0502020204030204"/>
                <a:sym typeface="Calibri" panose="020F0502020204030204"/>
              </a:defRPr>
            </a:lvl1pPr>
          </a:lstStyle>
          <a:p>
            <a:pPr marL="0" lvl="0" indent="0">
              <a:spcBef>
                <a:spcPts val="0"/>
              </a:spcBef>
              <a:buClr>
                <a:srgbClr val="898989"/>
              </a:buClr>
              <a:buSzPct val="25000"/>
              <a:buFont typeface="Calibri" panose="020F0502020204030204"/>
              <a:buNone/>
            </a:pPr>
            <a:fld id="{00000000-1234-1234-1234-123412341234}" type="slidenum">
              <a:rPr lang="en-US"/>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26"/>
        <p:cNvGrpSpPr/>
        <p:nvPr/>
      </p:nvGrpSpPr>
      <p:grpSpPr>
        <a:xfrm>
          <a:off x="0" y="0"/>
          <a:ext cx="0" cy="0"/>
          <a:chOff x="0" y="0"/>
          <a:chExt cx="0" cy="0"/>
        </a:xfrm>
      </p:grpSpPr>
      <p:sp>
        <p:nvSpPr>
          <p:cNvPr id="27" name="Shape 27"/>
          <p:cNvSpPr txBox="1">
            <a:spLocks noGrp="1"/>
          </p:cNvSpPr>
          <p:nvPr>
            <p:ph type="title"/>
          </p:nvPr>
        </p:nvSpPr>
        <p:spPr>
          <a:xfrm rot="5400000">
            <a:off x="4732337" y="2171700"/>
            <a:ext cx="5851525" cy="2057400"/>
          </a:xfrm>
          <a:prstGeom prst="rect">
            <a:avLst/>
          </a:prstGeom>
          <a:noFill/>
          <a:ln>
            <a:noFill/>
          </a:ln>
        </p:spPr>
        <p:txBody>
          <a:bodyPr lIns="91425" tIns="91425" rIns="91425" bIns="91425" anchor="ctr" anchorCtr="0"/>
          <a:lstStyle>
            <a:lvl1pPr algn="ctr" rtl="0">
              <a:spcBef>
                <a:spcPts val="0"/>
              </a:spcBef>
              <a:spcAft>
                <a:spcPts val="0"/>
              </a:spcAft>
              <a:defRPr/>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marL="457200" algn="ctr" rtl="0">
              <a:spcBef>
                <a:spcPts val="0"/>
              </a:spcBef>
              <a:spcAft>
                <a:spcPts val="0"/>
              </a:spcAft>
              <a:defRPr/>
            </a:lvl6pPr>
            <a:lvl7pPr marL="914400" algn="ctr" rtl="0">
              <a:spcBef>
                <a:spcPts val="0"/>
              </a:spcBef>
              <a:spcAft>
                <a:spcPts val="0"/>
              </a:spcAft>
              <a:defRPr/>
            </a:lvl7pPr>
            <a:lvl8pPr marL="1371600" algn="ctr" rtl="0">
              <a:spcBef>
                <a:spcPts val="0"/>
              </a:spcBef>
              <a:spcAft>
                <a:spcPts val="0"/>
              </a:spcAft>
              <a:defRPr/>
            </a:lvl8pPr>
            <a:lvl9pPr marL="1828800" algn="ctr" rtl="0">
              <a:spcBef>
                <a:spcPts val="0"/>
              </a:spcBef>
              <a:spcAft>
                <a:spcPts val="0"/>
              </a:spcAft>
              <a:defRPr/>
            </a:lvl9pPr>
          </a:lstStyle>
          <a:p>
            <a:endParaRPr/>
          </a:p>
        </p:txBody>
      </p:sp>
      <p:sp>
        <p:nvSpPr>
          <p:cNvPr id="28" name="Shape 28"/>
          <p:cNvSpPr txBox="1">
            <a:spLocks noGrp="1"/>
          </p:cNvSpPr>
          <p:nvPr>
            <p:ph type="body" idx="1"/>
          </p:nvPr>
        </p:nvSpPr>
        <p:spPr>
          <a:xfrm rot="5400000">
            <a:off x="541337" y="190500"/>
            <a:ext cx="5851525" cy="6019799"/>
          </a:xfrm>
          <a:prstGeom prst="rect">
            <a:avLst/>
          </a:prstGeom>
          <a:noFill/>
          <a:ln>
            <a:noFill/>
          </a:ln>
        </p:spPr>
        <p:txBody>
          <a:bodyPr lIns="91425" tIns="91425" rIns="91425" bIns="91425" anchor="t" anchorCtr="0"/>
          <a:lstStyle>
            <a:lvl1pPr marL="342900" indent="-139700" algn="l" rtl="0">
              <a:spcBef>
                <a:spcPts val="640"/>
              </a:spcBef>
              <a:spcAft>
                <a:spcPts val="0"/>
              </a:spcAft>
              <a:buClr>
                <a:schemeClr val="dk1"/>
              </a:buClr>
              <a:buFont typeface="Arial" panose="020B0604020202020204"/>
              <a:buChar char="•"/>
              <a:defRPr/>
            </a:lvl1pPr>
            <a:lvl2pPr marL="742950" indent="-107950" algn="l" rtl="0">
              <a:spcBef>
                <a:spcPts val="560"/>
              </a:spcBef>
              <a:spcAft>
                <a:spcPts val="0"/>
              </a:spcAft>
              <a:buClr>
                <a:schemeClr val="dk1"/>
              </a:buClr>
              <a:buFont typeface="Arial" panose="020B0604020202020204"/>
              <a:buChar char="–"/>
              <a:defRPr/>
            </a:lvl2pPr>
            <a:lvl3pPr marL="1143000" indent="-76200" algn="l" rtl="0">
              <a:spcBef>
                <a:spcPts val="480"/>
              </a:spcBef>
              <a:spcAft>
                <a:spcPts val="0"/>
              </a:spcAft>
              <a:buClr>
                <a:schemeClr val="dk1"/>
              </a:buClr>
              <a:buFont typeface="Arial" panose="020B0604020202020204"/>
              <a:buChar char="•"/>
              <a:defRPr/>
            </a:lvl3pPr>
            <a:lvl4pPr marL="1600200" indent="-101600" algn="l" rtl="0">
              <a:spcBef>
                <a:spcPts val="400"/>
              </a:spcBef>
              <a:spcAft>
                <a:spcPts val="0"/>
              </a:spcAft>
              <a:buClr>
                <a:schemeClr val="dk1"/>
              </a:buClr>
              <a:buFont typeface="Arial" panose="020B0604020202020204"/>
              <a:buChar char="–"/>
              <a:defRPr/>
            </a:lvl4pPr>
            <a:lvl5pPr marL="2057400" indent="-101600" algn="l" rtl="0">
              <a:spcBef>
                <a:spcPts val="400"/>
              </a:spcBef>
              <a:spcAft>
                <a:spcPts val="0"/>
              </a:spcAft>
              <a:buClr>
                <a:schemeClr val="dk1"/>
              </a:buClr>
              <a:buFont typeface="Arial" panose="020B0604020202020204"/>
              <a:buChar char="»"/>
              <a:defRPr/>
            </a:lvl5pPr>
            <a:lvl6pPr marL="2514600" indent="-101600" algn="l" rtl="0">
              <a:spcBef>
                <a:spcPts val="400"/>
              </a:spcBef>
              <a:buClr>
                <a:schemeClr val="dk1"/>
              </a:buClr>
              <a:buFont typeface="Arial" panose="020B0604020202020204"/>
              <a:buChar char="•"/>
              <a:defRPr/>
            </a:lvl6pPr>
            <a:lvl7pPr marL="2971800" indent="-101600" algn="l" rtl="0">
              <a:spcBef>
                <a:spcPts val="400"/>
              </a:spcBef>
              <a:buClr>
                <a:schemeClr val="dk1"/>
              </a:buClr>
              <a:buFont typeface="Arial" panose="020B0604020202020204"/>
              <a:buChar char="•"/>
              <a:defRPr/>
            </a:lvl7pPr>
            <a:lvl8pPr marL="3429000" indent="-101600" algn="l" rtl="0">
              <a:spcBef>
                <a:spcPts val="400"/>
              </a:spcBef>
              <a:buClr>
                <a:schemeClr val="dk1"/>
              </a:buClr>
              <a:buFont typeface="Arial" panose="020B0604020202020204"/>
              <a:buChar char="•"/>
              <a:defRPr/>
            </a:lvl8pPr>
            <a:lvl9pPr marL="3886200" indent="-101600" algn="l" rtl="0">
              <a:spcBef>
                <a:spcPts val="400"/>
              </a:spcBef>
              <a:buClr>
                <a:schemeClr val="dk1"/>
              </a:buClr>
              <a:buFont typeface="Arial" panose="020B0604020202020204"/>
              <a:buChar char="•"/>
              <a:defRPr/>
            </a:lvl9pPr>
          </a:lstStyle>
          <a:p>
            <a:endParaRPr/>
          </a:p>
        </p:txBody>
      </p:sp>
      <p:sp>
        <p:nvSpPr>
          <p:cNvPr id="29" name="Shape 29"/>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indent="0" algn="l" rtl="0">
              <a:spcBef>
                <a:spcPts val="0"/>
              </a:spcBef>
              <a:defRPr/>
            </a:lvl1pPr>
            <a:lvl2pPr marL="0" marR="0" indent="0" algn="l" rtl="0">
              <a:spcBef>
                <a:spcPts val="0"/>
              </a:spcBef>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a:endParaRPr/>
          </a:p>
        </p:txBody>
      </p:sp>
      <p:sp>
        <p:nvSpPr>
          <p:cNvPr id="30" name="Shape 30"/>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indent="0" algn="ctr" rtl="0">
              <a:spcBef>
                <a:spcPts val="0"/>
              </a:spcBef>
              <a:defRPr/>
            </a:lvl1pPr>
            <a:lvl2pPr marL="0" marR="0" indent="0" algn="l" rtl="0">
              <a:spcBef>
                <a:spcPts val="0"/>
              </a:spcBef>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a:r>
              <a:rPr lang="en-IN"/>
              <a:t>Dept. of CSE                            15CSxy: Technical Seminar</a:t>
            </a:r>
          </a:p>
        </p:txBody>
      </p:sp>
      <p:sp>
        <p:nvSpPr>
          <p:cNvPr id="31" name="Shape 31"/>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lvl1pPr marL="0" marR="0" indent="0" algn="r" rtl="0">
              <a:lnSpc>
                <a:spcPct val="100000"/>
              </a:lnSpc>
              <a:spcBef>
                <a:spcPts val="0"/>
              </a:spcBef>
              <a:spcAft>
                <a:spcPts val="0"/>
              </a:spcAft>
              <a:buNone/>
              <a:defRPr sz="1200" b="0" i="0" u="none" strike="noStrike" cap="none" baseline="0">
                <a:solidFill>
                  <a:srgbClr val="898989"/>
                </a:solidFill>
                <a:latin typeface="Calibri" panose="020F0502020204030204"/>
                <a:ea typeface="Calibri" panose="020F0502020204030204"/>
                <a:cs typeface="Calibri" panose="020F0502020204030204"/>
                <a:sym typeface="Calibri" panose="020F0502020204030204"/>
              </a:defRPr>
            </a:lvl1pPr>
          </a:lstStyle>
          <a:p>
            <a:pPr marL="0" lvl="0" indent="0">
              <a:spcBef>
                <a:spcPts val="0"/>
              </a:spcBef>
              <a:buClr>
                <a:srgbClr val="898989"/>
              </a:buClr>
              <a:buSzPct val="25000"/>
              <a:buFont typeface="Calibri" panose="020F0502020204030204"/>
              <a:buNone/>
            </a:pPr>
            <a:fld id="{00000000-1234-1234-1234-123412341234}" type="slidenum">
              <a:rPr lang="en-US"/>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algn="ctr" rtl="0">
              <a:spcBef>
                <a:spcPts val="0"/>
              </a:spcBef>
              <a:spcAft>
                <a:spcPts val="0"/>
              </a:spcAft>
              <a:defRPr/>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marL="457200" algn="ctr" rtl="0">
              <a:spcBef>
                <a:spcPts val="0"/>
              </a:spcBef>
              <a:spcAft>
                <a:spcPts val="0"/>
              </a:spcAft>
              <a:defRPr/>
            </a:lvl6pPr>
            <a:lvl7pPr marL="914400" algn="ctr" rtl="0">
              <a:spcBef>
                <a:spcPts val="0"/>
              </a:spcBef>
              <a:spcAft>
                <a:spcPts val="0"/>
              </a:spcAft>
              <a:defRPr/>
            </a:lvl7pPr>
            <a:lvl8pPr marL="1371600" algn="ctr" rtl="0">
              <a:spcBef>
                <a:spcPts val="0"/>
              </a:spcBef>
              <a:spcAft>
                <a:spcPts val="0"/>
              </a:spcAft>
              <a:defRPr/>
            </a:lvl8pPr>
            <a:lvl9pPr marL="1828800" algn="ctr" rtl="0">
              <a:spcBef>
                <a:spcPts val="0"/>
              </a:spcBef>
              <a:spcAft>
                <a:spcPts val="0"/>
              </a:spcAft>
              <a:defRPr/>
            </a:lvl9pPr>
          </a:lstStyle>
          <a:p>
            <a:endParaRPr/>
          </a:p>
        </p:txBody>
      </p:sp>
      <p:sp>
        <p:nvSpPr>
          <p:cNvPr id="34" name="Shape 34"/>
          <p:cNvSpPr txBox="1">
            <a:spLocks noGrp="1"/>
          </p:cNvSpPr>
          <p:nvPr>
            <p:ph type="body" idx="1"/>
          </p:nvPr>
        </p:nvSpPr>
        <p:spPr>
          <a:xfrm rot="5400000">
            <a:off x="2309018" y="-251619"/>
            <a:ext cx="4525961" cy="8229600"/>
          </a:xfrm>
          <a:prstGeom prst="rect">
            <a:avLst/>
          </a:prstGeom>
          <a:noFill/>
          <a:ln>
            <a:noFill/>
          </a:ln>
        </p:spPr>
        <p:txBody>
          <a:bodyPr lIns="91425" tIns="91425" rIns="91425" bIns="91425" anchor="t" anchorCtr="0"/>
          <a:lstStyle>
            <a:lvl1pPr marL="342900" indent="-139700" algn="l" rtl="0">
              <a:spcBef>
                <a:spcPts val="640"/>
              </a:spcBef>
              <a:spcAft>
                <a:spcPts val="0"/>
              </a:spcAft>
              <a:buClr>
                <a:schemeClr val="dk1"/>
              </a:buClr>
              <a:buFont typeface="Arial" panose="020B0604020202020204"/>
              <a:buChar char="•"/>
              <a:defRPr/>
            </a:lvl1pPr>
            <a:lvl2pPr marL="742950" indent="-107950" algn="l" rtl="0">
              <a:spcBef>
                <a:spcPts val="560"/>
              </a:spcBef>
              <a:spcAft>
                <a:spcPts val="0"/>
              </a:spcAft>
              <a:buClr>
                <a:schemeClr val="dk1"/>
              </a:buClr>
              <a:buFont typeface="Arial" panose="020B0604020202020204"/>
              <a:buChar char="–"/>
              <a:defRPr/>
            </a:lvl2pPr>
            <a:lvl3pPr marL="1143000" indent="-76200" algn="l" rtl="0">
              <a:spcBef>
                <a:spcPts val="480"/>
              </a:spcBef>
              <a:spcAft>
                <a:spcPts val="0"/>
              </a:spcAft>
              <a:buClr>
                <a:schemeClr val="dk1"/>
              </a:buClr>
              <a:buFont typeface="Arial" panose="020B0604020202020204"/>
              <a:buChar char="•"/>
              <a:defRPr/>
            </a:lvl3pPr>
            <a:lvl4pPr marL="1600200" indent="-101600" algn="l" rtl="0">
              <a:spcBef>
                <a:spcPts val="400"/>
              </a:spcBef>
              <a:spcAft>
                <a:spcPts val="0"/>
              </a:spcAft>
              <a:buClr>
                <a:schemeClr val="dk1"/>
              </a:buClr>
              <a:buFont typeface="Arial" panose="020B0604020202020204"/>
              <a:buChar char="–"/>
              <a:defRPr/>
            </a:lvl4pPr>
            <a:lvl5pPr marL="2057400" indent="-101600" algn="l" rtl="0">
              <a:spcBef>
                <a:spcPts val="400"/>
              </a:spcBef>
              <a:spcAft>
                <a:spcPts val="0"/>
              </a:spcAft>
              <a:buClr>
                <a:schemeClr val="dk1"/>
              </a:buClr>
              <a:buFont typeface="Arial" panose="020B0604020202020204"/>
              <a:buChar char="»"/>
              <a:defRPr/>
            </a:lvl5pPr>
            <a:lvl6pPr marL="2514600" indent="-101600" algn="l" rtl="0">
              <a:spcBef>
                <a:spcPts val="400"/>
              </a:spcBef>
              <a:buClr>
                <a:schemeClr val="dk1"/>
              </a:buClr>
              <a:buFont typeface="Arial" panose="020B0604020202020204"/>
              <a:buChar char="•"/>
              <a:defRPr/>
            </a:lvl6pPr>
            <a:lvl7pPr marL="2971800" indent="-101600" algn="l" rtl="0">
              <a:spcBef>
                <a:spcPts val="400"/>
              </a:spcBef>
              <a:buClr>
                <a:schemeClr val="dk1"/>
              </a:buClr>
              <a:buFont typeface="Arial" panose="020B0604020202020204"/>
              <a:buChar char="•"/>
              <a:defRPr/>
            </a:lvl7pPr>
            <a:lvl8pPr marL="3429000" indent="-101600" algn="l" rtl="0">
              <a:spcBef>
                <a:spcPts val="400"/>
              </a:spcBef>
              <a:buClr>
                <a:schemeClr val="dk1"/>
              </a:buClr>
              <a:buFont typeface="Arial" panose="020B0604020202020204"/>
              <a:buChar char="•"/>
              <a:defRPr/>
            </a:lvl8pPr>
            <a:lvl9pPr marL="3886200" indent="-101600" algn="l" rtl="0">
              <a:spcBef>
                <a:spcPts val="400"/>
              </a:spcBef>
              <a:buClr>
                <a:schemeClr val="dk1"/>
              </a:buClr>
              <a:buFont typeface="Arial" panose="020B0604020202020204"/>
              <a:buChar char="•"/>
              <a:defRPr/>
            </a:lvl9pPr>
          </a:lstStyle>
          <a:p>
            <a:endParaRPr/>
          </a:p>
        </p:txBody>
      </p:sp>
      <p:sp>
        <p:nvSpPr>
          <p:cNvPr id="35" name="Shape 35"/>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indent="0" algn="l" rtl="0">
              <a:spcBef>
                <a:spcPts val="0"/>
              </a:spcBef>
              <a:defRPr/>
            </a:lvl1pPr>
            <a:lvl2pPr marL="0" marR="0" indent="0" algn="l" rtl="0">
              <a:spcBef>
                <a:spcPts val="0"/>
              </a:spcBef>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a:endParaRPr/>
          </a:p>
        </p:txBody>
      </p:sp>
      <p:sp>
        <p:nvSpPr>
          <p:cNvPr id="36" name="Shape 36"/>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indent="0" algn="ctr" rtl="0">
              <a:spcBef>
                <a:spcPts val="0"/>
              </a:spcBef>
              <a:defRPr/>
            </a:lvl1pPr>
            <a:lvl2pPr marL="0" marR="0" indent="0" algn="l" rtl="0">
              <a:spcBef>
                <a:spcPts val="0"/>
              </a:spcBef>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a:r>
              <a:rPr lang="en-IN"/>
              <a:t>Dept. of CSE                            15CSxy: Technical Seminar</a:t>
            </a:r>
          </a:p>
        </p:txBody>
      </p:sp>
      <p:sp>
        <p:nvSpPr>
          <p:cNvPr id="37" name="Shape 37"/>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lvl1pPr marL="0" marR="0" indent="0" algn="r" rtl="0">
              <a:lnSpc>
                <a:spcPct val="100000"/>
              </a:lnSpc>
              <a:spcBef>
                <a:spcPts val="0"/>
              </a:spcBef>
              <a:spcAft>
                <a:spcPts val="0"/>
              </a:spcAft>
              <a:buNone/>
              <a:defRPr sz="1200" b="0" i="0" u="none" strike="noStrike" cap="none" baseline="0">
                <a:solidFill>
                  <a:srgbClr val="898989"/>
                </a:solidFill>
                <a:latin typeface="Calibri" panose="020F0502020204030204"/>
                <a:ea typeface="Calibri" panose="020F0502020204030204"/>
                <a:cs typeface="Calibri" panose="020F0502020204030204"/>
                <a:sym typeface="Calibri" panose="020F0502020204030204"/>
              </a:defRPr>
            </a:lvl1pPr>
          </a:lstStyle>
          <a:p>
            <a:pPr marL="0" lvl="0" indent="0">
              <a:spcBef>
                <a:spcPts val="0"/>
              </a:spcBef>
              <a:buClr>
                <a:srgbClr val="898989"/>
              </a:buClr>
              <a:buSzPct val="25000"/>
              <a:buFont typeface="Calibri" panose="020F0502020204030204"/>
              <a:buNone/>
            </a:pPr>
            <a:fld id="{00000000-1234-1234-1234-123412341234}" type="slidenum">
              <a:rPr lang="en-US"/>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45"/>
        <p:cNvGrpSpPr/>
        <p:nvPr/>
      </p:nvGrpSpPr>
      <p:grpSpPr>
        <a:xfrm>
          <a:off x="0" y="0"/>
          <a:ext cx="0" cy="0"/>
          <a:chOff x="0" y="0"/>
          <a:chExt cx="0" cy="0"/>
        </a:xfrm>
      </p:grpSpPr>
      <p:sp>
        <p:nvSpPr>
          <p:cNvPr id="46" name="Shape 46"/>
          <p:cNvSpPr txBox="1">
            <a:spLocks noGrp="1"/>
          </p:cNvSpPr>
          <p:nvPr>
            <p:ph type="title"/>
          </p:nvPr>
        </p:nvSpPr>
        <p:spPr>
          <a:xfrm>
            <a:off x="457200" y="273050"/>
            <a:ext cx="3008313" cy="1162049"/>
          </a:xfrm>
          <a:prstGeom prst="rect">
            <a:avLst/>
          </a:prstGeom>
          <a:noFill/>
          <a:ln>
            <a:noFill/>
          </a:ln>
        </p:spPr>
        <p:txBody>
          <a:bodyPr lIns="91425" tIns="91425" rIns="91425" bIns="91425" anchor="b" anchorCtr="0"/>
          <a:lstStyle>
            <a:lvl1pPr algn="l"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47" name="Shape 47"/>
          <p:cNvSpPr txBox="1">
            <a:spLocks noGrp="1"/>
          </p:cNvSpPr>
          <p:nvPr>
            <p:ph type="body" idx="1"/>
          </p:nvPr>
        </p:nvSpPr>
        <p:spPr>
          <a:xfrm>
            <a:off x="3575050" y="273050"/>
            <a:ext cx="5111750" cy="5853112"/>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48" name="Shape 48"/>
          <p:cNvSpPr txBox="1">
            <a:spLocks noGrp="1"/>
          </p:cNvSpPr>
          <p:nvPr>
            <p:ph type="body" idx="2"/>
          </p:nvPr>
        </p:nvSpPr>
        <p:spPr>
          <a:xfrm>
            <a:off x="457200" y="1435100"/>
            <a:ext cx="3008313" cy="4691063"/>
          </a:xfrm>
          <a:prstGeom prst="rect">
            <a:avLst/>
          </a:prstGeom>
          <a:noFill/>
          <a:ln>
            <a:noFill/>
          </a:ln>
        </p:spPr>
        <p:txBody>
          <a:bodyPr lIns="91425" tIns="91425" rIns="91425" bIns="91425" anchor="t" anchorCtr="0"/>
          <a:lstStyle>
            <a:lvl1pPr marL="0" indent="0" rtl="0">
              <a:spcBef>
                <a:spcPts val="0"/>
              </a:spcBef>
              <a:buFont typeface="Calibri" panose="020F0502020204030204"/>
              <a:buNone/>
              <a:defRPr/>
            </a:lvl1pPr>
            <a:lvl2pPr marL="457200" indent="0" rtl="0">
              <a:spcBef>
                <a:spcPts val="0"/>
              </a:spcBef>
              <a:buFont typeface="Calibri" panose="020F0502020204030204"/>
              <a:buNone/>
              <a:defRPr/>
            </a:lvl2pPr>
            <a:lvl3pPr marL="914400" indent="0" rtl="0">
              <a:spcBef>
                <a:spcPts val="0"/>
              </a:spcBef>
              <a:buFont typeface="Calibri" panose="020F0502020204030204"/>
              <a:buNone/>
              <a:defRPr/>
            </a:lvl3pPr>
            <a:lvl4pPr marL="1371600" indent="0" rtl="0">
              <a:spcBef>
                <a:spcPts val="0"/>
              </a:spcBef>
              <a:buFont typeface="Calibri" panose="020F0502020204030204"/>
              <a:buNone/>
              <a:defRPr/>
            </a:lvl4pPr>
            <a:lvl5pPr marL="1828800" indent="0" rtl="0">
              <a:spcBef>
                <a:spcPts val="0"/>
              </a:spcBef>
              <a:buFont typeface="Calibri" panose="020F0502020204030204"/>
              <a:buNone/>
              <a:defRPr/>
            </a:lvl5pPr>
            <a:lvl6pPr marL="2286000" indent="0" rtl="0">
              <a:spcBef>
                <a:spcPts val="0"/>
              </a:spcBef>
              <a:buFont typeface="Calibri" panose="020F0502020204030204"/>
              <a:buNone/>
              <a:defRPr/>
            </a:lvl6pPr>
            <a:lvl7pPr marL="2743200" indent="0" rtl="0">
              <a:spcBef>
                <a:spcPts val="0"/>
              </a:spcBef>
              <a:buFont typeface="Calibri" panose="020F0502020204030204"/>
              <a:buNone/>
              <a:defRPr/>
            </a:lvl7pPr>
            <a:lvl8pPr marL="3200400" indent="0" rtl="0">
              <a:spcBef>
                <a:spcPts val="0"/>
              </a:spcBef>
              <a:buFont typeface="Calibri" panose="020F0502020204030204"/>
              <a:buNone/>
              <a:defRPr/>
            </a:lvl8pPr>
            <a:lvl9pPr marL="3657600" indent="0" rtl="0">
              <a:spcBef>
                <a:spcPts val="0"/>
              </a:spcBef>
              <a:buFont typeface="Calibri" panose="020F0502020204030204"/>
              <a:buNone/>
              <a:defRPr/>
            </a:lvl9pPr>
          </a:lstStyle>
          <a:p>
            <a:endParaRPr/>
          </a:p>
        </p:txBody>
      </p:sp>
      <p:sp>
        <p:nvSpPr>
          <p:cNvPr id="49" name="Shape 49"/>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indent="0" algn="l" rtl="0">
              <a:spcBef>
                <a:spcPts val="0"/>
              </a:spcBef>
              <a:defRPr/>
            </a:lvl1pPr>
            <a:lvl2pPr marL="0" marR="0" indent="0" algn="l" rtl="0">
              <a:spcBef>
                <a:spcPts val="0"/>
              </a:spcBef>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a:endParaRPr/>
          </a:p>
        </p:txBody>
      </p:sp>
      <p:sp>
        <p:nvSpPr>
          <p:cNvPr id="50" name="Shape 50"/>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indent="0" algn="ctr" rtl="0">
              <a:spcBef>
                <a:spcPts val="0"/>
              </a:spcBef>
              <a:defRPr/>
            </a:lvl1pPr>
            <a:lvl2pPr marL="0" marR="0" indent="0" algn="l" rtl="0">
              <a:spcBef>
                <a:spcPts val="0"/>
              </a:spcBef>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a:r>
              <a:rPr lang="en-IN"/>
              <a:t>Dept. of CSE                            15CSxy: Technical Seminar</a:t>
            </a:r>
          </a:p>
        </p:txBody>
      </p:sp>
      <p:sp>
        <p:nvSpPr>
          <p:cNvPr id="51" name="Shape 51"/>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lvl1pPr marL="0" marR="0" indent="0" algn="r" rtl="0">
              <a:lnSpc>
                <a:spcPct val="100000"/>
              </a:lnSpc>
              <a:spcBef>
                <a:spcPts val="0"/>
              </a:spcBef>
              <a:spcAft>
                <a:spcPts val="0"/>
              </a:spcAft>
              <a:buNone/>
              <a:defRPr sz="1200" b="0" i="0" u="none" strike="noStrike" cap="none" baseline="0">
                <a:solidFill>
                  <a:srgbClr val="898989"/>
                </a:solidFill>
                <a:latin typeface="Calibri" panose="020F0502020204030204"/>
                <a:ea typeface="Calibri" panose="020F0502020204030204"/>
                <a:cs typeface="Calibri" panose="020F0502020204030204"/>
                <a:sym typeface="Calibri" panose="020F0502020204030204"/>
              </a:defRPr>
            </a:lvl1pPr>
          </a:lstStyle>
          <a:p>
            <a:pPr marL="0" lvl="0" indent="0">
              <a:spcBef>
                <a:spcPts val="0"/>
              </a:spcBef>
              <a:buClr>
                <a:srgbClr val="898989"/>
              </a:buClr>
              <a:buSzPct val="25000"/>
              <a:buFont typeface="Calibri" panose="020F0502020204030204"/>
              <a:buNone/>
            </a:pPr>
            <a:fld id="{00000000-1234-1234-1234-123412341234}" type="slidenum">
              <a:rPr lang="en-US"/>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52"/>
        <p:cNvGrpSpPr/>
        <p:nvPr/>
      </p:nvGrpSpPr>
      <p:grpSpPr>
        <a:xfrm>
          <a:off x="0" y="0"/>
          <a:ext cx="0" cy="0"/>
          <a:chOff x="0" y="0"/>
          <a:chExt cx="0" cy="0"/>
        </a:xfrm>
      </p:grpSpPr>
      <p:sp>
        <p:nvSpPr>
          <p:cNvPr id="53" name="Shape 53"/>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indent="0" algn="l" rtl="0">
              <a:spcBef>
                <a:spcPts val="0"/>
              </a:spcBef>
              <a:defRPr/>
            </a:lvl1pPr>
            <a:lvl2pPr marL="0" marR="0" indent="0" algn="l" rtl="0">
              <a:spcBef>
                <a:spcPts val="0"/>
              </a:spcBef>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a:endParaRPr/>
          </a:p>
        </p:txBody>
      </p:sp>
      <p:sp>
        <p:nvSpPr>
          <p:cNvPr id="54" name="Shape 54"/>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indent="0" algn="ctr" rtl="0">
              <a:spcBef>
                <a:spcPts val="0"/>
              </a:spcBef>
              <a:defRPr/>
            </a:lvl1pPr>
            <a:lvl2pPr marL="0" marR="0" indent="0" algn="l" rtl="0">
              <a:spcBef>
                <a:spcPts val="0"/>
              </a:spcBef>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a:r>
              <a:rPr lang="en-IN"/>
              <a:t>Dept. of CSE                            15CSxy: Technical Seminar</a:t>
            </a:r>
          </a:p>
        </p:txBody>
      </p:sp>
      <p:sp>
        <p:nvSpPr>
          <p:cNvPr id="55" name="Shape 55"/>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lvl1pPr marL="0" marR="0" indent="0" algn="r" rtl="0">
              <a:lnSpc>
                <a:spcPct val="100000"/>
              </a:lnSpc>
              <a:spcBef>
                <a:spcPts val="0"/>
              </a:spcBef>
              <a:spcAft>
                <a:spcPts val="0"/>
              </a:spcAft>
              <a:buNone/>
              <a:defRPr sz="1200" b="0" i="0" u="none" strike="noStrike" cap="none" baseline="0">
                <a:solidFill>
                  <a:srgbClr val="898989"/>
                </a:solidFill>
                <a:latin typeface="Calibri" panose="020F0502020204030204"/>
                <a:ea typeface="Calibri" panose="020F0502020204030204"/>
                <a:cs typeface="Calibri" panose="020F0502020204030204"/>
                <a:sym typeface="Calibri" panose="020F0502020204030204"/>
              </a:defRPr>
            </a:lvl1pPr>
          </a:lstStyle>
          <a:p>
            <a:pPr marL="0" lvl="0" indent="0">
              <a:spcBef>
                <a:spcPts val="0"/>
              </a:spcBef>
              <a:buClr>
                <a:srgbClr val="898989"/>
              </a:buClr>
              <a:buSzPct val="25000"/>
              <a:buFont typeface="Calibri" panose="020F0502020204030204"/>
              <a:buNone/>
            </a:pPr>
            <a:fld id="{00000000-1234-1234-1234-123412341234}" type="slidenum">
              <a:rPr lang="en-US"/>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56"/>
        <p:cNvGrpSpPr/>
        <p:nvPr/>
      </p:nvGrpSpPr>
      <p:grpSpPr>
        <a:xfrm>
          <a:off x="0" y="0"/>
          <a:ext cx="0" cy="0"/>
          <a:chOff x="0" y="0"/>
          <a:chExt cx="0" cy="0"/>
        </a:xfrm>
      </p:grpSpPr>
      <p:sp>
        <p:nvSpPr>
          <p:cNvPr id="57" name="Shape 57"/>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algn="ctr" rtl="0">
              <a:spcBef>
                <a:spcPts val="0"/>
              </a:spcBef>
              <a:spcAft>
                <a:spcPts val="0"/>
              </a:spcAft>
              <a:defRPr/>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marL="457200" algn="ctr" rtl="0">
              <a:spcBef>
                <a:spcPts val="0"/>
              </a:spcBef>
              <a:spcAft>
                <a:spcPts val="0"/>
              </a:spcAft>
              <a:defRPr/>
            </a:lvl6pPr>
            <a:lvl7pPr marL="914400" algn="ctr" rtl="0">
              <a:spcBef>
                <a:spcPts val="0"/>
              </a:spcBef>
              <a:spcAft>
                <a:spcPts val="0"/>
              </a:spcAft>
              <a:defRPr/>
            </a:lvl7pPr>
            <a:lvl8pPr marL="1371600" algn="ctr" rtl="0">
              <a:spcBef>
                <a:spcPts val="0"/>
              </a:spcBef>
              <a:spcAft>
                <a:spcPts val="0"/>
              </a:spcAft>
              <a:defRPr/>
            </a:lvl8pPr>
            <a:lvl9pPr marL="1828800" algn="ctr" rtl="0">
              <a:spcBef>
                <a:spcPts val="0"/>
              </a:spcBef>
              <a:spcAft>
                <a:spcPts val="0"/>
              </a:spcAft>
              <a:defRPr/>
            </a:lvl9pPr>
          </a:lstStyle>
          <a:p>
            <a:endParaRPr/>
          </a:p>
        </p:txBody>
      </p:sp>
      <p:sp>
        <p:nvSpPr>
          <p:cNvPr id="58" name="Shape 58"/>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indent="0" algn="l" rtl="0">
              <a:spcBef>
                <a:spcPts val="0"/>
              </a:spcBef>
              <a:defRPr/>
            </a:lvl1pPr>
            <a:lvl2pPr marL="0" marR="0" indent="0" algn="l" rtl="0">
              <a:spcBef>
                <a:spcPts val="0"/>
              </a:spcBef>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a:endParaRPr/>
          </a:p>
        </p:txBody>
      </p:sp>
      <p:sp>
        <p:nvSpPr>
          <p:cNvPr id="59" name="Shape 59"/>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indent="0" algn="ctr" rtl="0">
              <a:spcBef>
                <a:spcPts val="0"/>
              </a:spcBef>
              <a:defRPr/>
            </a:lvl1pPr>
            <a:lvl2pPr marL="0" marR="0" indent="0" algn="l" rtl="0">
              <a:spcBef>
                <a:spcPts val="0"/>
              </a:spcBef>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a:r>
              <a:rPr lang="en-IN"/>
              <a:t>Dept. of CSE                            15CSxy: Technical Seminar</a:t>
            </a:r>
          </a:p>
        </p:txBody>
      </p:sp>
      <p:sp>
        <p:nvSpPr>
          <p:cNvPr id="60" name="Shape 60"/>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lvl1pPr marL="0" marR="0" indent="0" algn="r" rtl="0">
              <a:lnSpc>
                <a:spcPct val="100000"/>
              </a:lnSpc>
              <a:spcBef>
                <a:spcPts val="0"/>
              </a:spcBef>
              <a:spcAft>
                <a:spcPts val="0"/>
              </a:spcAft>
              <a:buNone/>
              <a:defRPr sz="1200" b="0" i="0" u="none" strike="noStrike" cap="none" baseline="0">
                <a:solidFill>
                  <a:srgbClr val="898989"/>
                </a:solidFill>
                <a:latin typeface="Calibri" panose="020F0502020204030204"/>
                <a:ea typeface="Calibri" panose="020F0502020204030204"/>
                <a:cs typeface="Calibri" panose="020F0502020204030204"/>
                <a:sym typeface="Calibri" panose="020F0502020204030204"/>
              </a:defRPr>
            </a:lvl1pPr>
          </a:lstStyle>
          <a:p>
            <a:pPr marL="0" lvl="0" indent="0">
              <a:spcBef>
                <a:spcPts val="0"/>
              </a:spcBef>
              <a:buClr>
                <a:srgbClr val="898989"/>
              </a:buClr>
              <a:buSzPct val="25000"/>
              <a:buFont typeface="Calibri" panose="020F0502020204030204"/>
              <a:buNone/>
            </a:pPr>
            <a:fld id="{00000000-1234-1234-1234-123412341234}" type="slidenum">
              <a:rPr lang="en-US"/>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63" name="Shape 63"/>
          <p:cNvSpPr txBox="1">
            <a:spLocks noGrp="1"/>
          </p:cNvSpPr>
          <p:nvPr>
            <p:ph type="body" idx="1"/>
          </p:nvPr>
        </p:nvSpPr>
        <p:spPr>
          <a:xfrm>
            <a:off x="457200" y="1535112"/>
            <a:ext cx="4040187" cy="639762"/>
          </a:xfrm>
          <a:prstGeom prst="rect">
            <a:avLst/>
          </a:prstGeom>
          <a:noFill/>
          <a:ln>
            <a:noFill/>
          </a:ln>
        </p:spPr>
        <p:txBody>
          <a:bodyPr lIns="91425" tIns="91425" rIns="91425" bIns="91425" anchor="b" anchorCtr="0"/>
          <a:lstStyle>
            <a:lvl1pPr marL="0" indent="0" rtl="0">
              <a:spcBef>
                <a:spcPts val="0"/>
              </a:spcBef>
              <a:buFont typeface="Calibri" panose="020F0502020204030204"/>
              <a:buNone/>
              <a:defRPr/>
            </a:lvl1pPr>
            <a:lvl2pPr marL="457200" indent="0" rtl="0">
              <a:spcBef>
                <a:spcPts val="0"/>
              </a:spcBef>
              <a:buFont typeface="Calibri" panose="020F0502020204030204"/>
              <a:buNone/>
              <a:defRPr/>
            </a:lvl2pPr>
            <a:lvl3pPr marL="914400" indent="0" rtl="0">
              <a:spcBef>
                <a:spcPts val="0"/>
              </a:spcBef>
              <a:buFont typeface="Calibri" panose="020F0502020204030204"/>
              <a:buNone/>
              <a:defRPr/>
            </a:lvl3pPr>
            <a:lvl4pPr marL="1371600" indent="0" rtl="0">
              <a:spcBef>
                <a:spcPts val="0"/>
              </a:spcBef>
              <a:buFont typeface="Calibri" panose="020F0502020204030204"/>
              <a:buNone/>
              <a:defRPr/>
            </a:lvl4pPr>
            <a:lvl5pPr marL="1828800" indent="0" rtl="0">
              <a:spcBef>
                <a:spcPts val="0"/>
              </a:spcBef>
              <a:buFont typeface="Calibri" panose="020F0502020204030204"/>
              <a:buNone/>
              <a:defRPr/>
            </a:lvl5pPr>
            <a:lvl6pPr marL="2286000" indent="0" rtl="0">
              <a:spcBef>
                <a:spcPts val="0"/>
              </a:spcBef>
              <a:buFont typeface="Calibri" panose="020F0502020204030204"/>
              <a:buNone/>
              <a:defRPr/>
            </a:lvl6pPr>
            <a:lvl7pPr marL="2743200" indent="0" rtl="0">
              <a:spcBef>
                <a:spcPts val="0"/>
              </a:spcBef>
              <a:buFont typeface="Calibri" panose="020F0502020204030204"/>
              <a:buNone/>
              <a:defRPr/>
            </a:lvl7pPr>
            <a:lvl8pPr marL="3200400" indent="0" rtl="0">
              <a:spcBef>
                <a:spcPts val="0"/>
              </a:spcBef>
              <a:buFont typeface="Calibri" panose="020F0502020204030204"/>
              <a:buNone/>
              <a:defRPr/>
            </a:lvl8pPr>
            <a:lvl9pPr marL="3657600" indent="0" rtl="0">
              <a:spcBef>
                <a:spcPts val="0"/>
              </a:spcBef>
              <a:buFont typeface="Calibri" panose="020F0502020204030204"/>
              <a:buNone/>
              <a:defRPr/>
            </a:lvl9pPr>
          </a:lstStyle>
          <a:p>
            <a:endParaRPr/>
          </a:p>
        </p:txBody>
      </p:sp>
      <p:sp>
        <p:nvSpPr>
          <p:cNvPr id="64" name="Shape 64"/>
          <p:cNvSpPr txBox="1">
            <a:spLocks noGrp="1"/>
          </p:cNvSpPr>
          <p:nvPr>
            <p:ph type="body" idx="2"/>
          </p:nvPr>
        </p:nvSpPr>
        <p:spPr>
          <a:xfrm>
            <a:off x="457200" y="2174875"/>
            <a:ext cx="4040187" cy="3951287"/>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65" name="Shape 65"/>
          <p:cNvSpPr txBox="1">
            <a:spLocks noGrp="1"/>
          </p:cNvSpPr>
          <p:nvPr>
            <p:ph type="body" idx="3"/>
          </p:nvPr>
        </p:nvSpPr>
        <p:spPr>
          <a:xfrm>
            <a:off x="4645025" y="1535112"/>
            <a:ext cx="4041774" cy="639762"/>
          </a:xfrm>
          <a:prstGeom prst="rect">
            <a:avLst/>
          </a:prstGeom>
          <a:noFill/>
          <a:ln>
            <a:noFill/>
          </a:ln>
        </p:spPr>
        <p:txBody>
          <a:bodyPr lIns="91425" tIns="91425" rIns="91425" bIns="91425" anchor="b" anchorCtr="0"/>
          <a:lstStyle>
            <a:lvl1pPr marL="0" indent="0" rtl="0">
              <a:spcBef>
                <a:spcPts val="0"/>
              </a:spcBef>
              <a:buFont typeface="Calibri" panose="020F0502020204030204"/>
              <a:buNone/>
              <a:defRPr/>
            </a:lvl1pPr>
            <a:lvl2pPr marL="457200" indent="0" rtl="0">
              <a:spcBef>
                <a:spcPts val="0"/>
              </a:spcBef>
              <a:buFont typeface="Calibri" panose="020F0502020204030204"/>
              <a:buNone/>
              <a:defRPr/>
            </a:lvl2pPr>
            <a:lvl3pPr marL="914400" indent="0" rtl="0">
              <a:spcBef>
                <a:spcPts val="0"/>
              </a:spcBef>
              <a:buFont typeface="Calibri" panose="020F0502020204030204"/>
              <a:buNone/>
              <a:defRPr/>
            </a:lvl3pPr>
            <a:lvl4pPr marL="1371600" indent="0" rtl="0">
              <a:spcBef>
                <a:spcPts val="0"/>
              </a:spcBef>
              <a:buFont typeface="Calibri" panose="020F0502020204030204"/>
              <a:buNone/>
              <a:defRPr/>
            </a:lvl4pPr>
            <a:lvl5pPr marL="1828800" indent="0" rtl="0">
              <a:spcBef>
                <a:spcPts val="0"/>
              </a:spcBef>
              <a:buFont typeface="Calibri" panose="020F0502020204030204"/>
              <a:buNone/>
              <a:defRPr/>
            </a:lvl5pPr>
            <a:lvl6pPr marL="2286000" indent="0" rtl="0">
              <a:spcBef>
                <a:spcPts val="0"/>
              </a:spcBef>
              <a:buFont typeface="Calibri" panose="020F0502020204030204"/>
              <a:buNone/>
              <a:defRPr/>
            </a:lvl6pPr>
            <a:lvl7pPr marL="2743200" indent="0" rtl="0">
              <a:spcBef>
                <a:spcPts val="0"/>
              </a:spcBef>
              <a:buFont typeface="Calibri" panose="020F0502020204030204"/>
              <a:buNone/>
              <a:defRPr/>
            </a:lvl7pPr>
            <a:lvl8pPr marL="3200400" indent="0" rtl="0">
              <a:spcBef>
                <a:spcPts val="0"/>
              </a:spcBef>
              <a:buFont typeface="Calibri" panose="020F0502020204030204"/>
              <a:buNone/>
              <a:defRPr/>
            </a:lvl8pPr>
            <a:lvl9pPr marL="3657600" indent="0" rtl="0">
              <a:spcBef>
                <a:spcPts val="0"/>
              </a:spcBef>
              <a:buFont typeface="Calibri" panose="020F0502020204030204"/>
              <a:buNone/>
              <a:defRPr/>
            </a:lvl9pPr>
          </a:lstStyle>
          <a:p>
            <a:endParaRPr/>
          </a:p>
        </p:txBody>
      </p:sp>
      <p:sp>
        <p:nvSpPr>
          <p:cNvPr id="66" name="Shape 66"/>
          <p:cNvSpPr txBox="1">
            <a:spLocks noGrp="1"/>
          </p:cNvSpPr>
          <p:nvPr>
            <p:ph type="body" idx="4"/>
          </p:nvPr>
        </p:nvSpPr>
        <p:spPr>
          <a:xfrm>
            <a:off x="4645025" y="2174875"/>
            <a:ext cx="4041774" cy="3951287"/>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67" name="Shape 67"/>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indent="0" algn="l" rtl="0">
              <a:spcBef>
                <a:spcPts val="0"/>
              </a:spcBef>
              <a:defRPr/>
            </a:lvl1pPr>
            <a:lvl2pPr marL="0" marR="0" indent="0" algn="l" rtl="0">
              <a:spcBef>
                <a:spcPts val="0"/>
              </a:spcBef>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a:endParaRPr/>
          </a:p>
        </p:txBody>
      </p:sp>
      <p:sp>
        <p:nvSpPr>
          <p:cNvPr id="68" name="Shape 68"/>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indent="0" algn="ctr" rtl="0">
              <a:spcBef>
                <a:spcPts val="0"/>
              </a:spcBef>
              <a:defRPr/>
            </a:lvl1pPr>
            <a:lvl2pPr marL="0" marR="0" indent="0" algn="l" rtl="0">
              <a:spcBef>
                <a:spcPts val="0"/>
              </a:spcBef>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a:r>
              <a:rPr lang="en-IN"/>
              <a:t>Dept. of CSE                            15CSxy: Technical Seminar</a:t>
            </a:r>
          </a:p>
        </p:txBody>
      </p:sp>
      <p:sp>
        <p:nvSpPr>
          <p:cNvPr id="69" name="Shape 69"/>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lvl1pPr marL="0" marR="0" indent="0" algn="r" rtl="0">
              <a:lnSpc>
                <a:spcPct val="100000"/>
              </a:lnSpc>
              <a:spcBef>
                <a:spcPts val="0"/>
              </a:spcBef>
              <a:spcAft>
                <a:spcPts val="0"/>
              </a:spcAft>
              <a:buNone/>
              <a:defRPr sz="1200" b="0" i="0" u="none" strike="noStrike" cap="none" baseline="0">
                <a:solidFill>
                  <a:srgbClr val="898989"/>
                </a:solidFill>
                <a:latin typeface="Calibri" panose="020F0502020204030204"/>
                <a:ea typeface="Calibri" panose="020F0502020204030204"/>
                <a:cs typeface="Calibri" panose="020F0502020204030204"/>
                <a:sym typeface="Calibri" panose="020F0502020204030204"/>
              </a:defRPr>
            </a:lvl1pPr>
          </a:lstStyle>
          <a:p>
            <a:pPr marL="0" lvl="0" indent="0">
              <a:spcBef>
                <a:spcPts val="0"/>
              </a:spcBef>
              <a:buClr>
                <a:srgbClr val="898989"/>
              </a:buClr>
              <a:buSzPct val="25000"/>
              <a:buFont typeface="Calibri" panose="020F0502020204030204"/>
              <a:buNone/>
            </a:pPr>
            <a:fld id="{00000000-1234-1234-1234-123412341234}" type="slidenum">
              <a:rPr lang="en-US"/>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70"/>
        <p:cNvGrpSpPr/>
        <p:nvPr/>
      </p:nvGrpSpPr>
      <p:grpSpPr>
        <a:xfrm>
          <a:off x="0" y="0"/>
          <a:ext cx="0" cy="0"/>
          <a:chOff x="0" y="0"/>
          <a:chExt cx="0" cy="0"/>
        </a:xfrm>
      </p:grpSpPr>
      <p:sp>
        <p:nvSpPr>
          <p:cNvPr id="71" name="Shape 71"/>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algn="ctr" rtl="0">
              <a:spcBef>
                <a:spcPts val="0"/>
              </a:spcBef>
              <a:spcAft>
                <a:spcPts val="0"/>
              </a:spcAft>
              <a:defRPr/>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marL="457200" algn="ctr" rtl="0">
              <a:spcBef>
                <a:spcPts val="0"/>
              </a:spcBef>
              <a:spcAft>
                <a:spcPts val="0"/>
              </a:spcAft>
              <a:defRPr/>
            </a:lvl6pPr>
            <a:lvl7pPr marL="914400" algn="ctr" rtl="0">
              <a:spcBef>
                <a:spcPts val="0"/>
              </a:spcBef>
              <a:spcAft>
                <a:spcPts val="0"/>
              </a:spcAft>
              <a:defRPr/>
            </a:lvl7pPr>
            <a:lvl8pPr marL="1371600" algn="ctr" rtl="0">
              <a:spcBef>
                <a:spcPts val="0"/>
              </a:spcBef>
              <a:spcAft>
                <a:spcPts val="0"/>
              </a:spcAft>
              <a:defRPr/>
            </a:lvl8pPr>
            <a:lvl9pPr marL="1828800" algn="ctr" rtl="0">
              <a:spcBef>
                <a:spcPts val="0"/>
              </a:spcBef>
              <a:spcAft>
                <a:spcPts val="0"/>
              </a:spcAft>
              <a:defRPr/>
            </a:lvl9pPr>
          </a:lstStyle>
          <a:p>
            <a:endParaRPr/>
          </a:p>
        </p:txBody>
      </p:sp>
      <p:sp>
        <p:nvSpPr>
          <p:cNvPr id="72" name="Shape 72"/>
          <p:cNvSpPr txBox="1">
            <a:spLocks noGrp="1"/>
          </p:cNvSpPr>
          <p:nvPr>
            <p:ph type="body" idx="1"/>
          </p:nvPr>
        </p:nvSpPr>
        <p:spPr>
          <a:xfrm>
            <a:off x="457200" y="1600200"/>
            <a:ext cx="4038599" cy="4525963"/>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73" name="Shape 73"/>
          <p:cNvSpPr txBox="1">
            <a:spLocks noGrp="1"/>
          </p:cNvSpPr>
          <p:nvPr>
            <p:ph type="body" idx="2"/>
          </p:nvPr>
        </p:nvSpPr>
        <p:spPr>
          <a:xfrm>
            <a:off x="4648200" y="1600200"/>
            <a:ext cx="4038599" cy="4525963"/>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74" name="Shape 74"/>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indent="0" algn="l" rtl="0">
              <a:spcBef>
                <a:spcPts val="0"/>
              </a:spcBef>
              <a:defRPr/>
            </a:lvl1pPr>
            <a:lvl2pPr marL="0" marR="0" indent="0" algn="l" rtl="0">
              <a:spcBef>
                <a:spcPts val="0"/>
              </a:spcBef>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a:endParaRPr/>
          </a:p>
        </p:txBody>
      </p:sp>
      <p:sp>
        <p:nvSpPr>
          <p:cNvPr id="75" name="Shape 75"/>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indent="0" algn="ctr" rtl="0">
              <a:spcBef>
                <a:spcPts val="0"/>
              </a:spcBef>
              <a:defRPr/>
            </a:lvl1pPr>
            <a:lvl2pPr marL="0" marR="0" indent="0" algn="l" rtl="0">
              <a:spcBef>
                <a:spcPts val="0"/>
              </a:spcBef>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a:r>
              <a:rPr lang="en-IN"/>
              <a:t>Dept. of CSE                            15CSxy: Technical Seminar</a:t>
            </a:r>
          </a:p>
        </p:txBody>
      </p:sp>
      <p:sp>
        <p:nvSpPr>
          <p:cNvPr id="76" name="Shape 76"/>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lvl1pPr marL="0" marR="0" indent="0" algn="r" rtl="0">
              <a:lnSpc>
                <a:spcPct val="100000"/>
              </a:lnSpc>
              <a:spcBef>
                <a:spcPts val="0"/>
              </a:spcBef>
              <a:spcAft>
                <a:spcPts val="0"/>
              </a:spcAft>
              <a:buNone/>
              <a:defRPr sz="1200" b="0" i="0" u="none" strike="noStrike" cap="none" baseline="0">
                <a:solidFill>
                  <a:srgbClr val="898989"/>
                </a:solidFill>
                <a:latin typeface="Calibri" panose="020F0502020204030204"/>
                <a:ea typeface="Calibri" panose="020F0502020204030204"/>
                <a:cs typeface="Calibri" panose="020F0502020204030204"/>
                <a:sym typeface="Calibri" panose="020F0502020204030204"/>
              </a:defRPr>
            </a:lvl1pPr>
          </a:lstStyle>
          <a:p>
            <a:pPr marL="0" lvl="0" indent="0">
              <a:spcBef>
                <a:spcPts val="0"/>
              </a:spcBef>
              <a:buClr>
                <a:srgbClr val="898989"/>
              </a:buClr>
              <a:buSzPct val="25000"/>
              <a:buFont typeface="Calibri" panose="020F0502020204030204"/>
              <a:buNone/>
            </a:pPr>
            <a:fld id="{00000000-1234-1234-1234-123412341234}" type="slidenum">
              <a:rPr lang="en-US"/>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
        <p:cNvGrpSpPr/>
        <p:nvPr/>
      </p:nvGrpSpPr>
      <p:grpSpPr>
        <a:xfrm>
          <a:off x="0" y="0"/>
          <a:ext cx="0" cy="0"/>
          <a:chOff x="0" y="0"/>
          <a:chExt cx="0" cy="0"/>
        </a:xfrm>
      </p:grpSpPr>
      <p:sp>
        <p:nvSpPr>
          <p:cNvPr id="9" name="Shape 9"/>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marL="0" marR="0" indent="0" algn="ctr" rtl="0">
              <a:spcBef>
                <a:spcPts val="0"/>
              </a:spcBef>
              <a:spcAft>
                <a:spcPts val="0"/>
              </a:spcAft>
              <a:defRPr/>
            </a:lvl1pPr>
            <a:lvl2pPr marL="0" marR="0" indent="0" algn="ctr" rtl="0">
              <a:spcBef>
                <a:spcPts val="0"/>
              </a:spcBef>
              <a:spcAft>
                <a:spcPts val="0"/>
              </a:spcAft>
              <a:defRPr/>
            </a:lvl2pPr>
            <a:lvl3pPr marL="0" marR="0" indent="0" algn="ctr" rtl="0">
              <a:spcBef>
                <a:spcPts val="0"/>
              </a:spcBef>
              <a:spcAft>
                <a:spcPts val="0"/>
              </a:spcAft>
              <a:defRPr/>
            </a:lvl3pPr>
            <a:lvl4pPr marL="0" marR="0" indent="0" algn="ctr" rtl="0">
              <a:spcBef>
                <a:spcPts val="0"/>
              </a:spcBef>
              <a:spcAft>
                <a:spcPts val="0"/>
              </a:spcAft>
              <a:defRPr/>
            </a:lvl4pPr>
            <a:lvl5pPr marL="0" marR="0" indent="0" algn="ctr" rtl="0">
              <a:spcBef>
                <a:spcPts val="0"/>
              </a:spcBef>
              <a:spcAft>
                <a:spcPts val="0"/>
              </a:spcAft>
              <a:defRPr/>
            </a:lvl5pPr>
            <a:lvl6pPr marL="457200" marR="0" indent="0" algn="ctr" rtl="0">
              <a:spcBef>
                <a:spcPts val="0"/>
              </a:spcBef>
              <a:spcAft>
                <a:spcPts val="0"/>
              </a:spcAft>
              <a:defRPr/>
            </a:lvl6pPr>
            <a:lvl7pPr marL="914400" marR="0" indent="0" algn="ctr" rtl="0">
              <a:spcBef>
                <a:spcPts val="0"/>
              </a:spcBef>
              <a:spcAft>
                <a:spcPts val="0"/>
              </a:spcAft>
              <a:defRPr/>
            </a:lvl7pPr>
            <a:lvl8pPr marL="1371600" marR="0" indent="0" algn="ctr" rtl="0">
              <a:spcBef>
                <a:spcPts val="0"/>
              </a:spcBef>
              <a:spcAft>
                <a:spcPts val="0"/>
              </a:spcAft>
              <a:defRPr/>
            </a:lvl8pPr>
            <a:lvl9pPr marL="1828800" marR="0" indent="0" algn="ctr" rtl="0">
              <a:spcBef>
                <a:spcPts val="0"/>
              </a:spcBef>
              <a:spcAft>
                <a:spcPts val="0"/>
              </a:spcAft>
              <a:defRPr/>
            </a:lvl9pPr>
          </a:lstStyle>
          <a:p>
            <a:endParaRPr/>
          </a:p>
        </p:txBody>
      </p:sp>
      <p:sp>
        <p:nvSpPr>
          <p:cNvPr id="10" name="Shape 10"/>
          <p:cNvSpPr txBox="1">
            <a:spLocks noGrp="1"/>
          </p:cNvSpPr>
          <p:nvPr>
            <p:ph type="body" idx="1"/>
          </p:nvPr>
        </p:nvSpPr>
        <p:spPr>
          <a:xfrm>
            <a:off x="457200" y="1600200"/>
            <a:ext cx="8229600" cy="4525961"/>
          </a:xfrm>
          <a:prstGeom prst="rect">
            <a:avLst/>
          </a:prstGeom>
          <a:noFill/>
          <a:ln>
            <a:noFill/>
          </a:ln>
        </p:spPr>
        <p:txBody>
          <a:bodyPr lIns="91425" tIns="91425" rIns="91425" bIns="91425" anchor="t" anchorCtr="0"/>
          <a:lstStyle>
            <a:lvl1pPr marL="342900" marR="0" indent="-139700" algn="l" rtl="0">
              <a:spcBef>
                <a:spcPts val="640"/>
              </a:spcBef>
              <a:spcAft>
                <a:spcPts val="0"/>
              </a:spcAft>
              <a:buClr>
                <a:schemeClr val="dk1"/>
              </a:buClr>
              <a:buFont typeface="Arial" panose="020B0604020202020204"/>
              <a:buChar char="•"/>
              <a:defRPr/>
            </a:lvl1pPr>
            <a:lvl2pPr marL="742950" marR="0" indent="-107950" algn="l" rtl="0">
              <a:spcBef>
                <a:spcPts val="560"/>
              </a:spcBef>
              <a:spcAft>
                <a:spcPts val="0"/>
              </a:spcAft>
              <a:buClr>
                <a:schemeClr val="dk1"/>
              </a:buClr>
              <a:buFont typeface="Arial" panose="020B0604020202020204"/>
              <a:buChar char="–"/>
              <a:defRPr/>
            </a:lvl2pPr>
            <a:lvl3pPr marL="1143000" marR="0" indent="-76200" algn="l" rtl="0">
              <a:spcBef>
                <a:spcPts val="480"/>
              </a:spcBef>
              <a:spcAft>
                <a:spcPts val="0"/>
              </a:spcAft>
              <a:buClr>
                <a:schemeClr val="dk1"/>
              </a:buClr>
              <a:buFont typeface="Arial" panose="020B0604020202020204"/>
              <a:buChar char="•"/>
              <a:defRPr/>
            </a:lvl3pPr>
            <a:lvl4pPr marL="1600200" marR="0" indent="-101600" algn="l" rtl="0">
              <a:spcBef>
                <a:spcPts val="400"/>
              </a:spcBef>
              <a:spcAft>
                <a:spcPts val="0"/>
              </a:spcAft>
              <a:buClr>
                <a:schemeClr val="dk1"/>
              </a:buClr>
              <a:buFont typeface="Arial" panose="020B0604020202020204"/>
              <a:buChar char="–"/>
              <a:defRPr/>
            </a:lvl4pPr>
            <a:lvl5pPr marL="2057400" marR="0" indent="-101600" algn="l" rtl="0">
              <a:spcBef>
                <a:spcPts val="400"/>
              </a:spcBef>
              <a:spcAft>
                <a:spcPts val="0"/>
              </a:spcAft>
              <a:buClr>
                <a:schemeClr val="dk1"/>
              </a:buClr>
              <a:buFont typeface="Arial" panose="020B0604020202020204"/>
              <a:buChar char="»"/>
              <a:defRPr/>
            </a:lvl5pPr>
            <a:lvl6pPr marL="2514600" marR="0" indent="-101600" algn="l" rtl="0">
              <a:spcBef>
                <a:spcPts val="400"/>
              </a:spcBef>
              <a:buClr>
                <a:schemeClr val="dk1"/>
              </a:buClr>
              <a:buFont typeface="Arial" panose="020B0604020202020204"/>
              <a:buChar char="•"/>
              <a:defRPr/>
            </a:lvl6pPr>
            <a:lvl7pPr marL="2971800" marR="0" indent="-101600" algn="l" rtl="0">
              <a:spcBef>
                <a:spcPts val="400"/>
              </a:spcBef>
              <a:buClr>
                <a:schemeClr val="dk1"/>
              </a:buClr>
              <a:buFont typeface="Arial" panose="020B0604020202020204"/>
              <a:buChar char="•"/>
              <a:defRPr/>
            </a:lvl7pPr>
            <a:lvl8pPr marL="3429000" marR="0" indent="-101600" algn="l" rtl="0">
              <a:spcBef>
                <a:spcPts val="400"/>
              </a:spcBef>
              <a:buClr>
                <a:schemeClr val="dk1"/>
              </a:buClr>
              <a:buFont typeface="Arial" panose="020B0604020202020204"/>
              <a:buChar char="•"/>
              <a:defRPr/>
            </a:lvl8pPr>
            <a:lvl9pPr marL="3886200" marR="0" indent="-101600" algn="l" rtl="0">
              <a:spcBef>
                <a:spcPts val="400"/>
              </a:spcBef>
              <a:buClr>
                <a:schemeClr val="dk1"/>
              </a:buClr>
              <a:buFont typeface="Arial" panose="020B0604020202020204"/>
              <a:buChar char="•"/>
              <a:defRPr/>
            </a:lvl9pPr>
          </a:lstStyle>
          <a:p>
            <a:endParaRPr/>
          </a:p>
        </p:txBody>
      </p:sp>
      <p:sp>
        <p:nvSpPr>
          <p:cNvPr id="11" name="Shape 11"/>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12" name="Shape 12"/>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indent="0" algn="ct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r>
              <a:rPr lang="en-IN"/>
              <a:t>Dept. of CSE                            15CSxy: Technical Seminar</a:t>
            </a:r>
          </a:p>
        </p:txBody>
      </p:sp>
      <p:sp>
        <p:nvSpPr>
          <p:cNvPr id="13" name="Shape 13"/>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lvl1pPr marL="0" marR="0" indent="0" algn="r" rtl="0">
              <a:lnSpc>
                <a:spcPct val="100000"/>
              </a:lnSpc>
              <a:spcBef>
                <a:spcPts val="0"/>
              </a:spcBef>
              <a:spcAft>
                <a:spcPts val="0"/>
              </a:spcAft>
              <a:buNone/>
              <a:defRPr sz="1200" b="0" i="0" u="none" strike="noStrike" cap="none" baseline="0">
                <a:solidFill>
                  <a:srgbClr val="898989"/>
                </a:solidFill>
                <a:latin typeface="Calibri" panose="020F0502020204030204"/>
                <a:ea typeface="Calibri" panose="020F0502020204030204"/>
                <a:cs typeface="Calibri" panose="020F0502020204030204"/>
                <a:sym typeface="Calibri" panose="020F0502020204030204"/>
              </a:defRPr>
            </a:lvl1pPr>
          </a:lstStyle>
          <a:p>
            <a:pPr marL="0" lvl="0" indent="0">
              <a:spcBef>
                <a:spcPts val="0"/>
              </a:spcBef>
              <a:buClr>
                <a:srgbClr val="898989"/>
              </a:buClr>
              <a:buSzPct val="25000"/>
              <a:buFont typeface="Calibri" panose="020F0502020204030204"/>
              <a:buNone/>
            </a:pPr>
            <a:fld id="{00000000-1234-1234-1234-123412341234}" type="slidenum">
              <a:rPr lang="en-US"/>
              <a:t>‹#›</a:t>
            </a:fld>
            <a:endParaRPr lang="en-US"/>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4" r:id="rId5"/>
    <p:sldLayoutId id="2147483655" r:id="rId6"/>
    <p:sldLayoutId id="2147483656" r:id="rId7"/>
    <p:sldLayoutId id="2147483657" r:id="rId8"/>
    <p:sldLayoutId id="2147483658" r:id="rId9"/>
    <p:sldLayoutId id="2147483659" r:id="rId10"/>
  </p:sldLayoutIdLst>
  <p:hf hdr="0" dt="0"/>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panose="020B0604020202020204"/>
          <a:ea typeface="Arial" panose="020B0604020202020204"/>
          <a:cs typeface="Arial" panose="020B0604020202020204"/>
          <a:sym typeface="Arial" panose="020B0604020202020204"/>
        </a:defRPr>
      </a:lvl1pPr>
      <a:lvl2pPr marR="0" algn="l" rtl="0">
        <a:lnSpc>
          <a:spcPct val="100000"/>
        </a:lnSpc>
        <a:spcBef>
          <a:spcPts val="0"/>
        </a:spcBef>
        <a:spcAft>
          <a:spcPts val="0"/>
        </a:spcAft>
        <a:buNone/>
        <a:defRPr sz="1400" b="0" i="0" u="none" strike="noStrike" cap="none" baseline="0">
          <a:solidFill>
            <a:srgbClr val="000000"/>
          </a:solidFill>
          <a:latin typeface="Arial" panose="020B0604020202020204"/>
          <a:ea typeface="Arial" panose="020B0604020202020204"/>
          <a:cs typeface="Arial" panose="020B0604020202020204"/>
          <a:sym typeface="Arial" panose="020B0604020202020204"/>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panose="020B0604020202020204"/>
          <a:ea typeface="Arial" panose="020B0604020202020204"/>
          <a:cs typeface="Arial" panose="020B0604020202020204"/>
          <a:sym typeface="Arial" panose="020B0604020202020204"/>
        </a:defRPr>
      </a:lvl1pPr>
      <a:lvl2pPr marR="0" algn="l" rtl="0">
        <a:lnSpc>
          <a:spcPct val="100000"/>
        </a:lnSpc>
        <a:spcBef>
          <a:spcPts val="0"/>
        </a:spcBef>
        <a:spcAft>
          <a:spcPts val="0"/>
        </a:spcAft>
        <a:buNone/>
        <a:defRPr sz="1400" b="0" i="0" u="none" strike="noStrike" cap="none" baseline="0">
          <a:solidFill>
            <a:srgbClr val="000000"/>
          </a:solidFill>
          <a:latin typeface="Arial" panose="020B0604020202020204"/>
          <a:ea typeface="Arial" panose="020B0604020202020204"/>
          <a:cs typeface="Arial" panose="020B0604020202020204"/>
          <a:sym typeface="Arial" panose="020B0604020202020204"/>
        </a:defRPr>
      </a:lvl2pPr>
      <a:lvl3pPr marR="0" algn="l" rtl="0">
        <a:lnSpc>
          <a:spcPct val="100000"/>
        </a:lnSpc>
        <a:spcBef>
          <a:spcPts val="0"/>
        </a:spcBef>
        <a:spcAft>
          <a:spcPts val="0"/>
        </a:spcAft>
        <a:buNone/>
        <a:defRPr sz="1400" b="0" i="0" u="none" strike="noStrike" cap="none" baseline="0">
          <a:solidFill>
            <a:srgbClr val="000000"/>
          </a:solidFill>
          <a:latin typeface="Arial" panose="020B0604020202020204"/>
          <a:ea typeface="Arial" panose="020B0604020202020204"/>
          <a:cs typeface="Arial" panose="020B0604020202020204"/>
          <a:sym typeface="Arial" panose="020B0604020202020204"/>
        </a:defRPr>
      </a:lvl3pPr>
      <a:lvl4pPr marR="0" algn="l" rtl="0">
        <a:lnSpc>
          <a:spcPct val="100000"/>
        </a:lnSpc>
        <a:spcBef>
          <a:spcPts val="0"/>
        </a:spcBef>
        <a:spcAft>
          <a:spcPts val="0"/>
        </a:spcAft>
        <a:buNone/>
        <a:defRPr sz="1400" b="0" i="0" u="none" strike="noStrike" cap="none" baseline="0">
          <a:solidFill>
            <a:srgbClr val="000000"/>
          </a:solidFill>
          <a:latin typeface="Arial" panose="020B0604020202020204"/>
          <a:ea typeface="Arial" panose="020B0604020202020204"/>
          <a:cs typeface="Arial" panose="020B0604020202020204"/>
          <a:sym typeface="Arial" panose="020B0604020202020204"/>
        </a:defRPr>
      </a:lvl4pPr>
      <a:lvl5pPr marR="0" algn="l" rtl="0">
        <a:lnSpc>
          <a:spcPct val="100000"/>
        </a:lnSpc>
        <a:spcBef>
          <a:spcPts val="0"/>
        </a:spcBef>
        <a:spcAft>
          <a:spcPts val="0"/>
        </a:spcAft>
        <a:buNone/>
        <a:defRPr sz="1400" b="0" i="0" u="none" strike="noStrike" cap="none" baseline="0">
          <a:solidFill>
            <a:srgbClr val="000000"/>
          </a:solidFill>
          <a:latin typeface="Arial" panose="020B0604020202020204"/>
          <a:ea typeface="Arial" panose="020B0604020202020204"/>
          <a:cs typeface="Arial" panose="020B0604020202020204"/>
          <a:sym typeface="Arial" panose="020B0604020202020204"/>
        </a:defRPr>
      </a:lvl5pPr>
      <a:lvl6pPr marR="0" algn="l" rtl="0">
        <a:lnSpc>
          <a:spcPct val="100000"/>
        </a:lnSpc>
        <a:spcBef>
          <a:spcPts val="0"/>
        </a:spcBef>
        <a:spcAft>
          <a:spcPts val="0"/>
        </a:spcAft>
        <a:buNone/>
        <a:defRPr sz="1400" b="0" i="0" u="none" strike="noStrike" cap="none" baseline="0">
          <a:solidFill>
            <a:srgbClr val="000000"/>
          </a:solidFill>
          <a:latin typeface="Arial" panose="020B0604020202020204"/>
          <a:ea typeface="Arial" panose="020B0604020202020204"/>
          <a:cs typeface="Arial" panose="020B0604020202020204"/>
          <a:sym typeface="Arial" panose="020B0604020202020204"/>
        </a:defRPr>
      </a:lvl6pPr>
      <a:lvl7pPr marR="0" algn="l" rtl="0">
        <a:lnSpc>
          <a:spcPct val="100000"/>
        </a:lnSpc>
        <a:spcBef>
          <a:spcPts val="0"/>
        </a:spcBef>
        <a:spcAft>
          <a:spcPts val="0"/>
        </a:spcAft>
        <a:buNone/>
        <a:defRPr sz="1400" b="0" i="0" u="none" strike="noStrike" cap="none" baseline="0">
          <a:solidFill>
            <a:srgbClr val="000000"/>
          </a:solidFill>
          <a:latin typeface="Arial" panose="020B0604020202020204"/>
          <a:ea typeface="Arial" panose="020B0604020202020204"/>
          <a:cs typeface="Arial" panose="020B0604020202020204"/>
          <a:sym typeface="Arial" panose="020B0604020202020204"/>
        </a:defRPr>
      </a:lvl7pPr>
      <a:lvl8pPr marR="0" algn="l" rtl="0">
        <a:lnSpc>
          <a:spcPct val="100000"/>
        </a:lnSpc>
        <a:spcBef>
          <a:spcPts val="0"/>
        </a:spcBef>
        <a:spcAft>
          <a:spcPts val="0"/>
        </a:spcAft>
        <a:buNone/>
        <a:defRPr sz="1400" b="0" i="0" u="none" strike="noStrike" cap="none" baseline="0">
          <a:solidFill>
            <a:srgbClr val="000000"/>
          </a:solidFill>
          <a:latin typeface="Arial" panose="020B0604020202020204"/>
          <a:ea typeface="Arial" panose="020B0604020202020204"/>
          <a:cs typeface="Arial" panose="020B0604020202020204"/>
          <a:sym typeface="Arial" panose="020B0604020202020204"/>
        </a:defRPr>
      </a:lvl8pPr>
      <a:lvl9pPr marR="0" algn="l" rtl="0">
        <a:lnSpc>
          <a:spcPct val="100000"/>
        </a:lnSpc>
        <a:spcBef>
          <a:spcPts val="0"/>
        </a:spcBef>
        <a:spcAft>
          <a:spcPts val="0"/>
        </a:spcAft>
        <a:buNone/>
        <a:defRPr sz="1400" b="0" i="0" u="none" strike="noStrike" cap="none" baseline="0">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panose="020B0604020202020204"/>
          <a:ea typeface="Arial" panose="020B0604020202020204"/>
          <a:cs typeface="Arial" panose="020B0604020202020204"/>
          <a:sym typeface="Arial" panose="020B0604020202020204"/>
        </a:defRPr>
      </a:lvl1pPr>
      <a:lvl2pPr marR="0" algn="l" rtl="0">
        <a:lnSpc>
          <a:spcPct val="100000"/>
        </a:lnSpc>
        <a:spcBef>
          <a:spcPts val="0"/>
        </a:spcBef>
        <a:spcAft>
          <a:spcPts val="0"/>
        </a:spcAft>
        <a:buNone/>
        <a:defRPr sz="1400" b="0" i="0" u="none" strike="noStrike" cap="none" baseline="0">
          <a:solidFill>
            <a:srgbClr val="000000"/>
          </a:solidFill>
          <a:latin typeface="Arial" panose="020B0604020202020204"/>
          <a:ea typeface="Arial" panose="020B0604020202020204"/>
          <a:cs typeface="Arial" panose="020B0604020202020204"/>
          <a:sym typeface="Arial" panose="020B0604020202020204"/>
        </a:defRPr>
      </a:lvl2pPr>
      <a:lvl3pPr marR="0" algn="l" rtl="0">
        <a:lnSpc>
          <a:spcPct val="100000"/>
        </a:lnSpc>
        <a:spcBef>
          <a:spcPts val="0"/>
        </a:spcBef>
        <a:spcAft>
          <a:spcPts val="0"/>
        </a:spcAft>
        <a:buNone/>
        <a:defRPr sz="1400" b="0" i="0" u="none" strike="noStrike" cap="none" baseline="0">
          <a:solidFill>
            <a:srgbClr val="000000"/>
          </a:solidFill>
          <a:latin typeface="Arial" panose="020B0604020202020204"/>
          <a:ea typeface="Arial" panose="020B0604020202020204"/>
          <a:cs typeface="Arial" panose="020B0604020202020204"/>
          <a:sym typeface="Arial" panose="020B0604020202020204"/>
        </a:defRPr>
      </a:lvl3pPr>
      <a:lvl4pPr marR="0" algn="l" rtl="0">
        <a:lnSpc>
          <a:spcPct val="100000"/>
        </a:lnSpc>
        <a:spcBef>
          <a:spcPts val="0"/>
        </a:spcBef>
        <a:spcAft>
          <a:spcPts val="0"/>
        </a:spcAft>
        <a:buNone/>
        <a:defRPr sz="1400" b="0" i="0" u="none" strike="noStrike" cap="none" baseline="0">
          <a:solidFill>
            <a:srgbClr val="000000"/>
          </a:solidFill>
          <a:latin typeface="Arial" panose="020B0604020202020204"/>
          <a:ea typeface="Arial" panose="020B0604020202020204"/>
          <a:cs typeface="Arial" panose="020B0604020202020204"/>
          <a:sym typeface="Arial" panose="020B0604020202020204"/>
        </a:defRPr>
      </a:lvl4pPr>
      <a:lvl5pPr marR="0" algn="l" rtl="0">
        <a:lnSpc>
          <a:spcPct val="100000"/>
        </a:lnSpc>
        <a:spcBef>
          <a:spcPts val="0"/>
        </a:spcBef>
        <a:spcAft>
          <a:spcPts val="0"/>
        </a:spcAft>
        <a:buNone/>
        <a:defRPr sz="1400" b="0" i="0" u="none" strike="noStrike" cap="none" baseline="0">
          <a:solidFill>
            <a:srgbClr val="000000"/>
          </a:solidFill>
          <a:latin typeface="Arial" panose="020B0604020202020204"/>
          <a:ea typeface="Arial" panose="020B0604020202020204"/>
          <a:cs typeface="Arial" panose="020B0604020202020204"/>
          <a:sym typeface="Arial" panose="020B0604020202020204"/>
        </a:defRPr>
      </a:lvl5pPr>
      <a:lvl6pPr marR="0" algn="l" rtl="0">
        <a:lnSpc>
          <a:spcPct val="100000"/>
        </a:lnSpc>
        <a:spcBef>
          <a:spcPts val="0"/>
        </a:spcBef>
        <a:spcAft>
          <a:spcPts val="0"/>
        </a:spcAft>
        <a:buNone/>
        <a:defRPr sz="1400" b="0" i="0" u="none" strike="noStrike" cap="none" baseline="0">
          <a:solidFill>
            <a:srgbClr val="000000"/>
          </a:solidFill>
          <a:latin typeface="Arial" panose="020B0604020202020204"/>
          <a:ea typeface="Arial" panose="020B0604020202020204"/>
          <a:cs typeface="Arial" panose="020B0604020202020204"/>
          <a:sym typeface="Arial" panose="020B0604020202020204"/>
        </a:defRPr>
      </a:lvl6pPr>
      <a:lvl7pPr marR="0" algn="l" rtl="0">
        <a:lnSpc>
          <a:spcPct val="100000"/>
        </a:lnSpc>
        <a:spcBef>
          <a:spcPts val="0"/>
        </a:spcBef>
        <a:spcAft>
          <a:spcPts val="0"/>
        </a:spcAft>
        <a:buNone/>
        <a:defRPr sz="1400" b="0" i="0" u="none" strike="noStrike" cap="none" baseline="0">
          <a:solidFill>
            <a:srgbClr val="000000"/>
          </a:solidFill>
          <a:latin typeface="Arial" panose="020B0604020202020204"/>
          <a:ea typeface="Arial" panose="020B0604020202020204"/>
          <a:cs typeface="Arial" panose="020B0604020202020204"/>
          <a:sym typeface="Arial" panose="020B0604020202020204"/>
        </a:defRPr>
      </a:lvl7pPr>
      <a:lvl8pPr marR="0" algn="l" rtl="0">
        <a:lnSpc>
          <a:spcPct val="100000"/>
        </a:lnSpc>
        <a:spcBef>
          <a:spcPts val="0"/>
        </a:spcBef>
        <a:spcAft>
          <a:spcPts val="0"/>
        </a:spcAft>
        <a:buNone/>
        <a:defRPr sz="1400" b="0" i="0" u="none" strike="noStrike" cap="none" baseline="0">
          <a:solidFill>
            <a:srgbClr val="000000"/>
          </a:solidFill>
          <a:latin typeface="Arial" panose="020B0604020202020204"/>
          <a:ea typeface="Arial" panose="020B0604020202020204"/>
          <a:cs typeface="Arial" panose="020B0604020202020204"/>
          <a:sym typeface="Arial" panose="020B0604020202020204"/>
        </a:defRPr>
      </a:lvl8pPr>
      <a:lvl9pPr marR="0" algn="l" rtl="0">
        <a:lnSpc>
          <a:spcPct val="100000"/>
        </a:lnSpc>
        <a:spcBef>
          <a:spcPts val="0"/>
        </a:spcBef>
        <a:spcAft>
          <a:spcPts val="0"/>
        </a:spcAft>
        <a:buNone/>
        <a:defRPr sz="1400" b="0" i="0" u="none" strike="noStrike" cap="none" baseline="0">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Shape 84"/>
          <p:cNvSpPr txBox="1">
            <a:spLocks noGrp="1"/>
          </p:cNvSpPr>
          <p:nvPr>
            <p:ph type="ctrTitle"/>
          </p:nvPr>
        </p:nvSpPr>
        <p:spPr>
          <a:xfrm>
            <a:off x="990600" y="76200"/>
            <a:ext cx="7772400" cy="1219200"/>
          </a:xfrm>
          <a:prstGeom prst="rect">
            <a:avLst/>
          </a:prstGeom>
          <a:noFill/>
          <a:ln>
            <a:noFill/>
          </a:ln>
        </p:spPr>
        <p:txBody>
          <a:bodyPr lIns="91425" tIns="45700" rIns="91425" bIns="45700" anchor="ctr" anchorCtr="0">
            <a:noAutofit/>
          </a:bodyPr>
          <a:lstStyle/>
          <a:p>
            <a:pPr lvl="0" fontAlgn="base">
              <a:lnSpc>
                <a:spcPct val="150000"/>
              </a:lnSpc>
              <a:spcBef>
                <a:spcPct val="0"/>
              </a:spcBef>
              <a:spcAft>
                <a:spcPct val="0"/>
              </a:spcAft>
            </a:pPr>
            <a:br>
              <a:rPr lang="en-US" sz="4400" dirty="0"/>
            </a:br>
            <a:r>
              <a:rPr lang="en-US" sz="2800" b="1" kern="1200" dirty="0">
                <a:latin typeface="Times New Roman" panose="02020603050405020304" pitchFamily="18" charset="0"/>
                <a:ea typeface="+mn-ea"/>
                <a:cs typeface="Times New Roman" panose="02020603050405020304" pitchFamily="18" charset="0"/>
                <a:sym typeface="Times New Roman" panose="02020603050405020304" pitchFamily="18" charset="0"/>
              </a:rPr>
              <a:t>Global Academy of Technology</a:t>
            </a:r>
            <a:br>
              <a:rPr lang="en-US" sz="1800" b="1" kern="1200" dirty="0">
                <a:latin typeface="Times New Roman" panose="02020603050405020304" pitchFamily="18" charset="0"/>
                <a:ea typeface="+mn-ea"/>
                <a:cs typeface="Times New Roman" panose="02020603050405020304" pitchFamily="18" charset="0"/>
                <a:sym typeface="Times New Roman" panose="02020603050405020304" pitchFamily="18" charset="0"/>
              </a:rPr>
            </a:br>
            <a:r>
              <a:rPr lang="en-US" sz="2000" b="1" kern="1200" dirty="0">
                <a:latin typeface="Times New Roman" panose="02020603050405020304" pitchFamily="18" charset="0"/>
                <a:ea typeface="+mn-ea"/>
                <a:cs typeface="Times New Roman" panose="02020603050405020304" pitchFamily="18" charset="0"/>
                <a:sym typeface="Times New Roman" panose="02020603050405020304" pitchFamily="18" charset="0"/>
              </a:rPr>
              <a:t>Department of Computer Science and Engineering</a:t>
            </a:r>
            <a:br>
              <a:rPr lang="en-US" sz="1800" kern="1200" dirty="0">
                <a:latin typeface="Arial" panose="020B0604020202020204" pitchFamily="34" charset="0"/>
                <a:ea typeface="+mn-ea"/>
                <a:cs typeface="Arial" panose="020B0604020202020204" pitchFamily="34" charset="0"/>
              </a:rPr>
            </a:br>
            <a:endParaRPr lang="en-US" sz="4400"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85" name="Shape 85"/>
          <p:cNvSpPr txBox="1">
            <a:spLocks noGrp="1"/>
          </p:cNvSpPr>
          <p:nvPr>
            <p:ph type="subTitle" idx="1"/>
          </p:nvPr>
        </p:nvSpPr>
        <p:spPr>
          <a:xfrm>
            <a:off x="0" y="4267200"/>
            <a:ext cx="5029200" cy="1981200"/>
          </a:xfrm>
          <a:prstGeom prst="rect">
            <a:avLst/>
          </a:prstGeom>
          <a:noFill/>
          <a:ln>
            <a:noFill/>
          </a:ln>
        </p:spPr>
        <p:txBody>
          <a:bodyPr lIns="91425" tIns="45700" rIns="91425" bIns="45700" anchor="t" anchorCtr="0">
            <a:noAutofit/>
          </a:bodyPr>
          <a:lstStyle/>
          <a:p>
            <a:pPr algn="l" eaLnBrk="1" hangingPunct="1">
              <a:spcBef>
                <a:spcPts val="0"/>
              </a:spcBef>
            </a:pPr>
            <a:endParaRPr lang="en-US" sz="2400" b="1" dirty="0">
              <a:latin typeface="Times New Roman" panose="02020603050405020304" pitchFamily="18" charset="0"/>
              <a:cs typeface="Times New Roman" panose="02020603050405020304" pitchFamily="18" charset="0"/>
            </a:endParaRPr>
          </a:p>
          <a:p>
            <a:pPr algn="l" eaLnBrk="1" hangingPunct="1">
              <a:spcBef>
                <a:spcPts val="0"/>
              </a:spcBef>
            </a:pPr>
            <a:r>
              <a:rPr lang="en-US" sz="2400" b="1" dirty="0">
                <a:latin typeface="Times New Roman" panose="02020603050405020304" pitchFamily="18" charset="0"/>
                <a:cs typeface="Times New Roman" panose="02020603050405020304" pitchFamily="18" charset="0"/>
              </a:rPr>
              <a:t>         Name </a:t>
            </a:r>
            <a:r>
              <a:rPr lang="en-IN" altLang="en-US" sz="2400" b="1" dirty="0">
                <a:latin typeface="Times New Roman" panose="02020603050405020304" pitchFamily="18" charset="0"/>
                <a:cs typeface="Times New Roman" panose="02020603050405020304" pitchFamily="18" charset="0"/>
              </a:rPr>
              <a:t>: PRAVEEN G</a:t>
            </a:r>
            <a:endParaRPr lang="en-US" sz="2400" b="1" dirty="0">
              <a:latin typeface="Times New Roman" panose="02020603050405020304" pitchFamily="18" charset="0"/>
              <a:cs typeface="Times New Roman" panose="02020603050405020304" pitchFamily="18" charset="0"/>
            </a:endParaRPr>
          </a:p>
          <a:p>
            <a:pPr algn="l" eaLnBrk="1" hangingPunct="1">
              <a:spcBef>
                <a:spcPts val="0"/>
              </a:spcBef>
            </a:pPr>
            <a:r>
              <a:rPr lang="en-US" sz="2400" b="1" dirty="0">
                <a:latin typeface="Times New Roman" panose="02020603050405020304" pitchFamily="18" charset="0"/>
                <a:cs typeface="Times New Roman" panose="02020603050405020304" pitchFamily="18" charset="0"/>
              </a:rPr>
              <a:t>         USN    </a:t>
            </a:r>
            <a:r>
              <a:rPr lang="en-IN" altLang="en-US" sz="2400" b="1" dirty="0">
                <a:latin typeface="Times New Roman" panose="02020603050405020304" pitchFamily="18" charset="0"/>
                <a:cs typeface="Times New Roman" panose="02020603050405020304" pitchFamily="18" charset="0"/>
              </a:rPr>
              <a:t>: 1GA15CS109</a:t>
            </a:r>
          </a:p>
        </p:txBody>
      </p:sp>
      <p:sp>
        <p:nvSpPr>
          <p:cNvPr id="5" name="Rectangle 4"/>
          <p:cNvSpPr/>
          <p:nvPr/>
        </p:nvSpPr>
        <p:spPr>
          <a:xfrm>
            <a:off x="990600" y="2533650"/>
            <a:ext cx="7620000" cy="1938992"/>
          </a:xfrm>
          <a:prstGeom prst="rect">
            <a:avLst/>
          </a:prstGeom>
        </p:spPr>
        <p:txBody>
          <a:bodyPr wrap="square">
            <a:spAutoFit/>
          </a:bodyPr>
          <a:lstStyle/>
          <a:p>
            <a:pPr algn="ctr"/>
            <a:r>
              <a:rPr lang="en-US" sz="2400" b="1" dirty="0">
                <a:latin typeface="Times New Roman" panose="02020603050405020304" pitchFamily="18" charset="0"/>
              </a:rPr>
              <a:t> </a:t>
            </a:r>
            <a:r>
              <a:rPr lang="en-IN" sz="3200" b="1" dirty="0">
                <a:latin typeface="Times New Roman" panose="02020603050405020304" pitchFamily="18" charset="0"/>
                <a:cs typeface="Times New Roman" panose="02020603050405020304" pitchFamily="18" charset="0"/>
                <a:sym typeface="+mn-ea"/>
              </a:rPr>
              <a:t>Hadoop Workloads Characterization for Performance and Energy Efﬁciency Optimizations on Microservers</a:t>
            </a:r>
          </a:p>
          <a:p>
            <a:pPr algn="ctr"/>
            <a:endParaRPr lang="en-US" sz="2400" b="1" dirty="0"/>
          </a:p>
        </p:txBody>
      </p:sp>
      <p:pic>
        <p:nvPicPr>
          <p:cNvPr id="11265" name="Picture 1"/>
          <p:cNvPicPr>
            <a:picLocks noChangeAspect="1" noChangeArrowheads="1"/>
          </p:cNvPicPr>
          <p:nvPr/>
        </p:nvPicPr>
        <p:blipFill>
          <a:blip r:embed="rId3"/>
          <a:srcRect/>
          <a:stretch>
            <a:fillRect/>
          </a:stretch>
        </p:blipFill>
        <p:spPr bwMode="auto">
          <a:xfrm>
            <a:off x="304800" y="228600"/>
            <a:ext cx="1524000" cy="1343742"/>
          </a:xfrm>
          <a:prstGeom prst="rect">
            <a:avLst/>
          </a:prstGeom>
          <a:noFill/>
          <a:ln w="9525">
            <a:noFill/>
            <a:miter lim="800000"/>
            <a:headEnd/>
            <a:tailEnd/>
          </a:ln>
          <a:effectLst/>
        </p:spPr>
      </p:pic>
      <p:sp>
        <p:nvSpPr>
          <p:cNvPr id="6" name="Rectangle 5"/>
          <p:cNvSpPr/>
          <p:nvPr/>
        </p:nvSpPr>
        <p:spPr>
          <a:xfrm>
            <a:off x="2273300" y="1600200"/>
            <a:ext cx="5591175" cy="583565"/>
          </a:xfrm>
          <a:prstGeom prst="rect">
            <a:avLst/>
          </a:prstGeom>
        </p:spPr>
        <p:txBody>
          <a:bodyPr wrap="square">
            <a:spAutoFit/>
          </a:bodyPr>
          <a:lstStyle/>
          <a:p>
            <a:r>
              <a:rPr lang="en-US" sz="3200" b="1" dirty="0">
                <a:latin typeface="Times New Roman" panose="02020603050405020304" pitchFamily="18" charset="0"/>
                <a:cs typeface="Times New Roman" panose="02020603050405020304" pitchFamily="18" charset="0"/>
              </a:rPr>
              <a:t> Technical Semina</a:t>
            </a:r>
            <a:r>
              <a:rPr lang="en-IN" altLang="en-US" sz="3200" b="1" dirty="0">
                <a:latin typeface="Times New Roman" panose="02020603050405020304" pitchFamily="18" charset="0"/>
                <a:cs typeface="Times New Roman" panose="02020603050405020304" pitchFamily="18" charset="0"/>
              </a:rPr>
              <a:t>r </a:t>
            </a:r>
            <a:r>
              <a:rPr lang="en-US" sz="3200" b="1">
                <a:latin typeface="Times New Roman" panose="02020603050405020304" pitchFamily="18" charset="0"/>
                <a:cs typeface="Times New Roman" panose="02020603050405020304" pitchFamily="18" charset="0"/>
              </a:rPr>
              <a:t>(15</a:t>
            </a:r>
            <a:r>
              <a:rPr lang="en-IN" altLang="en-US" sz="3200" b="1">
                <a:latin typeface="Times New Roman" panose="02020603050405020304" pitchFamily="18" charset="0"/>
                <a:cs typeface="Times New Roman" panose="02020603050405020304" pitchFamily="18" charset="0"/>
              </a:rPr>
              <a:t>CSS86</a:t>
            </a:r>
            <a:r>
              <a:rPr lang="en-US" sz="3200" b="1" dirty="0">
                <a:latin typeface="Times New Roman" panose="02020603050405020304" pitchFamily="18" charset="0"/>
                <a:cs typeface="Times New Roman" panose="02020603050405020304" pitchFamily="18" charset="0"/>
              </a:rPr>
              <a:t>)</a:t>
            </a:r>
          </a:p>
        </p:txBody>
      </p:sp>
      <p:sp>
        <p:nvSpPr>
          <p:cNvPr id="7" name="Shape 85"/>
          <p:cNvSpPr txBox="1"/>
          <p:nvPr/>
        </p:nvSpPr>
        <p:spPr>
          <a:xfrm>
            <a:off x="4876800" y="4529792"/>
            <a:ext cx="3733800" cy="2362200"/>
          </a:xfrm>
          <a:prstGeom prst="rect">
            <a:avLst/>
          </a:prstGeom>
          <a:noFill/>
          <a:ln>
            <a:noFill/>
          </a:ln>
        </p:spPr>
        <p:txBody>
          <a:bodyPr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888888"/>
              </a:buClr>
              <a:buSzTx/>
              <a:buFont typeface="Arial" panose="020B0604020202020204"/>
              <a:buNone/>
              <a:defRPr/>
            </a:pPr>
            <a:r>
              <a:rPr kumimoji="0" lang="en-US" sz="2400" b="1" i="0" u="none" strike="noStrike" kern="0" cap="none" spc="0" normalizeH="0" baseline="0" noProof="0" dirty="0">
                <a:ln>
                  <a:noFill/>
                </a:ln>
                <a:solidFill>
                  <a:srgbClr val="000000"/>
                </a:solidFill>
                <a:effectLst/>
                <a:uLnTx/>
                <a:uFillTx/>
                <a:latin typeface="Times New Roman" panose="02020603050405020304" pitchFamily="18" charset="0"/>
                <a:ea typeface="Arial" panose="020B0604020202020204"/>
                <a:cs typeface="Times New Roman" panose="02020603050405020304" pitchFamily="18" charset="0"/>
                <a:sym typeface="Arial" panose="020B0604020202020204"/>
              </a:rPr>
              <a:t>Guide </a:t>
            </a:r>
            <a:r>
              <a:rPr kumimoji="0" lang="en-IN" altLang="en-US" sz="2400" b="1" i="0" u="none" strike="noStrike" kern="0" cap="none" spc="0" normalizeH="0" baseline="0" noProof="0" dirty="0">
                <a:ln>
                  <a:noFill/>
                </a:ln>
                <a:solidFill>
                  <a:srgbClr val="000000"/>
                </a:solidFill>
                <a:effectLst/>
                <a:uLnTx/>
                <a:uFillTx/>
                <a:latin typeface="Times New Roman" panose="02020603050405020304" pitchFamily="18" charset="0"/>
                <a:ea typeface="Arial" panose="020B0604020202020204"/>
                <a:cs typeface="Times New Roman" panose="02020603050405020304" pitchFamily="18" charset="0"/>
                <a:sym typeface="Arial" panose="020B0604020202020204"/>
              </a:rPr>
              <a:t>: Mrs. JYOTHI R</a:t>
            </a:r>
            <a:endParaRPr kumimoji="0" lang="en-US" sz="2400" b="1" i="0" u="none" strike="noStrike" kern="0" cap="none" spc="0" normalizeH="0" baseline="0" noProof="0" dirty="0">
              <a:ln>
                <a:noFill/>
              </a:ln>
              <a:solidFill>
                <a:srgbClr val="000000"/>
              </a:solidFill>
              <a:effectLst/>
              <a:uLnTx/>
              <a:uFillTx/>
              <a:latin typeface="Times New Roman" panose="02020603050405020304" pitchFamily="18" charset="0"/>
              <a:ea typeface="Arial" panose="020B0604020202020204"/>
              <a:cs typeface="Times New Roman" panose="02020603050405020304" pitchFamily="18" charset="0"/>
              <a:sym typeface="Arial" panose="020B0604020202020204"/>
            </a:endParaRPr>
          </a:p>
          <a:p>
            <a:pPr marL="0" marR="0" lvl="0" indent="0" algn="l" defTabSz="914400" rtl="0" eaLnBrk="1" fontAlgn="auto" latinLnBrk="0" hangingPunct="1">
              <a:lnSpc>
                <a:spcPct val="100000"/>
              </a:lnSpc>
              <a:spcBef>
                <a:spcPts val="0"/>
              </a:spcBef>
              <a:spcAft>
                <a:spcPts val="0"/>
              </a:spcAft>
              <a:buClr>
                <a:srgbClr val="888888"/>
              </a:buClr>
              <a:buSzTx/>
              <a:buFont typeface="Arial" panose="020B0604020202020204"/>
              <a:buNone/>
              <a:defRPr/>
            </a:pPr>
            <a:r>
              <a:rPr lang="en-US" sz="2000" dirty="0">
                <a:latin typeface="Times New Roman" panose="02020603050405020304" pitchFamily="18" charset="0"/>
                <a:cs typeface="Times New Roman" panose="02020603050405020304" pitchFamily="18" charset="0"/>
              </a:rPr>
              <a:t>Assistant Professor</a:t>
            </a:r>
          </a:p>
          <a:p>
            <a:pPr marL="0" marR="0" lvl="0" indent="0" algn="l" defTabSz="914400" rtl="0" eaLnBrk="1" fontAlgn="auto" latinLnBrk="0" hangingPunct="1">
              <a:lnSpc>
                <a:spcPct val="100000"/>
              </a:lnSpc>
              <a:spcBef>
                <a:spcPts val="0"/>
              </a:spcBef>
              <a:spcAft>
                <a:spcPts val="0"/>
              </a:spcAft>
              <a:buClr>
                <a:srgbClr val="888888"/>
              </a:buClr>
              <a:buSzTx/>
              <a:buFont typeface="Arial" panose="020B0604020202020204"/>
              <a:buNone/>
              <a:defRPr/>
            </a:pPr>
            <a:r>
              <a:rPr kumimoji="0" lang="en-US" sz="2000" i="0" u="none" strike="noStrike" kern="0" cap="none" spc="0" normalizeH="0" baseline="0" noProof="0" dirty="0">
                <a:ln>
                  <a:noFill/>
                </a:ln>
                <a:solidFill>
                  <a:srgbClr val="000000"/>
                </a:solidFill>
                <a:effectLst/>
                <a:uLnTx/>
                <a:uFillTx/>
                <a:latin typeface="Times New Roman" panose="02020603050405020304" pitchFamily="18" charset="0"/>
                <a:ea typeface="Arial" panose="020B0604020202020204"/>
                <a:cs typeface="Times New Roman" panose="02020603050405020304" pitchFamily="18" charset="0"/>
                <a:sym typeface="Arial" panose="020B0604020202020204"/>
              </a:rPr>
              <a:t>Dept. of CSE, GAT</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Shape 98"/>
          <p:cNvSpPr txBox="1">
            <a:spLocks noGrp="1"/>
          </p:cNvSpPr>
          <p:nvPr>
            <p:ph type="title"/>
          </p:nvPr>
        </p:nvSpPr>
        <p:spPr>
          <a:xfrm>
            <a:off x="457200" y="261302"/>
            <a:ext cx="8229600" cy="715963"/>
          </a:xfrm>
          <a:prstGeom prst="rect">
            <a:avLst/>
          </a:prstGeom>
          <a:noFill/>
          <a:ln>
            <a:noFill/>
          </a:ln>
        </p:spPr>
        <p:txBody>
          <a:bodyPr lIns="91425" tIns="45700" rIns="91425" bIns="45700" anchor="ctr" anchorCtr="0">
            <a:noAutofit/>
          </a:bodyPr>
          <a:lstStyle/>
          <a:p>
            <a:pPr marL="457200" lvl="0" indent="-419100" algn="ctr">
              <a:lnSpc>
                <a:spcPct val="100000"/>
              </a:lnSpc>
            </a:pPr>
            <a:r>
              <a:rPr lang="en-US" sz="4000" b="1" dirty="0">
                <a:latin typeface="Times New Roman" panose="02020603050405020304" pitchFamily="18" charset="0"/>
                <a:cs typeface="Times New Roman" panose="02020603050405020304" pitchFamily="18" charset="0"/>
              </a:rPr>
              <a:t>Comparison &amp; Results </a:t>
            </a:r>
          </a:p>
        </p:txBody>
      </p:sp>
      <p:sp>
        <p:nvSpPr>
          <p:cNvPr id="5" name="Shape 99"/>
          <p:cNvSpPr txBox="1">
            <a:spLocks noGrp="1"/>
          </p:cNvSpPr>
          <p:nvPr>
            <p:ph type="body" idx="1"/>
          </p:nvPr>
        </p:nvSpPr>
        <p:spPr>
          <a:xfrm>
            <a:off x="457200" y="1443990"/>
            <a:ext cx="8229600" cy="4668520"/>
          </a:xfrm>
          <a:prstGeom prst="rect">
            <a:avLst/>
          </a:prstGeom>
          <a:noFill/>
          <a:ln>
            <a:noFill/>
          </a:ln>
        </p:spPr>
        <p:txBody>
          <a:bodyPr lIns="91425" tIns="45700" rIns="91425" bIns="45700" anchor="t" anchorCtr="0">
            <a:noAutofit/>
          </a:bodyPr>
          <a:lstStyle/>
          <a:p>
            <a:pPr indent="-342900" algn="just"/>
            <a:r>
              <a:rPr lang="en-IN" sz="2400" dirty="0">
                <a:solidFill>
                  <a:schemeClr val="dk1"/>
                </a:solidFill>
                <a:latin typeface="Times New Roman" pitchFamily="18" charset="0"/>
                <a:ea typeface="Calibri"/>
                <a:cs typeface="Times New Roman" pitchFamily="18" charset="0"/>
                <a:sym typeface="Calibri"/>
              </a:rPr>
              <a:t>The resource utilizations including CPU utilization and memory footprint are saved at run-time in CSV ﬁle and then processed by R, an environment for statistical analysis.</a:t>
            </a:r>
          </a:p>
          <a:p>
            <a:pPr marL="514350" indent="-514350" algn="just"/>
            <a:endParaRPr lang="en-IN" sz="2400" dirty="0">
              <a:solidFill>
                <a:schemeClr val="dk1"/>
              </a:solidFill>
              <a:latin typeface="Times New Roman" pitchFamily="18" charset="0"/>
              <a:ea typeface="Calibri"/>
              <a:cs typeface="Times New Roman" pitchFamily="18" charset="0"/>
              <a:sym typeface="Calibri"/>
            </a:endParaRPr>
          </a:p>
          <a:p>
            <a:pPr indent="-342900" algn="just"/>
            <a:r>
              <a:rPr lang="en-IN" sz="2400" dirty="0">
                <a:solidFill>
                  <a:schemeClr val="dk1"/>
                </a:solidFill>
                <a:latin typeface="Times New Roman" pitchFamily="18" charset="0"/>
                <a:ea typeface="Calibri"/>
                <a:cs typeface="Times New Roman" pitchFamily="18" charset="0"/>
                <a:sym typeface="Calibri"/>
              </a:rPr>
              <a:t> MapReduce execution breakdown, including setup, map, reduce and clean up phases is obtained through parsing the log ﬁles of Hadoop framework.</a:t>
            </a:r>
          </a:p>
          <a:p>
            <a:pPr marL="514350" indent="-514350" algn="just"/>
            <a:endParaRPr lang="en-IN" sz="2400" dirty="0">
              <a:solidFill>
                <a:schemeClr val="dk1"/>
              </a:solidFill>
              <a:latin typeface="Times New Roman" pitchFamily="18" charset="0"/>
              <a:ea typeface="Calibri"/>
              <a:cs typeface="Times New Roman" pitchFamily="18" charset="0"/>
              <a:sym typeface="Calibri"/>
            </a:endParaRPr>
          </a:p>
          <a:p>
            <a:pPr indent="-342900" algn="just">
              <a:spcBef>
                <a:spcPts val="0"/>
              </a:spcBef>
            </a:pPr>
            <a:r>
              <a:rPr lang="en-IN" sz="2400" dirty="0">
                <a:solidFill>
                  <a:schemeClr val="dk1"/>
                </a:solidFill>
                <a:latin typeface="Times New Roman" pitchFamily="18" charset="0"/>
                <a:ea typeface="Calibri"/>
                <a:cs typeface="Times New Roman" pitchFamily="18" charset="0"/>
                <a:sym typeface="Calibri"/>
              </a:rPr>
              <a:t>The main analysis of this includes performance, EDP, MapReduce execution time breakdown , CPU utilization and main memory footprint.</a:t>
            </a:r>
          </a:p>
          <a:p>
            <a:pPr marL="514350" indent="-514350"/>
            <a:endParaRPr lang="en-IN" sz="2400" dirty="0">
              <a:solidFill>
                <a:schemeClr val="dk1"/>
              </a:solidFill>
              <a:latin typeface="Times New Roman" pitchFamily="18" charset="0"/>
              <a:ea typeface="Calibri"/>
              <a:cs typeface="Times New Roman" pitchFamily="18" charset="0"/>
              <a:sym typeface="Calibri"/>
            </a:endParaRPr>
          </a:p>
          <a:p>
            <a:pPr marL="514350" indent="-514350"/>
            <a:endParaRPr lang="en-IN" sz="2400" dirty="0">
              <a:solidFill>
                <a:schemeClr val="dk1"/>
              </a:solidFill>
              <a:latin typeface="Times New Roman" pitchFamily="18" charset="0"/>
              <a:ea typeface="Calibri"/>
              <a:cs typeface="Times New Roman" pitchFamily="18" charset="0"/>
              <a:sym typeface="Calibri"/>
            </a:endParaRPr>
          </a:p>
          <a:p>
            <a:pPr marL="514350" indent="-514350" algn="l">
              <a:lnSpc>
                <a:spcPct val="100000"/>
              </a:lnSpc>
              <a:buNone/>
            </a:pPr>
            <a:endParaRPr sz="2800" b="0" i="0" u="none" strike="noStrike" cap="none" baseline="0" dirty="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endParaRPr>
          </a:p>
        </p:txBody>
      </p:sp>
      <p:sp>
        <p:nvSpPr>
          <p:cNvPr id="6" name="Footer Placeholder 5"/>
          <p:cNvSpPr>
            <a:spLocks noGrp="1"/>
          </p:cNvSpPr>
          <p:nvPr>
            <p:ph type="ftr" idx="11"/>
          </p:nvPr>
        </p:nvSpPr>
        <p:spPr>
          <a:xfrm>
            <a:off x="3124200" y="6356350"/>
            <a:ext cx="2895600" cy="365125"/>
          </a:xfrm>
        </p:spPr>
        <p:txBody>
          <a:bodyPr/>
          <a:lstStyle/>
          <a:p>
            <a:r>
              <a:rPr lang="en-IN"/>
              <a:t>Dept. of CSE                            15CSS86: Technical Seminar</a:t>
            </a:r>
            <a:endParaRPr lang="en-US"/>
          </a:p>
        </p:txBody>
      </p:sp>
      <p:sp>
        <p:nvSpPr>
          <p:cNvPr id="7" name="Slide Number Placeholder 6"/>
          <p:cNvSpPr>
            <a:spLocks noGrp="1"/>
          </p:cNvSpPr>
          <p:nvPr>
            <p:ph type="sldNum" idx="12"/>
          </p:nvPr>
        </p:nvSpPr>
        <p:spPr/>
        <p:txBody>
          <a:bodyPr/>
          <a:lstStyle/>
          <a:p>
            <a:pPr marL="0" lvl="0" indent="0">
              <a:spcBef>
                <a:spcPts val="0"/>
              </a:spcBef>
              <a:buClr>
                <a:srgbClr val="898989"/>
              </a:buClr>
              <a:buSzPct val="25000"/>
              <a:buFont typeface="Calibri" panose="020F0502020204030204"/>
              <a:buNone/>
            </a:pPr>
            <a:fld id="{00000000-1234-1234-1234-123412341234}" type="slidenum">
              <a:rPr lang="en-US" smtClean="0"/>
              <a:t>10</a:t>
            </a:fld>
            <a:endParaRPr lang="en-US"/>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258762"/>
          </a:xfrm>
        </p:spPr>
        <p:txBody>
          <a:bodyPr>
            <a:noAutofit/>
          </a:bodyPr>
          <a:lstStyle/>
          <a:p>
            <a:r>
              <a:rPr lang="en-US" dirty="0">
                <a:latin typeface="Times New Roman" panose="02020603050405020304" pitchFamily="18" charset="0"/>
                <a:cs typeface="Times New Roman" panose="02020603050405020304" pitchFamily="18" charset="0"/>
              </a:rPr>
              <a:t>  </a:t>
            </a:r>
          </a:p>
        </p:txBody>
      </p:sp>
      <p:sp>
        <p:nvSpPr>
          <p:cNvPr id="3" name="Content Placeholder 2"/>
          <p:cNvSpPr>
            <a:spLocks noGrp="1"/>
          </p:cNvSpPr>
          <p:nvPr>
            <p:ph idx="1"/>
          </p:nvPr>
        </p:nvSpPr>
        <p:spPr>
          <a:xfrm>
            <a:off x="457200" y="274955"/>
            <a:ext cx="8458200" cy="5782310"/>
          </a:xfrm>
        </p:spPr>
        <p:txBody>
          <a:bodyPr/>
          <a:lstStyle/>
          <a:p>
            <a:pPr>
              <a:buNone/>
            </a:pPr>
            <a:r>
              <a:rPr lang="en-IN" sz="3200" b="1" dirty="0">
                <a:solidFill>
                  <a:schemeClr val="dk1"/>
                </a:solidFill>
                <a:latin typeface="Times New Roman" pitchFamily="18" charset="0"/>
                <a:ea typeface="Calibri"/>
                <a:cs typeface="Times New Roman" pitchFamily="18" charset="0"/>
                <a:sym typeface="Calibri"/>
              </a:rPr>
              <a:t>ENERGY EFFICIENCY ANALYSIS ON XEON VERSUS ATOM </a:t>
            </a:r>
            <a:br>
              <a:rPr lang="en-IN" sz="3200" b="1" dirty="0">
                <a:solidFill>
                  <a:schemeClr val="dk1"/>
                </a:solidFill>
                <a:latin typeface="Times New Roman" pitchFamily="18" charset="0"/>
                <a:ea typeface="Calibri"/>
                <a:cs typeface="Times New Roman" pitchFamily="18" charset="0"/>
                <a:sym typeface="Calibri"/>
              </a:rPr>
            </a:br>
            <a:endParaRPr lang="en-IN" sz="3200" b="1" dirty="0">
              <a:solidFill>
                <a:schemeClr val="dk1"/>
              </a:solidFill>
              <a:latin typeface="Times New Roman" pitchFamily="18" charset="0"/>
              <a:ea typeface="Calibri"/>
              <a:cs typeface="Times New Roman" pitchFamily="18" charset="0"/>
              <a:sym typeface="Calibri"/>
            </a:endParaRPr>
          </a:p>
          <a:p>
            <a:pPr>
              <a:buNone/>
            </a:pPr>
            <a:endParaRPr lang="en-US" sz="2800"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idx="11"/>
          </p:nvPr>
        </p:nvSpPr>
        <p:spPr>
          <a:xfrm>
            <a:off x="3124200" y="6277610"/>
            <a:ext cx="2895600" cy="365125"/>
          </a:xfrm>
        </p:spPr>
        <p:txBody>
          <a:bodyPr/>
          <a:lstStyle/>
          <a:p>
            <a:r>
              <a:rPr lang="en-IN"/>
              <a:t>Dept. of CSE                            15CSS86: Technical Seminar</a:t>
            </a:r>
            <a:endParaRPr lang="en-US" dirty="0"/>
          </a:p>
        </p:txBody>
      </p:sp>
      <p:pic>
        <p:nvPicPr>
          <p:cNvPr id="6" name="Picture 5">
            <a:extLst>
              <a:ext uri="{FF2B5EF4-FFF2-40B4-BE49-F238E27FC236}">
                <a16:creationId xmlns:a16="http://schemas.microsoft.com/office/drawing/2014/main" id="{DF0BA184-90D6-4A15-AABA-A0E1C72453AB}"/>
              </a:ext>
            </a:extLst>
          </p:cNvPr>
          <p:cNvPicPr>
            <a:picLocks noChangeAspect="1"/>
          </p:cNvPicPr>
          <p:nvPr/>
        </p:nvPicPr>
        <p:blipFill>
          <a:blip r:embed="rId2"/>
          <a:stretch>
            <a:fillRect/>
          </a:stretch>
        </p:blipFill>
        <p:spPr>
          <a:xfrm>
            <a:off x="609600" y="1837055"/>
            <a:ext cx="7924800" cy="1905000"/>
          </a:xfrm>
          <a:prstGeom prst="rect">
            <a:avLst/>
          </a:prstGeom>
        </p:spPr>
      </p:pic>
      <p:sp>
        <p:nvSpPr>
          <p:cNvPr id="8" name="TextBox 7">
            <a:extLst>
              <a:ext uri="{FF2B5EF4-FFF2-40B4-BE49-F238E27FC236}">
                <a16:creationId xmlns:a16="http://schemas.microsoft.com/office/drawing/2014/main" id="{174B80AA-2D9E-4760-BB0A-54A37D2E0AA6}"/>
              </a:ext>
            </a:extLst>
          </p:cNvPr>
          <p:cNvSpPr txBox="1"/>
          <p:nvPr/>
        </p:nvSpPr>
        <p:spPr>
          <a:xfrm>
            <a:off x="678873" y="4038600"/>
            <a:ext cx="7848600" cy="707886"/>
          </a:xfrm>
          <a:prstGeom prst="rect">
            <a:avLst/>
          </a:prstGeom>
          <a:noFill/>
        </p:spPr>
        <p:txBody>
          <a:bodyPr wrap="square" rtlCol="0">
            <a:spAutoFit/>
          </a:bodyPr>
          <a:lstStyle/>
          <a:p>
            <a:r>
              <a:rPr lang="en-IN" sz="2000" dirty="0">
                <a:latin typeface="Times New Roman" panose="02020603050405020304" pitchFamily="18" charset="0"/>
                <a:cs typeface="Times New Roman" panose="02020603050405020304" pitchFamily="18" charset="0"/>
              </a:rPr>
              <a:t> EDP analysis of Hadoop applications on Xeon and Atom with frequency scaling</a:t>
            </a:r>
            <a:endParaRPr 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5105400" cy="152400"/>
          </a:xfrm>
        </p:spPr>
        <p:txBody>
          <a:bodyPr>
            <a:normAutofit fontScale="90000"/>
          </a:bodyPr>
          <a:lstStyle/>
          <a:p>
            <a:r>
              <a:rPr lang="en-US" dirty="0"/>
              <a:t>  </a:t>
            </a:r>
          </a:p>
        </p:txBody>
      </p:sp>
      <p:pic>
        <p:nvPicPr>
          <p:cNvPr id="6" name="Content Placeholder 5">
            <a:extLst>
              <a:ext uri="{FF2B5EF4-FFF2-40B4-BE49-F238E27FC236}">
                <a16:creationId xmlns:a16="http://schemas.microsoft.com/office/drawing/2014/main" id="{70ACF12E-0B09-40EB-9E75-786BA861AB0A}"/>
              </a:ext>
            </a:extLst>
          </p:cNvPr>
          <p:cNvPicPr>
            <a:picLocks noGrp="1" noChangeAspect="1"/>
          </p:cNvPicPr>
          <p:nvPr>
            <p:ph idx="1"/>
          </p:nvPr>
        </p:nvPicPr>
        <p:blipFill>
          <a:blip r:embed="rId2"/>
          <a:stretch>
            <a:fillRect/>
          </a:stretch>
        </p:blipFill>
        <p:spPr>
          <a:xfrm>
            <a:off x="685800" y="670960"/>
            <a:ext cx="7772400" cy="2072239"/>
          </a:xfrm>
        </p:spPr>
      </p:pic>
      <p:sp>
        <p:nvSpPr>
          <p:cNvPr id="8" name="Footer Placeholder 7"/>
          <p:cNvSpPr>
            <a:spLocks noGrp="1"/>
          </p:cNvSpPr>
          <p:nvPr>
            <p:ph type="ftr" idx="11"/>
          </p:nvPr>
        </p:nvSpPr>
        <p:spPr>
          <a:xfrm>
            <a:off x="3124200" y="6356350"/>
            <a:ext cx="2895600" cy="365125"/>
          </a:xfrm>
        </p:spPr>
        <p:txBody>
          <a:bodyPr/>
          <a:lstStyle/>
          <a:p>
            <a:r>
              <a:rPr lang="en-IN"/>
              <a:t>Dept. of CSE                            15CSS86: Technical Seminar</a:t>
            </a:r>
            <a:endParaRPr lang="en-US"/>
          </a:p>
        </p:txBody>
      </p:sp>
      <p:sp>
        <p:nvSpPr>
          <p:cNvPr id="7" name="TextBox 6">
            <a:extLst>
              <a:ext uri="{FF2B5EF4-FFF2-40B4-BE49-F238E27FC236}">
                <a16:creationId xmlns:a16="http://schemas.microsoft.com/office/drawing/2014/main" id="{DDA74FFF-656F-4C09-A53C-76A041DFDD42}"/>
              </a:ext>
            </a:extLst>
          </p:cNvPr>
          <p:cNvSpPr txBox="1"/>
          <p:nvPr/>
        </p:nvSpPr>
        <p:spPr>
          <a:xfrm>
            <a:off x="762000" y="2971800"/>
            <a:ext cx="7696200" cy="1015663"/>
          </a:xfrm>
          <a:prstGeom prst="rect">
            <a:avLst/>
          </a:prstGeom>
          <a:noFill/>
        </p:spPr>
        <p:txBody>
          <a:bodyPr wrap="square" rtlCol="0">
            <a:spAutoFit/>
          </a:bodyPr>
          <a:lstStyle/>
          <a:p>
            <a:r>
              <a:rPr lang="en-IN" sz="2000" dirty="0">
                <a:latin typeface="Times New Roman" panose="02020603050405020304" pitchFamily="18" charset="0"/>
                <a:cs typeface="Times New Roman" panose="02020603050405020304" pitchFamily="18" charset="0"/>
              </a:rPr>
              <a:t>EDP ratio of Hadoop applications on Xeon to Atom at various HDFS block sizes.</a:t>
            </a:r>
          </a:p>
          <a:p>
            <a:endParaRPr lang="en-US" sz="20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D07EBB7B-7E23-475F-A146-119507F65855}"/>
              </a:ext>
            </a:extLst>
          </p:cNvPr>
          <p:cNvSpPr txBox="1"/>
          <p:nvPr/>
        </p:nvSpPr>
        <p:spPr>
          <a:xfrm>
            <a:off x="699655" y="4142590"/>
            <a:ext cx="7543800" cy="1938992"/>
          </a:xfrm>
          <a:prstGeom prst="rect">
            <a:avLst/>
          </a:prstGeom>
          <a:noFill/>
        </p:spPr>
        <p:txBody>
          <a:bodyPr wrap="square" rtlCol="0">
            <a:spAutoFit/>
          </a:bodyPr>
          <a:lstStyle/>
          <a:p>
            <a:r>
              <a:rPr lang="en-IN" sz="2400" dirty="0">
                <a:latin typeface="Times New Roman" panose="02020603050405020304" pitchFamily="18" charset="0"/>
                <a:cs typeface="Times New Roman" panose="02020603050405020304" pitchFamily="18" charset="0"/>
              </a:rPr>
              <a:t>The above graphs shows the EDP results on Atom and Xeon. For each workload, the EDP values are normalized to the EDP result on Atom at the lowest frequency of 1.2 GHz and with 512 MB HDFS block size.</a:t>
            </a:r>
          </a:p>
          <a:p>
            <a:pPr marL="285750" indent="-28575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14007"/>
            <a:ext cx="8229600" cy="1143000"/>
          </a:xfrm>
        </p:spPr>
        <p:txBody>
          <a:bodyPr/>
          <a:lstStyle/>
          <a:p>
            <a:pPr lvl="0" algn="ctr"/>
            <a:r>
              <a:rPr lang="en-US" sz="4000" b="1" dirty="0">
                <a:latin typeface="Times New Roman" panose="02020603050405020304" pitchFamily="18" charset="0"/>
                <a:cs typeface="Times New Roman" panose="02020603050405020304" pitchFamily="18" charset="0"/>
              </a:rPr>
              <a:t>Conclusion &amp; Future Scope</a:t>
            </a:r>
            <a:br>
              <a:rPr lang="en-US" dirty="0">
                <a:latin typeface="Times New Roman" panose="02020603050405020304" pitchFamily="18" charset="0"/>
                <a:cs typeface="Times New Roman" panose="02020603050405020304" pitchFamily="18" charset="0"/>
              </a:rPr>
            </a:br>
            <a:endParaRPr lang="en-US" dirty="0"/>
          </a:p>
        </p:txBody>
      </p:sp>
      <p:sp>
        <p:nvSpPr>
          <p:cNvPr id="3" name="Text Placeholder 2"/>
          <p:cNvSpPr>
            <a:spLocks noGrp="1"/>
          </p:cNvSpPr>
          <p:nvPr>
            <p:ph type="body" idx="1"/>
          </p:nvPr>
        </p:nvSpPr>
        <p:spPr>
          <a:xfrm>
            <a:off x="491411" y="1219200"/>
            <a:ext cx="8229600" cy="5058410"/>
          </a:xfrm>
        </p:spPr>
        <p:txBody>
          <a:bodyPr/>
          <a:lstStyle/>
          <a:p>
            <a:pPr algn="just"/>
            <a:r>
              <a:rPr lang="en-IN" sz="2000" dirty="0">
                <a:latin typeface="Times New Roman" panose="02020603050405020304" pitchFamily="18" charset="0"/>
                <a:cs typeface="Times New Roman" panose="02020603050405020304" pitchFamily="18" charset="0"/>
              </a:rPr>
              <a:t> Through performance and power measurements and analysis on Atom micro server,  it  showed that increasing the number of mappers that run simultaneously along with increasing the number of active cores help to maximize energy efﬁciency. </a:t>
            </a:r>
          </a:p>
          <a:p>
            <a:pPr algn="just"/>
            <a:r>
              <a:rPr lang="en-IN" sz="2000" dirty="0">
                <a:latin typeface="Times New Roman" panose="02020603050405020304" pitchFamily="18" charset="0"/>
                <a:cs typeface="Times New Roman" panose="02020603050405020304" pitchFamily="18" charset="0"/>
              </a:rPr>
              <a:t> The overall energy efﬁciency is highly decided by the HDFS block size and is different for each benchmark, demonstrating that the default conﬁguration parameters are not optimal.</a:t>
            </a:r>
          </a:p>
          <a:p>
            <a:pPr algn="just"/>
            <a:r>
              <a:rPr lang="en-IN" sz="2000" dirty="0">
                <a:latin typeface="Times New Roman" panose="02020603050405020304" pitchFamily="18" charset="0"/>
                <a:cs typeface="Times New Roman" panose="02020603050405020304" pitchFamily="18" charset="0"/>
              </a:rPr>
              <a:t> The impact of scaling the operating frequency of the compute node for the performance and energy efﬁciency. Our results show that big data applications become less sensitive to frequency with large number of mappers.</a:t>
            </a:r>
          </a:p>
          <a:p>
            <a:pPr algn="just"/>
            <a:r>
              <a:rPr lang="en-IN" sz="2000" dirty="0">
                <a:latin typeface="Times New Roman" panose="02020603050405020304" pitchFamily="18" charset="0"/>
                <a:cs typeface="Times New Roman" panose="02020603050405020304" pitchFamily="18" charset="0"/>
              </a:rPr>
              <a:t>Results illustrate that the performance and power of compute bound applications are less sensitive to the input data size as compared to I/O bound applications.</a:t>
            </a:r>
          </a:p>
          <a:p>
            <a:pPr algn="just"/>
            <a:endParaRPr lang="en-US" sz="2000"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idx="11"/>
          </p:nvPr>
        </p:nvSpPr>
        <p:spPr>
          <a:xfrm>
            <a:off x="3124200" y="6277610"/>
            <a:ext cx="2895600" cy="365125"/>
          </a:xfrm>
        </p:spPr>
        <p:txBody>
          <a:bodyPr/>
          <a:lstStyle/>
          <a:p>
            <a:r>
              <a:rPr lang="en-IN"/>
              <a:t>Dept. of CSE                            15CSS86: Technical Seminar</a:t>
            </a:r>
            <a:endParaRPr lang="en-US" dirty="0"/>
          </a:p>
        </p:txBody>
      </p:sp>
      <p:sp>
        <p:nvSpPr>
          <p:cNvPr id="5" name="Slide Number Placeholder 4"/>
          <p:cNvSpPr>
            <a:spLocks noGrp="1"/>
          </p:cNvSpPr>
          <p:nvPr>
            <p:ph type="sldNum" idx="12"/>
          </p:nvPr>
        </p:nvSpPr>
        <p:spPr/>
        <p:txBody>
          <a:bodyPr/>
          <a:lstStyle/>
          <a:p>
            <a:pPr marL="0" lvl="0" indent="0">
              <a:spcBef>
                <a:spcPts val="0"/>
              </a:spcBef>
              <a:buClr>
                <a:srgbClr val="898989"/>
              </a:buClr>
              <a:buSzPct val="25000"/>
              <a:buFont typeface="Calibri" panose="020F0502020204030204"/>
              <a:buNone/>
            </a:pPr>
            <a:fld id="{00000000-1234-1234-1234-123412341234}" type="slidenum">
              <a:rPr lang="en-US" smtClean="0"/>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Shape 98"/>
          <p:cNvSpPr txBox="1">
            <a:spLocks noGrp="1"/>
          </p:cNvSpPr>
          <p:nvPr>
            <p:ph type="title"/>
          </p:nvPr>
        </p:nvSpPr>
        <p:spPr>
          <a:xfrm>
            <a:off x="457200" y="274637"/>
            <a:ext cx="8229600" cy="715963"/>
          </a:xfrm>
          <a:prstGeom prst="rect">
            <a:avLst/>
          </a:prstGeom>
          <a:noFill/>
          <a:ln>
            <a:noFill/>
          </a:ln>
        </p:spPr>
        <p:txBody>
          <a:bodyPr lIns="91425" tIns="45700" rIns="91425" bIns="45700" anchor="ctr" anchorCtr="0">
            <a:noAutofit/>
          </a:bodyPr>
          <a:lstStyle/>
          <a:p>
            <a:pPr marL="0" marR="0" lvl="0" indent="0" algn="ctr" rtl="0">
              <a:lnSpc>
                <a:spcPct val="100000"/>
              </a:lnSpc>
              <a:spcBef>
                <a:spcPts val="0"/>
              </a:spcBef>
              <a:spcAft>
                <a:spcPts val="0"/>
              </a:spcAft>
              <a:buClr>
                <a:schemeClr val="dk1"/>
              </a:buClr>
              <a:buSzPct val="25000"/>
              <a:buFont typeface="Calibri" panose="020F0502020204030204"/>
              <a:buNone/>
            </a:pPr>
            <a:r>
              <a:rPr lang="en-US" sz="4000" b="1" i="0" u="none" strike="noStrike" cap="none" baseline="0" dirty="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rPr>
              <a:t>Bibliography</a:t>
            </a:r>
          </a:p>
        </p:txBody>
      </p:sp>
      <p:sp>
        <p:nvSpPr>
          <p:cNvPr id="99" name="Shape 99"/>
          <p:cNvSpPr txBox="1">
            <a:spLocks noGrp="1"/>
          </p:cNvSpPr>
          <p:nvPr>
            <p:ph type="body" idx="1"/>
          </p:nvPr>
        </p:nvSpPr>
        <p:spPr>
          <a:xfrm>
            <a:off x="457200" y="1410970"/>
            <a:ext cx="8229600" cy="4525961"/>
          </a:xfrm>
          <a:prstGeom prst="rect">
            <a:avLst/>
          </a:prstGeom>
          <a:noFill/>
          <a:ln>
            <a:noFill/>
          </a:ln>
        </p:spPr>
        <p:txBody>
          <a:bodyPr lIns="91425" tIns="45700" rIns="91425" bIns="45700" anchor="t" anchorCtr="0">
            <a:noAutofit/>
          </a:bodyPr>
          <a:lstStyle/>
          <a:p>
            <a:pPr lvl="0" fontAlgn="base">
              <a:buNone/>
            </a:pPr>
            <a:r>
              <a:rPr lang="en-US" sz="2000" dirty="0">
                <a:latin typeface="Times New Roman" panose="02020603050405020304" pitchFamily="18" charset="0"/>
                <a:cs typeface="Times New Roman" panose="02020603050405020304" pitchFamily="18" charset="0"/>
                <a:sym typeface="+mn-ea"/>
              </a:rPr>
              <a:t>[1] Dstat. (2017). [Online]. Available: http://lintut.com/dstat-inuxmonitoring </a:t>
            </a:r>
          </a:p>
          <a:p>
            <a:pPr lvl="0" fontAlgn="base">
              <a:buNone/>
            </a:pPr>
            <a:endParaRPr lang="en-US" sz="2000" dirty="0">
              <a:latin typeface="Times New Roman" panose="02020603050405020304" pitchFamily="18" charset="0"/>
              <a:cs typeface="Times New Roman" panose="02020603050405020304" pitchFamily="18" charset="0"/>
              <a:sym typeface="+mn-ea"/>
            </a:endParaRPr>
          </a:p>
          <a:p>
            <a:pPr lvl="0" fontAlgn="base">
              <a:buNone/>
            </a:pPr>
            <a:r>
              <a:rPr lang="en-US" sz="2000" dirty="0">
                <a:latin typeface="Times New Roman" panose="02020603050405020304" pitchFamily="18" charset="0"/>
                <a:cs typeface="Times New Roman" panose="02020603050405020304" pitchFamily="18" charset="0"/>
                <a:sym typeface="+mn-ea"/>
              </a:rPr>
              <a:t>[2] M. Malik, et al., “Characterizing Hadoop applications on Micro servers for performance and energy efﬁciency optimizations,” in Proc. IEEE Int. Symp. Performance Anal. Syst. Softw., 2018, pp. 153–154.</a:t>
            </a:r>
          </a:p>
          <a:p>
            <a:pPr lvl="0" fontAlgn="base">
              <a:buNone/>
            </a:pPr>
            <a:endParaRPr lang="en-US" sz="2000" dirty="0">
              <a:latin typeface="Times New Roman" panose="02020603050405020304" pitchFamily="18" charset="0"/>
              <a:cs typeface="Times New Roman" panose="02020603050405020304" pitchFamily="18" charset="0"/>
              <a:sym typeface="+mn-ea"/>
            </a:endParaRPr>
          </a:p>
          <a:p>
            <a:pPr lvl="0" fontAlgn="base">
              <a:buNone/>
            </a:pPr>
            <a:r>
              <a:rPr lang="en-US" sz="2000" dirty="0">
                <a:latin typeface="Times New Roman" panose="02020603050405020304" pitchFamily="18" charset="0"/>
                <a:cs typeface="Times New Roman" panose="02020603050405020304" pitchFamily="18" charset="0"/>
                <a:sym typeface="+mn-ea"/>
              </a:rPr>
              <a:t>[3] Apache Mahout. (2017). [Online]. Available: http://mahout. apache.org/</a:t>
            </a:r>
          </a:p>
          <a:p>
            <a:pPr lvl="0" fontAlgn="base">
              <a:buNone/>
            </a:pPr>
            <a:endParaRPr lang="en-US" sz="2000" dirty="0">
              <a:latin typeface="Times New Roman" panose="02020603050405020304" pitchFamily="18" charset="0"/>
              <a:cs typeface="Times New Roman" panose="02020603050405020304" pitchFamily="18" charset="0"/>
              <a:sym typeface="+mn-ea"/>
            </a:endParaRPr>
          </a:p>
          <a:p>
            <a:pPr lvl="0" fontAlgn="base">
              <a:buNone/>
            </a:pPr>
            <a:r>
              <a:rPr lang="en-US" sz="2000" dirty="0">
                <a:latin typeface="Times New Roman" panose="02020603050405020304" pitchFamily="18" charset="0"/>
                <a:cs typeface="Times New Roman" panose="02020603050405020304" pitchFamily="18" charset="0"/>
                <a:sym typeface="+mn-ea"/>
              </a:rPr>
              <a:t>[4] K. Neshatpour, et al., “Accelerating machine learning Kernel in Hadoop using FPGAs,” in Proc. 15th IEEE/ACM Int. Symp. Cluster Cloud Grid Comput</a:t>
            </a:r>
            <a:r>
              <a:rPr lang="en-US" sz="2000">
                <a:latin typeface="Times New Roman" panose="02020603050405020304" pitchFamily="18" charset="0"/>
                <a:cs typeface="Times New Roman" panose="02020603050405020304" pitchFamily="18" charset="0"/>
                <a:sym typeface="+mn-ea"/>
              </a:rPr>
              <a:t>., 2019. </a:t>
            </a:r>
            <a:r>
              <a:rPr lang="en-US" sz="2000" dirty="0">
                <a:latin typeface="Times New Roman" panose="02020603050405020304" pitchFamily="18" charset="0"/>
                <a:cs typeface="Times New Roman" panose="02020603050405020304" pitchFamily="18" charset="0"/>
                <a:sym typeface="+mn-ea"/>
              </a:rPr>
              <a:t>pp. 1151–1154.</a:t>
            </a:r>
            <a:endParaRPr sz="2800" b="0" i="0" u="none" strike="noStrike" cap="none" baseline="0" dirty="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endParaRPr>
          </a:p>
        </p:txBody>
      </p:sp>
      <p:sp>
        <p:nvSpPr>
          <p:cNvPr id="5" name="Footer Placeholder 4"/>
          <p:cNvSpPr>
            <a:spLocks noGrp="1"/>
          </p:cNvSpPr>
          <p:nvPr>
            <p:ph type="ftr" idx="11"/>
          </p:nvPr>
        </p:nvSpPr>
        <p:spPr>
          <a:xfrm>
            <a:off x="2960370" y="6198870"/>
            <a:ext cx="3223260" cy="522605"/>
          </a:xfrm>
        </p:spPr>
        <p:txBody>
          <a:bodyPr/>
          <a:lstStyle/>
          <a:p>
            <a:r>
              <a:rPr lang="en-IN" dirty="0">
                <a:sym typeface="+mn-ea"/>
              </a:rPr>
              <a:t>Dept. of CSE                            15CSS86: Technical Seminar</a:t>
            </a:r>
            <a:endParaRPr lang="en-US" dirty="0">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idx="12"/>
          </p:nvPr>
        </p:nvSpPr>
        <p:spPr/>
        <p:txBody>
          <a:bodyPr/>
          <a:lstStyle/>
          <a:p>
            <a:pPr marL="0" lvl="0" indent="0">
              <a:spcBef>
                <a:spcPts val="0"/>
              </a:spcBef>
              <a:buClr>
                <a:srgbClr val="898989"/>
              </a:buClr>
              <a:buSzPct val="25000"/>
              <a:buFont typeface="Calibri" panose="020F0502020204030204"/>
              <a:buNone/>
            </a:pPr>
            <a:fld id="{00000000-1234-1234-1234-123412341234}" type="slidenum">
              <a:rPr lang="en-US" smtClean="0"/>
              <a:t>14</a:t>
            </a:fld>
            <a:endParaRPr lang="en-US"/>
          </a:p>
        </p:txBody>
      </p:sp>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820C53-ED0B-49CC-8B17-9B884D42C57B}"/>
              </a:ext>
            </a:extLst>
          </p:cNvPr>
          <p:cNvSpPr>
            <a:spLocks noGrp="1"/>
          </p:cNvSpPr>
          <p:nvPr>
            <p:ph type="title"/>
          </p:nvPr>
        </p:nvSpPr>
        <p:spPr>
          <a:xfrm>
            <a:off x="454089" y="2743200"/>
            <a:ext cx="8229600" cy="1143000"/>
          </a:xfrm>
        </p:spPr>
        <p:txBody>
          <a:bodyPr/>
          <a:lstStyle/>
          <a:p>
            <a:r>
              <a:rPr lang="en-US" sz="4800" dirty="0">
                <a:latin typeface="Times New Roman" panose="02020603050405020304" pitchFamily="18" charset="0"/>
                <a:cs typeface="Times New Roman" panose="02020603050405020304" pitchFamily="18" charset="0"/>
              </a:rPr>
              <a:t>THANK YOU</a:t>
            </a:r>
          </a:p>
        </p:txBody>
      </p:sp>
      <p:sp>
        <p:nvSpPr>
          <p:cNvPr id="4" name="Footer Placeholder 3">
            <a:extLst>
              <a:ext uri="{FF2B5EF4-FFF2-40B4-BE49-F238E27FC236}">
                <a16:creationId xmlns:a16="http://schemas.microsoft.com/office/drawing/2014/main" id="{40228D83-C8F9-4D6F-B730-ADE849A9F384}"/>
              </a:ext>
            </a:extLst>
          </p:cNvPr>
          <p:cNvSpPr>
            <a:spLocks noGrp="1"/>
          </p:cNvSpPr>
          <p:nvPr>
            <p:ph type="ftr" idx="11"/>
          </p:nvPr>
        </p:nvSpPr>
        <p:spPr>
          <a:xfrm>
            <a:off x="3124200" y="6172200"/>
            <a:ext cx="2895600" cy="549275"/>
          </a:xfrm>
        </p:spPr>
        <p:txBody>
          <a:bodyPr/>
          <a:lstStyle/>
          <a:p>
            <a:r>
              <a:rPr lang="en-IN" dirty="0">
                <a:sym typeface="+mn-ea"/>
              </a:rPr>
              <a:t>Dept. of CSE                            15CSS86: Technical Seminar</a:t>
            </a:r>
            <a:endParaRPr lang="en-US" dirty="0">
              <a:latin typeface="Times New Roman" panose="02020603050405020304" pitchFamily="18" charset="0"/>
              <a:cs typeface="Times New Roman" panose="02020603050405020304" pitchFamily="18" charset="0"/>
            </a:endParaRPr>
          </a:p>
          <a:p>
            <a:endParaRPr lang="en-IN" dirty="0"/>
          </a:p>
        </p:txBody>
      </p:sp>
      <p:sp>
        <p:nvSpPr>
          <p:cNvPr id="5" name="Slide Number Placeholder 4">
            <a:extLst>
              <a:ext uri="{FF2B5EF4-FFF2-40B4-BE49-F238E27FC236}">
                <a16:creationId xmlns:a16="http://schemas.microsoft.com/office/drawing/2014/main" id="{0CF26084-1C60-4432-8C1F-FBFFDFF63BDB}"/>
              </a:ext>
            </a:extLst>
          </p:cNvPr>
          <p:cNvSpPr>
            <a:spLocks noGrp="1"/>
          </p:cNvSpPr>
          <p:nvPr>
            <p:ph type="sldNum" idx="12"/>
          </p:nvPr>
        </p:nvSpPr>
        <p:spPr/>
        <p:txBody>
          <a:bodyPr/>
          <a:lstStyle/>
          <a:p>
            <a:pPr marL="0" lvl="0" indent="0">
              <a:spcBef>
                <a:spcPts val="0"/>
              </a:spcBef>
              <a:buClr>
                <a:srgbClr val="898989"/>
              </a:buClr>
              <a:buSzPct val="25000"/>
              <a:buFont typeface="Calibri" panose="020F0502020204030204"/>
              <a:buNone/>
            </a:pPr>
            <a:fld id="{00000000-1234-1234-1234-123412341234}" type="slidenum">
              <a:rPr lang="en-US" smtClean="0"/>
              <a:t>15</a:t>
            </a:fld>
            <a:endParaRPr lang="en-US"/>
          </a:p>
        </p:txBody>
      </p:sp>
    </p:spTree>
    <p:extLst>
      <p:ext uri="{BB962C8B-B14F-4D97-AF65-F5344CB8AC3E}">
        <p14:creationId xmlns:p14="http://schemas.microsoft.com/office/powerpoint/2010/main" val="14350085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Shape 90"/>
          <p:cNvSpPr txBox="1">
            <a:spLocks noGrp="1"/>
          </p:cNvSpPr>
          <p:nvPr>
            <p:ph type="title"/>
          </p:nvPr>
        </p:nvSpPr>
        <p:spPr>
          <a:xfrm>
            <a:off x="457200" y="274628"/>
            <a:ext cx="8229600" cy="837900"/>
          </a:xfrm>
          <a:prstGeom prst="rect">
            <a:avLst/>
          </a:prstGeom>
        </p:spPr>
        <p:txBody>
          <a:bodyPr lIns="91425" tIns="91425" rIns="91425" bIns="91425" anchor="ctr" anchorCtr="0">
            <a:noAutofit/>
          </a:bodyPr>
          <a:lstStyle/>
          <a:p>
            <a:pPr lvl="0" algn="ctr" rtl="0">
              <a:spcBef>
                <a:spcPts val="0"/>
              </a:spcBef>
              <a:buNone/>
            </a:pPr>
            <a:r>
              <a:rPr lang="en-US" sz="4000" b="1" dirty="0">
                <a:latin typeface="Times New Roman" panose="02020603050405020304" pitchFamily="18" charset="0"/>
                <a:ea typeface="Calibri" panose="020F0502020204030204"/>
                <a:cs typeface="Times New Roman" panose="02020603050405020304" pitchFamily="18" charset="0"/>
                <a:sym typeface="Calibri" panose="020F0502020204030204"/>
              </a:rPr>
              <a:t>Index</a:t>
            </a:r>
          </a:p>
        </p:txBody>
      </p:sp>
      <p:sp>
        <p:nvSpPr>
          <p:cNvPr id="91" name="Shape 91"/>
          <p:cNvSpPr txBox="1">
            <a:spLocks noGrp="1"/>
          </p:cNvSpPr>
          <p:nvPr>
            <p:ph type="body" idx="1"/>
          </p:nvPr>
        </p:nvSpPr>
        <p:spPr>
          <a:xfrm>
            <a:off x="457200" y="1223010"/>
            <a:ext cx="8229600" cy="4627245"/>
          </a:xfrm>
          <a:prstGeom prst="rect">
            <a:avLst/>
          </a:prstGeom>
        </p:spPr>
        <p:txBody>
          <a:bodyPr lIns="91425" tIns="91425" rIns="91425" bIns="91425" anchor="t" anchorCtr="0">
            <a:noAutofit/>
          </a:bodyPr>
          <a:lstStyle/>
          <a:p>
            <a:pPr marL="495300" indent="-457200">
              <a:spcBef>
                <a:spcPts val="0"/>
              </a:spcBef>
              <a:buSzPct val="100000"/>
            </a:pPr>
            <a:r>
              <a:rPr lang="en-US" sz="2800" dirty="0">
                <a:latin typeface="Times New Roman" panose="02020603050405020304" pitchFamily="18" charset="0"/>
                <a:cs typeface="Times New Roman" panose="02020603050405020304" pitchFamily="18" charset="0"/>
              </a:rPr>
              <a:t>Objective</a:t>
            </a:r>
          </a:p>
          <a:p>
            <a:pPr marL="457200" lvl="0" indent="-419100" rtl="0">
              <a:lnSpc>
                <a:spcPct val="100000"/>
              </a:lnSpc>
              <a:spcBef>
                <a:spcPts val="0"/>
              </a:spcBef>
              <a:buClr>
                <a:schemeClr val="dk1"/>
              </a:buClr>
              <a:buSzPct val="100000"/>
              <a:buFont typeface="Arial" panose="020B0604020202020204"/>
              <a:buChar char="•"/>
            </a:pPr>
            <a:r>
              <a:rPr lang="en-US" sz="2800" dirty="0">
                <a:latin typeface="Times New Roman" panose="02020603050405020304" pitchFamily="18" charset="0"/>
                <a:cs typeface="Times New Roman" panose="02020603050405020304" pitchFamily="18" charset="0"/>
              </a:rPr>
              <a:t>Abstract</a:t>
            </a:r>
          </a:p>
          <a:p>
            <a:pPr marL="457200" lvl="0" indent="-419100" rtl="0">
              <a:lnSpc>
                <a:spcPct val="100000"/>
              </a:lnSpc>
              <a:spcBef>
                <a:spcPts val="0"/>
              </a:spcBef>
              <a:buClr>
                <a:schemeClr val="dk1"/>
              </a:buClr>
              <a:buSzPct val="100000"/>
              <a:buFont typeface="Arial" panose="020B0604020202020204"/>
              <a:buChar char="•"/>
            </a:pPr>
            <a:r>
              <a:rPr lang="en-US" sz="2800" dirty="0">
                <a:latin typeface="Times New Roman" panose="02020603050405020304" pitchFamily="18" charset="0"/>
                <a:cs typeface="Times New Roman" panose="02020603050405020304" pitchFamily="18" charset="0"/>
              </a:rPr>
              <a:t>Introduction</a:t>
            </a:r>
          </a:p>
          <a:p>
            <a:pPr marL="457200" lvl="0" indent="-419100" rtl="0">
              <a:lnSpc>
                <a:spcPct val="100000"/>
              </a:lnSpc>
              <a:spcBef>
                <a:spcPts val="0"/>
              </a:spcBef>
              <a:buClr>
                <a:schemeClr val="dk1"/>
              </a:buClr>
              <a:buSzPct val="100000"/>
              <a:buFont typeface="Arial" panose="020B0604020202020204"/>
              <a:buChar char="•"/>
            </a:pPr>
            <a:r>
              <a:rPr lang="en-US" sz="2800" dirty="0">
                <a:latin typeface="Times New Roman" panose="02020603050405020304" pitchFamily="18" charset="0"/>
                <a:cs typeface="Times New Roman" panose="02020603050405020304" pitchFamily="18" charset="0"/>
              </a:rPr>
              <a:t>Technologies Used</a:t>
            </a:r>
          </a:p>
          <a:p>
            <a:pPr marL="457200" lvl="0" indent="-419100" rtl="0">
              <a:lnSpc>
                <a:spcPct val="100000"/>
              </a:lnSpc>
              <a:spcBef>
                <a:spcPts val="0"/>
              </a:spcBef>
              <a:buClr>
                <a:schemeClr val="dk1"/>
              </a:buClr>
              <a:buSzPct val="100000"/>
              <a:buFont typeface="Arial" panose="020B0604020202020204"/>
              <a:buChar char="•"/>
            </a:pPr>
            <a:r>
              <a:rPr lang="en-US" sz="2800" dirty="0">
                <a:latin typeface="Times New Roman" panose="02020603050405020304" pitchFamily="18" charset="0"/>
                <a:cs typeface="Times New Roman" panose="02020603050405020304" pitchFamily="18" charset="0"/>
              </a:rPr>
              <a:t>Implementation</a:t>
            </a:r>
          </a:p>
          <a:p>
            <a:pPr marL="457200" lvl="0" indent="-419100" rtl="0">
              <a:lnSpc>
                <a:spcPct val="100000"/>
              </a:lnSpc>
              <a:spcBef>
                <a:spcPts val="0"/>
              </a:spcBef>
              <a:buClr>
                <a:schemeClr val="dk1"/>
              </a:buClr>
              <a:buSzPct val="100000"/>
              <a:buFont typeface="Arial" panose="020B0604020202020204"/>
              <a:buChar char="•"/>
            </a:pPr>
            <a:r>
              <a:rPr lang="en-US" sz="2800" dirty="0">
                <a:latin typeface="Times New Roman" panose="02020603050405020304" pitchFamily="18" charset="0"/>
                <a:cs typeface="Times New Roman" panose="02020603050405020304" pitchFamily="18" charset="0"/>
              </a:rPr>
              <a:t>Applications</a:t>
            </a:r>
          </a:p>
          <a:p>
            <a:pPr marL="457200" lvl="0" indent="-419100" rtl="0">
              <a:lnSpc>
                <a:spcPct val="100000"/>
              </a:lnSpc>
              <a:spcBef>
                <a:spcPts val="0"/>
              </a:spcBef>
              <a:buClr>
                <a:schemeClr val="dk1"/>
              </a:buClr>
              <a:buSzPct val="100000"/>
              <a:buFont typeface="Arial" panose="020B0604020202020204"/>
              <a:buChar char="•"/>
            </a:pPr>
            <a:r>
              <a:rPr lang="en-US" sz="2800" dirty="0">
                <a:latin typeface="Times New Roman" panose="02020603050405020304" pitchFamily="18" charset="0"/>
                <a:cs typeface="Times New Roman" panose="02020603050405020304" pitchFamily="18" charset="0"/>
              </a:rPr>
              <a:t>Comparison Results </a:t>
            </a:r>
          </a:p>
          <a:p>
            <a:pPr marL="457200" lvl="0" indent="-419100" rtl="0">
              <a:lnSpc>
                <a:spcPct val="100000"/>
              </a:lnSpc>
              <a:spcBef>
                <a:spcPts val="0"/>
              </a:spcBef>
              <a:buClr>
                <a:schemeClr val="dk1"/>
              </a:buClr>
              <a:buSzPct val="100000"/>
              <a:buFont typeface="Arial" panose="020B0604020202020204"/>
              <a:buChar char="•"/>
            </a:pPr>
            <a:r>
              <a:rPr lang="en-US" sz="2800" dirty="0">
                <a:latin typeface="Times New Roman" panose="02020603050405020304" pitchFamily="18" charset="0"/>
                <a:cs typeface="Times New Roman" panose="02020603050405020304" pitchFamily="18" charset="0"/>
              </a:rPr>
              <a:t>Conclusion &amp; Future Scope</a:t>
            </a:r>
          </a:p>
          <a:p>
            <a:pPr marL="457200" lvl="0" indent="-419100" rtl="0">
              <a:lnSpc>
                <a:spcPct val="100000"/>
              </a:lnSpc>
              <a:spcBef>
                <a:spcPts val="0"/>
              </a:spcBef>
              <a:buClr>
                <a:schemeClr val="dk1"/>
              </a:buClr>
              <a:buSzPct val="100000"/>
              <a:buFont typeface="Arial" panose="020B0604020202020204"/>
              <a:buChar char="•"/>
            </a:pPr>
            <a:r>
              <a:rPr lang="en-US" sz="2800" dirty="0">
                <a:latin typeface="Times New Roman" panose="02020603050405020304" pitchFamily="18" charset="0"/>
                <a:cs typeface="Times New Roman" panose="02020603050405020304" pitchFamily="18" charset="0"/>
              </a:rPr>
              <a:t>Bibliography</a:t>
            </a:r>
          </a:p>
        </p:txBody>
      </p:sp>
      <p:sp>
        <p:nvSpPr>
          <p:cNvPr id="7" name="Footer Placeholder 6"/>
          <p:cNvSpPr>
            <a:spLocks noGrp="1"/>
          </p:cNvSpPr>
          <p:nvPr>
            <p:ph type="ftr" idx="11"/>
          </p:nvPr>
        </p:nvSpPr>
        <p:spPr/>
        <p:txBody>
          <a:bodyPr/>
          <a:lstStyle/>
          <a:p>
            <a:r>
              <a:rPr lang="en-IN" dirty="0"/>
              <a:t>Dept. of CSE                            15CSS86: Technical Seminar</a:t>
            </a:r>
            <a:endParaRPr lang="en-US" dirty="0"/>
          </a:p>
        </p:txBody>
      </p:sp>
      <p:sp>
        <p:nvSpPr>
          <p:cNvPr id="8" name="Slide Number Placeholder 7"/>
          <p:cNvSpPr>
            <a:spLocks noGrp="1"/>
          </p:cNvSpPr>
          <p:nvPr>
            <p:ph type="sldNum" idx="12"/>
          </p:nvPr>
        </p:nvSpPr>
        <p:spPr/>
        <p:txBody>
          <a:bodyPr/>
          <a:lstStyle/>
          <a:p>
            <a:pPr marL="0" lvl="0" indent="0">
              <a:spcBef>
                <a:spcPts val="0"/>
              </a:spcBef>
              <a:buClr>
                <a:srgbClr val="898989"/>
              </a:buClr>
              <a:buSzPct val="25000"/>
              <a:buFont typeface="Calibri" panose="020F0502020204030204"/>
              <a:buNone/>
            </a:pPr>
            <a:fld id="{00000000-1234-1234-1234-123412341234}" type="slidenum">
              <a:rPr lang="en-US" smtClean="0"/>
              <a:t>2</a:t>
            </a:fld>
            <a:endParaRPr lang="en-US"/>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Shape 98"/>
          <p:cNvSpPr txBox="1">
            <a:spLocks noGrp="1"/>
          </p:cNvSpPr>
          <p:nvPr>
            <p:ph type="title"/>
          </p:nvPr>
        </p:nvSpPr>
        <p:spPr>
          <a:xfrm>
            <a:off x="457200" y="274637"/>
            <a:ext cx="8229600" cy="715963"/>
          </a:xfrm>
          <a:prstGeom prst="rect">
            <a:avLst/>
          </a:prstGeom>
          <a:noFill/>
          <a:ln>
            <a:noFill/>
          </a:ln>
        </p:spPr>
        <p:txBody>
          <a:bodyPr lIns="91425" tIns="45700" rIns="91425" bIns="45700" anchor="ctr" anchorCtr="0">
            <a:noAutofit/>
          </a:bodyPr>
          <a:lstStyle/>
          <a:p>
            <a:pPr marL="0" marR="0" lvl="0" indent="0" algn="ctr" rtl="0">
              <a:lnSpc>
                <a:spcPct val="100000"/>
              </a:lnSpc>
              <a:spcBef>
                <a:spcPts val="0"/>
              </a:spcBef>
              <a:spcAft>
                <a:spcPts val="0"/>
              </a:spcAft>
              <a:buClr>
                <a:schemeClr val="dk1"/>
              </a:buClr>
              <a:buSzPct val="25000"/>
              <a:buFont typeface="Calibri" panose="020F0502020204030204"/>
              <a:buNone/>
            </a:pPr>
            <a:r>
              <a:rPr lang="en-US" sz="4000" b="1" i="0" u="none" strike="noStrike" cap="none" baseline="0" dirty="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rPr>
              <a:t>Objectives </a:t>
            </a:r>
          </a:p>
        </p:txBody>
      </p:sp>
      <p:sp>
        <p:nvSpPr>
          <p:cNvPr id="99" name="Shape 99"/>
          <p:cNvSpPr txBox="1">
            <a:spLocks noGrp="1"/>
          </p:cNvSpPr>
          <p:nvPr>
            <p:ph type="body" idx="1"/>
          </p:nvPr>
        </p:nvSpPr>
        <p:spPr>
          <a:xfrm>
            <a:off x="457200" y="1510030"/>
            <a:ext cx="8229600" cy="4406900"/>
          </a:xfrm>
          <a:prstGeom prst="rect">
            <a:avLst/>
          </a:prstGeom>
          <a:noFill/>
          <a:ln>
            <a:noFill/>
          </a:ln>
        </p:spPr>
        <p:txBody>
          <a:bodyPr lIns="91425" tIns="45700" rIns="91425" bIns="45700" anchor="t" anchorCtr="0">
            <a:noAutofit/>
          </a:bodyPr>
          <a:lstStyle/>
          <a:p>
            <a:pPr indent="-342900" algn="just">
              <a:spcBef>
                <a:spcPts val="0"/>
              </a:spcBef>
              <a:buSzPct val="100000"/>
            </a:pPr>
            <a:r>
              <a:rPr lang="en-IN" sz="2400" dirty="0">
                <a:solidFill>
                  <a:schemeClr val="dk1"/>
                </a:solidFill>
                <a:latin typeface="Times New Roman" pitchFamily="18" charset="0"/>
                <a:ea typeface="Calibri"/>
                <a:cs typeface="Times New Roman" pitchFamily="18" charset="0"/>
                <a:sym typeface="Calibri"/>
              </a:rPr>
              <a:t>The main objective of this model is to create a optimal system where the energy consumption can be decreased in the data center.</a:t>
            </a:r>
          </a:p>
          <a:p>
            <a:pPr marL="342900" marR="0" lvl="0" indent="-342900" algn="just" rtl="0">
              <a:lnSpc>
                <a:spcPct val="100000"/>
              </a:lnSpc>
              <a:spcBef>
                <a:spcPts val="0"/>
              </a:spcBef>
              <a:spcAft>
                <a:spcPts val="0"/>
              </a:spcAft>
              <a:buClr>
                <a:schemeClr val="dk1"/>
              </a:buClr>
              <a:buSzPct val="100000"/>
              <a:buFont typeface="Arial" panose="020B0604020202020204"/>
              <a:buChar char="•"/>
            </a:pPr>
            <a:endParaRPr lang="en-US" sz="2400" b="0" i="0" u="none" strike="noStrike" cap="none" baseline="0" dirty="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endParaRPr>
          </a:p>
          <a:p>
            <a:pPr lvl="0" indent="-342900" algn="just">
              <a:spcBef>
                <a:spcPts val="0"/>
              </a:spcBef>
              <a:buSzPct val="100000"/>
            </a:pPr>
            <a:r>
              <a:rPr lang="en-IN" sz="2400" dirty="0">
                <a:solidFill>
                  <a:schemeClr val="dk1"/>
                </a:solidFill>
                <a:latin typeface="Times New Roman" pitchFamily="18" charset="0"/>
                <a:ea typeface="Calibri"/>
                <a:cs typeface="Times New Roman" pitchFamily="18" charset="0"/>
                <a:sym typeface="Calibri"/>
              </a:rPr>
              <a:t>As a consequence, hardware design companies have considered energy efﬁciency as one of the main design concerns and have provided mechanisms to ease developing green applications.</a:t>
            </a:r>
          </a:p>
          <a:p>
            <a:pPr lvl="0" indent="-342900" algn="just">
              <a:spcBef>
                <a:spcPts val="0"/>
              </a:spcBef>
              <a:buSzPct val="100000"/>
            </a:pPr>
            <a:endParaRPr lang="en-IN" sz="2400" dirty="0">
              <a:solidFill>
                <a:schemeClr val="dk1"/>
              </a:solidFill>
              <a:latin typeface="Times New Roman" pitchFamily="18" charset="0"/>
              <a:ea typeface="Calibri"/>
              <a:cs typeface="Times New Roman" pitchFamily="18" charset="0"/>
              <a:sym typeface="Calibri"/>
            </a:endParaRPr>
          </a:p>
          <a:p>
            <a:pPr indent="-342900" algn="just">
              <a:spcBef>
                <a:spcPts val="0"/>
              </a:spcBef>
              <a:buSzPct val="100000"/>
            </a:pPr>
            <a:r>
              <a:rPr lang="en-IN" sz="2400" dirty="0">
                <a:solidFill>
                  <a:schemeClr val="dk1"/>
                </a:solidFill>
                <a:latin typeface="Times New Roman" pitchFamily="18" charset="0"/>
                <a:ea typeface="Calibri"/>
                <a:cs typeface="Times New Roman" pitchFamily="18" charset="0"/>
                <a:sym typeface="Calibri"/>
              </a:rPr>
              <a:t>The energy demand of data centers that support MapReduce model is increasing rapidly which is the main objective for their scalability.</a:t>
            </a:r>
          </a:p>
          <a:p>
            <a:pPr marL="0" marR="0" lvl="0" indent="0" algn="l" rtl="0">
              <a:lnSpc>
                <a:spcPct val="100000"/>
              </a:lnSpc>
              <a:spcBef>
                <a:spcPts val="0"/>
              </a:spcBef>
              <a:spcAft>
                <a:spcPts val="0"/>
              </a:spcAft>
              <a:buClr>
                <a:schemeClr val="dk1"/>
              </a:buClr>
              <a:buSzPct val="100000"/>
              <a:buNone/>
            </a:pPr>
            <a:endParaRPr sz="2400" b="0" i="0" u="none" strike="noStrike" cap="none" baseline="0" dirty="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endParaRPr>
          </a:p>
        </p:txBody>
      </p:sp>
      <p:sp>
        <p:nvSpPr>
          <p:cNvPr id="10" name="Footer Placeholder 9"/>
          <p:cNvSpPr>
            <a:spLocks noGrp="1"/>
          </p:cNvSpPr>
          <p:nvPr>
            <p:ph type="ftr" idx="11"/>
          </p:nvPr>
        </p:nvSpPr>
        <p:spPr/>
        <p:txBody>
          <a:bodyPr/>
          <a:lstStyle/>
          <a:p>
            <a:r>
              <a:rPr lang="en-IN"/>
              <a:t>Dept. of CSE                            15CSS86: Technical Seminar</a:t>
            </a:r>
            <a:endParaRPr lang="en-US"/>
          </a:p>
        </p:txBody>
      </p:sp>
      <p:sp>
        <p:nvSpPr>
          <p:cNvPr id="6" name="Slide Number Placeholder 5"/>
          <p:cNvSpPr>
            <a:spLocks noGrp="1"/>
          </p:cNvSpPr>
          <p:nvPr>
            <p:ph type="sldNum" idx="12"/>
          </p:nvPr>
        </p:nvSpPr>
        <p:spPr/>
        <p:txBody>
          <a:bodyPr/>
          <a:lstStyle/>
          <a:p>
            <a:pPr marL="0" lvl="0" indent="0">
              <a:spcBef>
                <a:spcPts val="0"/>
              </a:spcBef>
              <a:buClr>
                <a:srgbClr val="898989"/>
              </a:buClr>
              <a:buSzPct val="25000"/>
              <a:buFont typeface="Calibri" panose="020F0502020204030204"/>
              <a:buNone/>
            </a:pPr>
            <a:fld id="{00000000-1234-1234-1234-123412341234}" type="slidenum">
              <a:rPr lang="en-US" smtClean="0"/>
              <a:t>3</a:t>
            </a:fld>
            <a:endParaRPr lang="en-US"/>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0"/>
            <a:ext cx="8229600" cy="841375"/>
          </a:xfrm>
        </p:spPr>
        <p:txBody>
          <a:bodyPr/>
          <a:lstStyle/>
          <a:p>
            <a:pPr algn="ctr"/>
            <a:r>
              <a:rPr lang="en-US" sz="4000" b="1" dirty="0">
                <a:latin typeface="Times New Roman" panose="02020603050405020304" pitchFamily="18" charset="0"/>
                <a:cs typeface="Times New Roman" panose="02020603050405020304" pitchFamily="18" charset="0"/>
              </a:rPr>
              <a:t>Abstract</a:t>
            </a:r>
          </a:p>
        </p:txBody>
      </p:sp>
      <p:sp>
        <p:nvSpPr>
          <p:cNvPr id="3" name="Text Placeholder 2"/>
          <p:cNvSpPr>
            <a:spLocks noGrp="1"/>
          </p:cNvSpPr>
          <p:nvPr>
            <p:ph type="body" idx="1"/>
          </p:nvPr>
        </p:nvSpPr>
        <p:spPr>
          <a:xfrm>
            <a:off x="457200" y="1600200"/>
            <a:ext cx="8229600" cy="4525961"/>
          </a:xfrm>
        </p:spPr>
        <p:txBody>
          <a:bodyPr/>
          <a:lstStyle/>
          <a:p>
            <a:pPr lvl="0" algn="just"/>
            <a:r>
              <a:rPr lang="en-US" sz="2800" dirty="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rPr>
              <a:t>  </a:t>
            </a:r>
            <a:r>
              <a:rPr lang="en-IN" sz="2400" dirty="0">
                <a:solidFill>
                  <a:schemeClr val="dk1"/>
                </a:solidFill>
                <a:latin typeface="Times New Roman" pitchFamily="18" charset="0"/>
                <a:ea typeface="Calibri"/>
                <a:cs typeface="Times New Roman" pitchFamily="18" charset="0"/>
                <a:sym typeface="Calibri"/>
              </a:rPr>
              <a:t>The traditional low-power embedded processors such as Atom and ARM are entering into the high-performance server market. </a:t>
            </a:r>
          </a:p>
          <a:p>
            <a:pPr lvl="0" algn="just"/>
            <a:endParaRPr lang="en-IN" sz="2400" dirty="0">
              <a:solidFill>
                <a:schemeClr val="dk1"/>
              </a:solidFill>
              <a:latin typeface="Times New Roman" pitchFamily="18" charset="0"/>
              <a:ea typeface="Calibri"/>
              <a:cs typeface="Times New Roman" pitchFamily="18" charset="0"/>
              <a:sym typeface="Calibri"/>
            </a:endParaRPr>
          </a:p>
          <a:p>
            <a:pPr lvl="0" algn="just"/>
            <a:r>
              <a:rPr lang="en-IN" sz="2400" dirty="0">
                <a:solidFill>
                  <a:schemeClr val="dk1"/>
                </a:solidFill>
                <a:latin typeface="Times New Roman" pitchFamily="18" charset="0"/>
                <a:ea typeface="Calibri"/>
                <a:cs typeface="Times New Roman" pitchFamily="18" charset="0"/>
                <a:sym typeface="Calibri"/>
              </a:rPr>
              <a:t>  At the same time, big data analytics applications are emerging and dramatically changing the landscape of data center workloads.</a:t>
            </a:r>
          </a:p>
          <a:p>
            <a:pPr lvl="0" algn="just"/>
            <a:endParaRPr lang="en-IN" sz="2400" dirty="0">
              <a:solidFill>
                <a:schemeClr val="dk1"/>
              </a:solidFill>
              <a:latin typeface="Times New Roman" pitchFamily="18" charset="0"/>
              <a:ea typeface="Calibri"/>
              <a:cs typeface="Times New Roman" pitchFamily="18" charset="0"/>
              <a:sym typeface="Calibri"/>
            </a:endParaRPr>
          </a:p>
          <a:p>
            <a:pPr lvl="0" algn="just"/>
            <a:r>
              <a:rPr lang="en-IN" sz="2400" dirty="0">
                <a:solidFill>
                  <a:schemeClr val="dk1"/>
                </a:solidFill>
                <a:latin typeface="Times New Roman" pitchFamily="18" charset="0"/>
                <a:ea typeface="Calibri"/>
                <a:cs typeface="Times New Roman" pitchFamily="18" charset="0"/>
                <a:sym typeface="Calibri"/>
              </a:rPr>
              <a:t>  The rapid growth in the data yields challenges to process them efﬁciently using current high-performance server architectures.</a:t>
            </a:r>
          </a:p>
          <a:p>
            <a:pPr marL="203200" indent="0" algn="just">
              <a:buNone/>
            </a:pPr>
            <a:endParaRPr lang="en-US" dirty="0"/>
          </a:p>
        </p:txBody>
      </p:sp>
      <p:sp>
        <p:nvSpPr>
          <p:cNvPr id="4" name="Footer Placeholder 3"/>
          <p:cNvSpPr>
            <a:spLocks noGrp="1"/>
          </p:cNvSpPr>
          <p:nvPr>
            <p:ph type="ftr" idx="11"/>
          </p:nvPr>
        </p:nvSpPr>
        <p:spPr/>
        <p:txBody>
          <a:bodyPr/>
          <a:lstStyle/>
          <a:p>
            <a:r>
              <a:rPr lang="en-IN"/>
              <a:t>Dept. of CSE                            15CSS86: Technical Seminar</a:t>
            </a:r>
            <a:endParaRPr lang="en-US"/>
          </a:p>
        </p:txBody>
      </p:sp>
      <p:sp>
        <p:nvSpPr>
          <p:cNvPr id="5" name="Slide Number Placeholder 4"/>
          <p:cNvSpPr>
            <a:spLocks noGrp="1"/>
          </p:cNvSpPr>
          <p:nvPr>
            <p:ph type="sldNum" idx="12"/>
          </p:nvPr>
        </p:nvSpPr>
        <p:spPr/>
        <p:txBody>
          <a:bodyPr/>
          <a:lstStyle/>
          <a:p>
            <a:pPr marL="0" lvl="0" indent="0">
              <a:spcBef>
                <a:spcPts val="0"/>
              </a:spcBef>
              <a:buClr>
                <a:srgbClr val="898989"/>
              </a:buClr>
              <a:buSzPct val="25000"/>
              <a:buFont typeface="Calibri" panose="020F0502020204030204"/>
              <a:buNone/>
            </a:pPr>
            <a:fld id="{00000000-1234-1234-1234-123412341234}" type="slidenum">
              <a:rPr lang="en-US" smtClean="0"/>
              <a:t>4</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Shape 98"/>
          <p:cNvSpPr txBox="1">
            <a:spLocks noGrp="1"/>
          </p:cNvSpPr>
          <p:nvPr>
            <p:ph type="title"/>
          </p:nvPr>
        </p:nvSpPr>
        <p:spPr>
          <a:xfrm>
            <a:off x="457200" y="274320"/>
            <a:ext cx="8229600" cy="546100"/>
          </a:xfrm>
          <a:prstGeom prst="rect">
            <a:avLst/>
          </a:prstGeom>
          <a:noFill/>
          <a:ln>
            <a:noFill/>
          </a:ln>
        </p:spPr>
        <p:txBody>
          <a:bodyPr lIns="91425" tIns="45700" rIns="91425" bIns="45700" anchor="ctr" anchorCtr="0">
            <a:noAutofit/>
          </a:bodyPr>
          <a:lstStyle/>
          <a:p>
            <a:pPr marL="0" marR="0" lvl="0" indent="0" algn="ctr" rtl="0">
              <a:lnSpc>
                <a:spcPct val="100000"/>
              </a:lnSpc>
              <a:spcBef>
                <a:spcPts val="0"/>
              </a:spcBef>
              <a:spcAft>
                <a:spcPts val="0"/>
              </a:spcAft>
              <a:buClr>
                <a:schemeClr val="dk1"/>
              </a:buClr>
              <a:buSzPct val="25000"/>
              <a:buFont typeface="Calibri" panose="020F0502020204030204"/>
              <a:buNone/>
            </a:pPr>
            <a:r>
              <a:rPr lang="en-US" sz="4000" b="1" i="0" u="none" strike="noStrike" cap="none" baseline="0" dirty="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rPr>
              <a:t>Introduction</a:t>
            </a:r>
          </a:p>
        </p:txBody>
      </p:sp>
      <p:sp>
        <p:nvSpPr>
          <p:cNvPr id="99" name="Shape 99"/>
          <p:cNvSpPr txBox="1">
            <a:spLocks noGrp="1"/>
          </p:cNvSpPr>
          <p:nvPr>
            <p:ph type="body" idx="1"/>
          </p:nvPr>
        </p:nvSpPr>
        <p:spPr>
          <a:xfrm>
            <a:off x="438538" y="996632"/>
            <a:ext cx="8229600" cy="5023168"/>
          </a:xfrm>
          <a:prstGeom prst="rect">
            <a:avLst/>
          </a:prstGeom>
          <a:noFill/>
          <a:ln>
            <a:noFill/>
          </a:ln>
        </p:spPr>
        <p:txBody>
          <a:bodyPr lIns="91425" tIns="45700" rIns="91425" bIns="45700" anchor="t" anchorCtr="0">
            <a:noAutofit/>
          </a:bodyPr>
          <a:lstStyle/>
          <a:p>
            <a:pPr lvl="0" algn="just"/>
            <a:r>
              <a:rPr lang="en-IN" sz="2400" dirty="0">
                <a:latin typeface="Times New Roman" pitchFamily="18" charset="0"/>
                <a:cs typeface="Times New Roman" pitchFamily="18" charset="0"/>
              </a:rPr>
              <a:t> Low power is one of the main constraints for the design of battery operated embedded systems</a:t>
            </a:r>
            <a:r>
              <a:rPr lang="en-US" sz="2400" dirty="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rPr>
              <a:t>.</a:t>
            </a:r>
          </a:p>
          <a:p>
            <a:pPr marL="203200" lvl="0" indent="0" algn="just">
              <a:buNone/>
            </a:pPr>
            <a:endParaRPr lang="en-US" sz="2400" dirty="0">
              <a:latin typeface="Times New Roman" panose="02020603050405020304" pitchFamily="18" charset="0"/>
              <a:cs typeface="Times New Roman" panose="02020603050405020304" pitchFamily="18" charset="0"/>
            </a:endParaRPr>
          </a:p>
          <a:p>
            <a:pPr algn="just"/>
            <a:r>
              <a:rPr lang="en-IN" sz="2400" dirty="0">
                <a:latin typeface="Times New Roman" pitchFamily="18" charset="0"/>
                <a:cs typeface="Times New Roman" pitchFamily="18" charset="0"/>
              </a:rPr>
              <a:t> Intel provides RAPL interface which enables the software developers to measure and control the power consumption at different domain, including core, package, DRAM and embedded graphic.</a:t>
            </a:r>
          </a:p>
          <a:p>
            <a:pPr algn="just"/>
            <a:endParaRPr lang="en-IN" sz="2400" dirty="0">
              <a:latin typeface="Times New Roman" pitchFamily="18" charset="0"/>
              <a:cs typeface="Times New Roman" pitchFamily="18" charset="0"/>
            </a:endParaRPr>
          </a:p>
          <a:p>
            <a:pPr algn="just"/>
            <a:r>
              <a:rPr lang="en-IN" sz="2400" dirty="0">
                <a:latin typeface="Times New Roman" pitchFamily="18" charset="0"/>
                <a:cs typeface="Times New Roman" pitchFamily="18" charset="0"/>
              </a:rPr>
              <a:t> Apache Hadoop is an open-source Java-based framework of MapReduce implementation.</a:t>
            </a:r>
          </a:p>
          <a:p>
            <a:pPr algn="just"/>
            <a:endParaRPr lang="en-IN" sz="2400" dirty="0">
              <a:latin typeface="Times New Roman" pitchFamily="18" charset="0"/>
              <a:cs typeface="Times New Roman" pitchFamily="18" charset="0"/>
            </a:endParaRPr>
          </a:p>
          <a:p>
            <a:pPr algn="just"/>
            <a:r>
              <a:rPr lang="en-IN" sz="2400" dirty="0">
                <a:latin typeface="Times New Roman" pitchFamily="18" charset="0"/>
                <a:cs typeface="Times New Roman" pitchFamily="18" charset="0"/>
              </a:rPr>
              <a:t>Micro servers employ embedded low power processors as the main processing unit.</a:t>
            </a:r>
            <a:endParaRPr lang="en-US" sz="2800" dirty="0">
              <a:latin typeface="Times New Roman" panose="02020603050405020304" pitchFamily="18" charset="0"/>
              <a:cs typeface="Times New Roman" panose="02020603050405020304" pitchFamily="18" charset="0"/>
            </a:endParaRPr>
          </a:p>
        </p:txBody>
      </p:sp>
      <p:sp>
        <p:nvSpPr>
          <p:cNvPr id="5" name="Footer Placeholder 4"/>
          <p:cNvSpPr>
            <a:spLocks noGrp="1"/>
          </p:cNvSpPr>
          <p:nvPr>
            <p:ph type="ftr" idx="11"/>
          </p:nvPr>
        </p:nvSpPr>
        <p:spPr/>
        <p:txBody>
          <a:bodyPr/>
          <a:lstStyle/>
          <a:p>
            <a:r>
              <a:rPr lang="en-IN"/>
              <a:t>Dept. of CSE                            15CSS86: Technical Seminar</a:t>
            </a:r>
            <a:endParaRPr lang="en-US"/>
          </a:p>
        </p:txBody>
      </p:sp>
      <p:sp>
        <p:nvSpPr>
          <p:cNvPr id="6" name="Slide Number Placeholder 5"/>
          <p:cNvSpPr>
            <a:spLocks noGrp="1"/>
          </p:cNvSpPr>
          <p:nvPr>
            <p:ph type="sldNum" idx="12"/>
          </p:nvPr>
        </p:nvSpPr>
        <p:spPr/>
        <p:txBody>
          <a:bodyPr/>
          <a:lstStyle/>
          <a:p>
            <a:pPr marL="0" lvl="0" indent="0">
              <a:spcBef>
                <a:spcPts val="0"/>
              </a:spcBef>
              <a:buClr>
                <a:srgbClr val="898989"/>
              </a:buClr>
              <a:buSzPct val="25000"/>
              <a:buFont typeface="Calibri" panose="020F0502020204030204"/>
              <a:buNone/>
            </a:pPr>
            <a:fld id="{00000000-1234-1234-1234-123412341234}" type="slidenum">
              <a:rPr lang="en-US" smtClean="0"/>
              <a:t>5</a:t>
            </a:fld>
            <a:endParaRPr lang="en-US"/>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5658"/>
            <a:ext cx="8229600" cy="775970"/>
          </a:xfrm>
        </p:spPr>
        <p:txBody>
          <a:bodyPr/>
          <a:lstStyle/>
          <a:p>
            <a:pPr algn="ctr"/>
            <a:r>
              <a:rPr lang="en-US" sz="4000" b="1" dirty="0">
                <a:latin typeface="Times New Roman" panose="02020603050405020304" pitchFamily="18" charset="0"/>
                <a:cs typeface="Times New Roman" panose="02020603050405020304" pitchFamily="18" charset="0"/>
                <a:sym typeface="+mn-ea"/>
              </a:rPr>
              <a:t>Methodology</a:t>
            </a:r>
            <a:endParaRPr lang="en-US" sz="4000" b="1" dirty="0"/>
          </a:p>
        </p:txBody>
      </p:sp>
      <p:sp>
        <p:nvSpPr>
          <p:cNvPr id="3" name="Text Placeholder 2"/>
          <p:cNvSpPr>
            <a:spLocks noGrp="1"/>
          </p:cNvSpPr>
          <p:nvPr>
            <p:ph type="body" idx="1"/>
          </p:nvPr>
        </p:nvSpPr>
        <p:spPr/>
        <p:txBody>
          <a:bodyPr/>
          <a:lstStyle/>
          <a:p>
            <a:pPr>
              <a:lnSpc>
                <a:spcPct val="100000"/>
              </a:lnSpc>
            </a:pPr>
            <a:endParaRPr lang="en-US" dirty="0"/>
          </a:p>
          <a:p>
            <a:pPr>
              <a:lnSpc>
                <a:spcPct val="100000"/>
              </a:lnSpc>
            </a:pPr>
            <a:endParaRPr lang="en-US" dirty="0"/>
          </a:p>
          <a:p>
            <a:pPr>
              <a:lnSpc>
                <a:spcPct val="100000"/>
              </a:lnSpc>
            </a:pPr>
            <a:endParaRPr lang="en-US" dirty="0"/>
          </a:p>
          <a:p>
            <a:pPr>
              <a:lnSpc>
                <a:spcPct val="100000"/>
              </a:lnSpc>
            </a:pPr>
            <a:endParaRPr lang="en-US" dirty="0"/>
          </a:p>
          <a:p>
            <a:pPr>
              <a:lnSpc>
                <a:spcPct val="100000"/>
              </a:lnSpc>
            </a:pPr>
            <a:endParaRPr lang="en-US" dirty="0"/>
          </a:p>
          <a:p>
            <a:pPr>
              <a:lnSpc>
                <a:spcPct val="100000"/>
              </a:lnSpc>
            </a:pPr>
            <a:endParaRPr lang="en-US" dirty="0"/>
          </a:p>
          <a:p>
            <a:pPr>
              <a:lnSpc>
                <a:spcPct val="100000"/>
              </a:lnSpc>
            </a:pPr>
            <a:endParaRPr lang="en-US" dirty="0"/>
          </a:p>
          <a:p>
            <a:pPr>
              <a:lnSpc>
                <a:spcPct val="100000"/>
              </a:lnSpc>
            </a:pPr>
            <a:endParaRPr lang="en-US" dirty="0"/>
          </a:p>
          <a:p>
            <a:pPr>
              <a:lnSpc>
                <a:spcPct val="100000"/>
              </a:lnSpc>
            </a:pPr>
            <a:endParaRPr lang="en-US" dirty="0"/>
          </a:p>
          <a:p>
            <a:pPr>
              <a:lnSpc>
                <a:spcPct val="100000"/>
              </a:lnSpc>
            </a:pPr>
            <a:endParaRPr lang="en-US" dirty="0"/>
          </a:p>
          <a:p>
            <a:pPr>
              <a:lnSpc>
                <a:spcPct val="100000"/>
              </a:lnSpc>
            </a:pPr>
            <a:endParaRPr lang="en-US" dirty="0"/>
          </a:p>
          <a:p>
            <a:pPr marL="203200" indent="0">
              <a:buNone/>
            </a:pPr>
            <a:r>
              <a:rPr lang="en-US" sz="2400" dirty="0">
                <a:latin typeface="Times New Roman" panose="02020603050405020304" pitchFamily="18" charset="0"/>
                <a:cs typeface="Times New Roman" panose="02020603050405020304" pitchFamily="18" charset="0"/>
              </a:rPr>
              <a:t>                                  </a:t>
            </a:r>
          </a:p>
          <a:p>
            <a:pPr marL="203200" indent="0">
              <a:buNone/>
            </a:pPr>
            <a:endParaRPr lang="en-US" sz="2400" dirty="0">
              <a:latin typeface="Times New Roman" panose="02020603050405020304" pitchFamily="18" charset="0"/>
              <a:cs typeface="Times New Roman" panose="02020603050405020304" pitchFamily="18" charset="0"/>
            </a:endParaRPr>
          </a:p>
          <a:p>
            <a:pPr marL="203200" indent="0">
              <a:buNone/>
            </a:pPr>
            <a:r>
              <a:rPr lang="en-US" sz="2400" dirty="0">
                <a:latin typeface="Times New Roman" panose="02020603050405020304" pitchFamily="18" charset="0"/>
                <a:cs typeface="Times New Roman" panose="02020603050405020304" pitchFamily="18" charset="0"/>
              </a:rPr>
              <a:t>                              </a:t>
            </a:r>
          </a:p>
        </p:txBody>
      </p:sp>
      <p:sp>
        <p:nvSpPr>
          <p:cNvPr id="4" name="Footer Placeholder 3"/>
          <p:cNvSpPr>
            <a:spLocks noGrp="1"/>
          </p:cNvSpPr>
          <p:nvPr>
            <p:ph type="ftr" idx="11"/>
          </p:nvPr>
        </p:nvSpPr>
        <p:spPr>
          <a:xfrm>
            <a:off x="3059430" y="6356350"/>
            <a:ext cx="2856230" cy="365125"/>
          </a:xfrm>
        </p:spPr>
        <p:txBody>
          <a:bodyPr/>
          <a:lstStyle/>
          <a:p>
            <a:r>
              <a:rPr lang="en-IN"/>
              <a:t>Dept. of CSE                            15CSS86: Technical Seminar</a:t>
            </a:r>
          </a:p>
        </p:txBody>
      </p:sp>
      <p:sp>
        <p:nvSpPr>
          <p:cNvPr id="5" name="Slide Number Placeholder 4"/>
          <p:cNvSpPr>
            <a:spLocks noGrp="1"/>
          </p:cNvSpPr>
          <p:nvPr>
            <p:ph type="sldNum" idx="12"/>
          </p:nvPr>
        </p:nvSpPr>
        <p:spPr/>
        <p:txBody>
          <a:bodyPr/>
          <a:lstStyle/>
          <a:p>
            <a:pPr marL="0" lvl="0" indent="0">
              <a:spcBef>
                <a:spcPts val="0"/>
              </a:spcBef>
              <a:buClr>
                <a:srgbClr val="898989"/>
              </a:buClr>
              <a:buSzPct val="25000"/>
              <a:buFont typeface="Calibri" panose="020F0502020204030204"/>
              <a:buNone/>
            </a:pPr>
            <a:fld id="{00000000-1234-1234-1234-123412341234}" type="slidenum">
              <a:rPr lang="en-US"/>
              <a:t>6</a:t>
            </a:fld>
            <a:endParaRPr lang="en-US"/>
          </a:p>
        </p:txBody>
      </p:sp>
      <p:pic>
        <p:nvPicPr>
          <p:cNvPr id="7" name="Picture 6">
            <a:extLst>
              <a:ext uri="{FF2B5EF4-FFF2-40B4-BE49-F238E27FC236}">
                <a16:creationId xmlns:a16="http://schemas.microsoft.com/office/drawing/2014/main" id="{E3E41513-FE84-482C-B02F-7EA6CA6D0305}"/>
              </a:ext>
            </a:extLst>
          </p:cNvPr>
          <p:cNvPicPr>
            <a:picLocks noChangeAspect="1"/>
          </p:cNvPicPr>
          <p:nvPr/>
        </p:nvPicPr>
        <p:blipFill>
          <a:blip r:embed="rId2"/>
          <a:stretch>
            <a:fillRect/>
          </a:stretch>
        </p:blipFill>
        <p:spPr>
          <a:xfrm>
            <a:off x="1409700" y="1363084"/>
            <a:ext cx="6324600" cy="4243907"/>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Shape 98"/>
          <p:cNvSpPr txBox="1">
            <a:spLocks noGrp="1"/>
          </p:cNvSpPr>
          <p:nvPr>
            <p:ph type="title"/>
          </p:nvPr>
        </p:nvSpPr>
        <p:spPr>
          <a:xfrm>
            <a:off x="457200" y="274320"/>
            <a:ext cx="8229600" cy="559435"/>
          </a:xfrm>
          <a:prstGeom prst="rect">
            <a:avLst/>
          </a:prstGeom>
          <a:noFill/>
          <a:ln>
            <a:noFill/>
          </a:ln>
        </p:spPr>
        <p:txBody>
          <a:bodyPr lIns="91425" tIns="45700" rIns="91425" bIns="45700" anchor="ctr" anchorCtr="0">
            <a:noAutofit/>
          </a:bodyPr>
          <a:lstStyle/>
          <a:p>
            <a:pPr marL="0" marR="0" lvl="0" indent="0" algn="ctr" rtl="0">
              <a:lnSpc>
                <a:spcPct val="100000"/>
              </a:lnSpc>
              <a:spcBef>
                <a:spcPts val="0"/>
              </a:spcBef>
              <a:spcAft>
                <a:spcPts val="0"/>
              </a:spcAft>
              <a:buClr>
                <a:schemeClr val="dk1"/>
              </a:buClr>
              <a:buSzPct val="25000"/>
              <a:buFont typeface="Calibri" panose="020F0502020204030204"/>
              <a:buNone/>
            </a:pPr>
            <a:r>
              <a:rPr lang="en-US" sz="4000" b="1" i="0" u="none" strike="noStrike" cap="none" baseline="0" dirty="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rPr>
              <a:t>Technologies</a:t>
            </a:r>
            <a:r>
              <a:rPr lang="en-US" sz="4000" b="1" i="0" u="none" strike="noStrike" cap="none" dirty="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rPr>
              <a:t> Used</a:t>
            </a:r>
            <a:endParaRPr lang="en-US" sz="4000" b="1" i="0" u="none" strike="noStrike" cap="none" baseline="0" dirty="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endParaRPr>
          </a:p>
        </p:txBody>
      </p:sp>
      <p:sp>
        <p:nvSpPr>
          <p:cNvPr id="5" name="Shape 99"/>
          <p:cNvSpPr txBox="1">
            <a:spLocks noGrp="1"/>
          </p:cNvSpPr>
          <p:nvPr>
            <p:ph type="body" idx="1"/>
          </p:nvPr>
        </p:nvSpPr>
        <p:spPr>
          <a:xfrm>
            <a:off x="207645" y="1069975"/>
            <a:ext cx="8229600" cy="4866640"/>
          </a:xfrm>
          <a:prstGeom prst="rect">
            <a:avLst/>
          </a:prstGeom>
          <a:noFill/>
          <a:ln>
            <a:noFill/>
          </a:ln>
        </p:spPr>
        <p:txBody>
          <a:bodyPr lIns="91425" tIns="45700" rIns="91425" bIns="45700" anchor="t" anchorCtr="0">
            <a:noAutofit/>
          </a:bodyPr>
          <a:lstStyle/>
          <a:p>
            <a:pPr marL="0" indent="0" algn="just">
              <a:spcBef>
                <a:spcPts val="0"/>
              </a:spcBef>
              <a:buFont typeface="Arial" panose="020B0604020202020204" pitchFamily="34" charset="0"/>
              <a:buChar char="•"/>
            </a:pPr>
            <a:r>
              <a:rPr lang="en-IN" sz="2800" dirty="0">
                <a:latin typeface="Times New Roman" pitchFamily="18" charset="0"/>
                <a:cs typeface="Times New Roman" pitchFamily="18" charset="0"/>
              </a:rPr>
              <a:t>  RAPL interface.</a:t>
            </a:r>
          </a:p>
          <a:p>
            <a:pPr marL="0" lvl="0" indent="0" algn="just">
              <a:spcBef>
                <a:spcPts val="0"/>
              </a:spcBef>
              <a:buNone/>
            </a:pPr>
            <a:endParaRPr lang="en-IN" sz="2800" dirty="0">
              <a:latin typeface="Times New Roman" pitchFamily="18" charset="0"/>
              <a:cs typeface="Times New Roman" pitchFamily="18" charset="0"/>
            </a:endParaRPr>
          </a:p>
          <a:p>
            <a:pPr marL="0" lvl="0" indent="0" algn="just">
              <a:spcBef>
                <a:spcPts val="0"/>
              </a:spcBef>
              <a:buFont typeface="Arial" panose="020B0604020202020204" pitchFamily="34" charset="0"/>
              <a:buChar char="•"/>
            </a:pPr>
            <a:r>
              <a:rPr lang="en-IN" sz="2800" dirty="0">
                <a:latin typeface="Times New Roman" pitchFamily="18" charset="0"/>
                <a:cs typeface="Times New Roman" pitchFamily="18" charset="0"/>
              </a:rPr>
              <a:t> </a:t>
            </a:r>
            <a:r>
              <a:rPr lang="en-IN" sz="3200" dirty="0">
                <a:latin typeface="Times New Roman" pitchFamily="18" charset="0"/>
                <a:cs typeface="Times New Roman" pitchFamily="18" charset="0"/>
              </a:rPr>
              <a:t>ARM has introduced big . LITTLE.</a:t>
            </a:r>
          </a:p>
          <a:p>
            <a:pPr marL="0" lvl="0" indent="0" algn="just">
              <a:spcBef>
                <a:spcPts val="0"/>
              </a:spcBef>
              <a:buFont typeface="Arial" panose="020B0604020202020204" pitchFamily="34" charset="0"/>
              <a:buChar char="•"/>
            </a:pPr>
            <a:endParaRPr lang="en-IN" sz="3200" dirty="0">
              <a:latin typeface="Times New Roman" pitchFamily="18" charset="0"/>
              <a:cs typeface="Times New Roman" pitchFamily="18" charset="0"/>
            </a:endParaRPr>
          </a:p>
          <a:p>
            <a:pPr marL="0" lvl="0" indent="0" algn="just">
              <a:spcBef>
                <a:spcPts val="0"/>
              </a:spcBef>
              <a:buFont typeface="Arial" panose="020B0604020202020204" pitchFamily="34" charset="0"/>
              <a:buChar char="•"/>
            </a:pPr>
            <a:r>
              <a:rPr lang="en-IN" sz="3200" dirty="0">
                <a:latin typeface="Times New Roman" pitchFamily="18" charset="0"/>
                <a:cs typeface="Times New Roman" pitchFamily="18" charset="0"/>
              </a:rPr>
              <a:t>  Low power little cores in Blue Gene/Q.</a:t>
            </a:r>
          </a:p>
          <a:p>
            <a:pPr marL="0" lvl="0" indent="0">
              <a:spcBef>
                <a:spcPts val="0"/>
              </a:spcBef>
              <a:buNone/>
            </a:pPr>
            <a:endParaRPr sz="2800" b="0" i="0" u="none" strike="noStrike" cap="none" baseline="0" dirty="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endParaRPr>
          </a:p>
        </p:txBody>
      </p:sp>
      <p:sp>
        <p:nvSpPr>
          <p:cNvPr id="7" name="Footer Placeholder 6"/>
          <p:cNvSpPr>
            <a:spLocks noGrp="1"/>
          </p:cNvSpPr>
          <p:nvPr>
            <p:ph type="ftr" idx="11"/>
          </p:nvPr>
        </p:nvSpPr>
        <p:spPr/>
        <p:txBody>
          <a:bodyPr/>
          <a:lstStyle/>
          <a:p>
            <a:r>
              <a:rPr lang="en-IN"/>
              <a:t>Dept. of CSE                            15CSS86: Technical Seminar</a:t>
            </a:r>
            <a:endParaRPr lang="en-US"/>
          </a:p>
        </p:txBody>
      </p:sp>
      <p:sp>
        <p:nvSpPr>
          <p:cNvPr id="8" name="Slide Number Placeholder 7"/>
          <p:cNvSpPr>
            <a:spLocks noGrp="1"/>
          </p:cNvSpPr>
          <p:nvPr>
            <p:ph type="sldNum" idx="12"/>
          </p:nvPr>
        </p:nvSpPr>
        <p:spPr/>
        <p:txBody>
          <a:bodyPr/>
          <a:lstStyle/>
          <a:p>
            <a:pPr marL="0" lvl="0" indent="0">
              <a:spcBef>
                <a:spcPts val="0"/>
              </a:spcBef>
              <a:buClr>
                <a:srgbClr val="898989"/>
              </a:buClr>
              <a:buSzPct val="25000"/>
              <a:buFont typeface="Calibri" panose="020F0502020204030204"/>
              <a:buNone/>
            </a:pPr>
            <a:fld id="{00000000-1234-1234-1234-123412341234}" type="slidenum">
              <a:rPr lang="en-US" smtClean="0"/>
              <a:t>7</a:t>
            </a:fld>
            <a:endParaRPr lang="en-US"/>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Shape 98"/>
          <p:cNvSpPr txBox="1">
            <a:spLocks noGrp="1"/>
          </p:cNvSpPr>
          <p:nvPr>
            <p:ph type="title"/>
          </p:nvPr>
        </p:nvSpPr>
        <p:spPr>
          <a:xfrm>
            <a:off x="685800" y="555662"/>
            <a:ext cx="8229600" cy="756883"/>
          </a:xfrm>
          <a:prstGeom prst="rect">
            <a:avLst/>
          </a:prstGeom>
          <a:noFill/>
          <a:ln>
            <a:noFill/>
          </a:ln>
        </p:spPr>
        <p:txBody>
          <a:bodyPr lIns="91425" tIns="45700" rIns="91425" bIns="45700" anchor="ctr" anchorCtr="0">
            <a:noAutofit/>
          </a:bodyPr>
          <a:lstStyle/>
          <a:p>
            <a:pPr marL="457200" lvl="0" indent="-419100">
              <a:lnSpc>
                <a:spcPct val="150000"/>
              </a:lnSpc>
            </a:pPr>
            <a:r>
              <a:rPr lang="en-US" sz="4000" b="1" dirty="0">
                <a:latin typeface="Times New Roman" panose="02020603050405020304" pitchFamily="18" charset="0"/>
                <a:cs typeface="Times New Roman" panose="02020603050405020304" pitchFamily="18" charset="0"/>
              </a:rPr>
              <a:t>Implementation</a:t>
            </a:r>
            <a:br>
              <a:rPr lang="en-US" sz="4000" b="1" dirty="0">
                <a:latin typeface="Times New Roman" panose="02020603050405020304" pitchFamily="18" charset="0"/>
                <a:cs typeface="Times New Roman" panose="02020603050405020304" pitchFamily="18" charset="0"/>
              </a:rPr>
            </a:br>
            <a:endParaRPr lang="en-US" sz="4000" b="1" dirty="0">
              <a:latin typeface="Times New Roman" panose="02020603050405020304" pitchFamily="18" charset="0"/>
              <a:cs typeface="Times New Roman" panose="02020603050405020304" pitchFamily="18" charset="0"/>
            </a:endParaRPr>
          </a:p>
        </p:txBody>
      </p:sp>
      <p:sp>
        <p:nvSpPr>
          <p:cNvPr id="99" name="Shape 99"/>
          <p:cNvSpPr txBox="1">
            <a:spLocks noGrp="1"/>
          </p:cNvSpPr>
          <p:nvPr>
            <p:ph type="body" idx="1"/>
          </p:nvPr>
        </p:nvSpPr>
        <p:spPr>
          <a:xfrm>
            <a:off x="457200" y="1312545"/>
            <a:ext cx="8229600" cy="3640455"/>
          </a:xfrm>
          <a:prstGeom prst="rect">
            <a:avLst/>
          </a:prstGeom>
          <a:noFill/>
          <a:ln>
            <a:noFill/>
          </a:ln>
        </p:spPr>
        <p:txBody>
          <a:bodyPr lIns="91425" tIns="45700" rIns="91425" bIns="45700" anchor="t" anchorCtr="0">
            <a:noAutofit/>
          </a:bodyPr>
          <a:lstStyle/>
          <a:p>
            <a:pPr indent="0">
              <a:lnSpc>
                <a:spcPct val="100000"/>
              </a:lnSpc>
              <a:buNone/>
            </a:pPr>
            <a:r>
              <a:rPr lang="en-US" sz="2800" dirty="0">
                <a:latin typeface="Times New Roman" panose="02020603050405020304" pitchFamily="18" charset="0"/>
                <a:cs typeface="Times New Roman" panose="02020603050405020304" pitchFamily="18" charset="0"/>
                <a:sym typeface="+mn-ea"/>
              </a:rPr>
              <a:t>  </a:t>
            </a:r>
            <a:endParaRPr sz="1800" b="0" i="0" u="none" strike="noStrike" cap="none" baseline="0" dirty="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endParaRPr>
          </a:p>
        </p:txBody>
      </p:sp>
      <p:sp>
        <p:nvSpPr>
          <p:cNvPr id="7" name="Footer Placeholder 6"/>
          <p:cNvSpPr>
            <a:spLocks noGrp="1"/>
          </p:cNvSpPr>
          <p:nvPr>
            <p:ph type="ftr" idx="11"/>
          </p:nvPr>
        </p:nvSpPr>
        <p:spPr/>
        <p:txBody>
          <a:bodyPr/>
          <a:lstStyle/>
          <a:p>
            <a:r>
              <a:rPr lang="en-IN" dirty="0"/>
              <a:t>Dept. of CSE                            15CSS86: Technical Seminar</a:t>
            </a:r>
            <a:endParaRPr lang="en-US" dirty="0"/>
          </a:p>
        </p:txBody>
      </p:sp>
      <p:sp>
        <p:nvSpPr>
          <p:cNvPr id="8" name="Slide Number Placeholder 7"/>
          <p:cNvSpPr>
            <a:spLocks noGrp="1"/>
          </p:cNvSpPr>
          <p:nvPr>
            <p:ph type="sldNum" idx="12"/>
          </p:nvPr>
        </p:nvSpPr>
        <p:spPr/>
        <p:txBody>
          <a:bodyPr/>
          <a:lstStyle/>
          <a:p>
            <a:pPr marL="0" lvl="0" indent="0">
              <a:spcBef>
                <a:spcPts val="0"/>
              </a:spcBef>
              <a:buClr>
                <a:srgbClr val="898989"/>
              </a:buClr>
              <a:buSzPct val="25000"/>
              <a:buFont typeface="Calibri" panose="020F0502020204030204"/>
              <a:buNone/>
            </a:pPr>
            <a:fld id="{00000000-1234-1234-1234-123412341234}" type="slidenum">
              <a:rPr lang="en-US" smtClean="0"/>
              <a:t>8</a:t>
            </a:fld>
            <a:endParaRPr lang="en-US"/>
          </a:p>
        </p:txBody>
      </p:sp>
      <p:pic>
        <p:nvPicPr>
          <p:cNvPr id="5" name="Picture 4">
            <a:extLst>
              <a:ext uri="{FF2B5EF4-FFF2-40B4-BE49-F238E27FC236}">
                <a16:creationId xmlns:a16="http://schemas.microsoft.com/office/drawing/2014/main" id="{9E6F21D7-EAE7-40A0-8695-9F00A52A8CC5}"/>
              </a:ext>
            </a:extLst>
          </p:cNvPr>
          <p:cNvPicPr>
            <a:picLocks noChangeAspect="1"/>
          </p:cNvPicPr>
          <p:nvPr/>
        </p:nvPicPr>
        <p:blipFill>
          <a:blip r:embed="rId3"/>
          <a:stretch>
            <a:fillRect/>
          </a:stretch>
        </p:blipFill>
        <p:spPr>
          <a:xfrm>
            <a:off x="571500" y="1359744"/>
            <a:ext cx="8001000" cy="3383474"/>
          </a:xfrm>
          <a:prstGeom prst="rect">
            <a:avLst/>
          </a:prstGeom>
        </p:spPr>
      </p:pic>
      <p:sp>
        <p:nvSpPr>
          <p:cNvPr id="6" name="TextBox 5">
            <a:extLst>
              <a:ext uri="{FF2B5EF4-FFF2-40B4-BE49-F238E27FC236}">
                <a16:creationId xmlns:a16="http://schemas.microsoft.com/office/drawing/2014/main" id="{A754F97F-B211-44C2-A9EA-24ADB4987F50}"/>
              </a:ext>
            </a:extLst>
          </p:cNvPr>
          <p:cNvSpPr txBox="1"/>
          <p:nvPr/>
        </p:nvSpPr>
        <p:spPr>
          <a:xfrm>
            <a:off x="1485900" y="5000199"/>
            <a:ext cx="6629400" cy="461665"/>
          </a:xfrm>
          <a:prstGeom prst="rect">
            <a:avLst/>
          </a:prstGeom>
          <a:noFill/>
        </p:spPr>
        <p:txBody>
          <a:bodyPr wrap="square" rtlCol="0">
            <a:spAutoFit/>
          </a:bodyPr>
          <a:lstStyle/>
          <a:p>
            <a:r>
              <a:rPr lang="en-IN" sz="2400" dirty="0">
                <a:latin typeface="Times New Roman" panose="02020603050405020304" pitchFamily="18" charset="0"/>
                <a:cs typeface="Times New Roman" panose="02020603050405020304" pitchFamily="18" charset="0"/>
              </a:rPr>
              <a:t> A simple conceptual view of the Hadoop data ﬂow.</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229600" cy="762000"/>
          </a:xfrm>
        </p:spPr>
        <p:txBody>
          <a:bodyPr/>
          <a:lstStyle/>
          <a:p>
            <a:r>
              <a:rPr lang="en-US" sz="4000" b="1" dirty="0">
                <a:latin typeface="Times New Roman" panose="02020603050405020304" pitchFamily="18" charset="0"/>
                <a:cs typeface="Times New Roman" panose="02020603050405020304" pitchFamily="18" charset="0"/>
              </a:rPr>
              <a:t>Application</a:t>
            </a:r>
          </a:p>
        </p:txBody>
      </p:sp>
      <p:sp>
        <p:nvSpPr>
          <p:cNvPr id="3" name="Content Placeholder 2"/>
          <p:cNvSpPr>
            <a:spLocks noGrp="1"/>
          </p:cNvSpPr>
          <p:nvPr>
            <p:ph idx="1"/>
          </p:nvPr>
        </p:nvSpPr>
        <p:spPr>
          <a:xfrm>
            <a:off x="457200" y="1295400"/>
            <a:ext cx="8229600" cy="5181600"/>
          </a:xfrm>
        </p:spPr>
        <p:txBody>
          <a:bodyPr>
            <a:normAutofit fontScale="25000" lnSpcReduction="20000"/>
          </a:bodyPr>
          <a:lstStyle/>
          <a:p>
            <a:endParaRPr lang="en-US" dirty="0"/>
          </a:p>
          <a:p>
            <a:pPr algn="just">
              <a:lnSpc>
                <a:spcPct val="120000"/>
              </a:lnSpc>
            </a:pPr>
            <a:r>
              <a:rPr lang="en-US" sz="8700" dirty="0">
                <a:latin typeface="Times New Roman" panose="02020603050405020304" pitchFamily="18" charset="0"/>
                <a:cs typeface="Times New Roman" panose="02020603050405020304" pitchFamily="18" charset="0"/>
              </a:rPr>
              <a:t> In this implementation they have </a:t>
            </a:r>
            <a:r>
              <a:rPr lang="en-IN" sz="8700" dirty="0">
                <a:latin typeface="Times New Roman" panose="02020603050405020304" pitchFamily="18" charset="0"/>
                <a:cs typeface="Times New Roman" panose="02020603050405020304" pitchFamily="18" charset="0"/>
              </a:rPr>
              <a:t>included four micro-benchmarks in our study, namely Word Count-WC, Sort-ST, Grep-GP and Tera Sort-TS.</a:t>
            </a:r>
          </a:p>
          <a:p>
            <a:pPr algn="just">
              <a:lnSpc>
                <a:spcPct val="120000"/>
              </a:lnSpc>
            </a:pPr>
            <a:endParaRPr lang="en-IN" sz="8700" dirty="0">
              <a:latin typeface="Times New Roman" panose="02020603050405020304" pitchFamily="18" charset="0"/>
              <a:cs typeface="Times New Roman" panose="02020603050405020304" pitchFamily="18" charset="0"/>
            </a:endParaRPr>
          </a:p>
          <a:p>
            <a:pPr algn="just">
              <a:lnSpc>
                <a:spcPct val="120000"/>
              </a:lnSpc>
            </a:pPr>
            <a:r>
              <a:rPr lang="en-IN" sz="8700" dirty="0">
                <a:latin typeface="Times New Roman" panose="02020603050405020304" pitchFamily="18" charset="0"/>
                <a:cs typeface="Times New Roman" panose="02020603050405020304" pitchFamily="18" charset="0"/>
              </a:rPr>
              <a:t> The Table  shows Hadoop micro-bench-marks and real-world applications for this study along with their particular domain and datatype.</a:t>
            </a:r>
          </a:p>
          <a:p>
            <a:endParaRPr lang="en-IN" sz="4800" dirty="0">
              <a:latin typeface="Times New Roman" panose="02020603050405020304" pitchFamily="18" charset="0"/>
              <a:cs typeface="Times New Roman" panose="02020603050405020304" pitchFamily="18" charset="0"/>
            </a:endParaRPr>
          </a:p>
          <a:p>
            <a:endParaRPr lang="en-IN" dirty="0"/>
          </a:p>
          <a:p>
            <a:endParaRPr lang="en-IN" dirty="0"/>
          </a:p>
          <a:p>
            <a:endParaRPr lang="en-US" dirty="0"/>
          </a:p>
          <a:p>
            <a:endParaRPr lang="en-US" dirty="0"/>
          </a:p>
          <a:p>
            <a:endParaRPr lang="en-US" dirty="0"/>
          </a:p>
          <a:p>
            <a:endParaRPr lang="en-US" dirty="0"/>
          </a:p>
          <a:p>
            <a:endParaRPr lang="en-US" dirty="0"/>
          </a:p>
          <a:p>
            <a:endParaRPr lang="en-US" dirty="0"/>
          </a:p>
          <a:p>
            <a:endParaRPr lang="en-US" dirty="0"/>
          </a:p>
          <a:p>
            <a:pPr>
              <a:buNone/>
            </a:pPr>
            <a:endParaRPr lang="en-US" sz="2600" dirty="0">
              <a:latin typeface="Times New Roman" panose="02020603050405020304" pitchFamily="18" charset="0"/>
              <a:cs typeface="Times New Roman" panose="02020603050405020304" pitchFamily="18" charset="0"/>
            </a:endParaRPr>
          </a:p>
          <a:p>
            <a:pPr>
              <a:buNone/>
            </a:pPr>
            <a:endParaRPr lang="en-US" sz="2600" dirty="0">
              <a:latin typeface="Times New Roman" panose="02020603050405020304" pitchFamily="18" charset="0"/>
              <a:cs typeface="Times New Roman" panose="02020603050405020304" pitchFamily="18" charset="0"/>
            </a:endParaRPr>
          </a:p>
          <a:p>
            <a:pPr>
              <a:buNone/>
            </a:pPr>
            <a:endParaRPr lang="en-US" sz="2600" dirty="0">
              <a:latin typeface="Times New Roman" panose="02020603050405020304" pitchFamily="18" charset="0"/>
              <a:cs typeface="Times New Roman" panose="02020603050405020304" pitchFamily="18" charset="0"/>
            </a:endParaRPr>
          </a:p>
          <a:p>
            <a:pPr algn="ctr">
              <a:buNone/>
            </a:pPr>
            <a:r>
              <a:rPr lang="en-US" sz="5600" dirty="0">
                <a:latin typeface="Times New Roman" panose="02020603050405020304" pitchFamily="18" charset="0"/>
                <a:cs typeface="Times New Roman" panose="02020603050405020304" pitchFamily="18" charset="0"/>
              </a:rPr>
              <a:t>    </a:t>
            </a:r>
            <a:r>
              <a:rPr lang="en-US" sz="7300" dirty="0">
                <a:latin typeface="Times New Roman" panose="02020603050405020304" pitchFamily="18" charset="0"/>
                <a:cs typeface="Times New Roman" panose="02020603050405020304" pitchFamily="18" charset="0"/>
              </a:rPr>
              <a:t>Hadoop micro-bench marks</a:t>
            </a:r>
          </a:p>
          <a:p>
            <a:pPr>
              <a:buNone/>
            </a:pPr>
            <a:endParaRPr lang="en-US" sz="2400" dirty="0">
              <a:latin typeface="Times New Roman" panose="02020603050405020304" pitchFamily="18" charset="0"/>
              <a:cs typeface="Times New Roman" panose="02020603050405020304" pitchFamily="18" charset="0"/>
            </a:endParaRPr>
          </a:p>
          <a:p>
            <a:pPr>
              <a:buNone/>
            </a:pPr>
            <a:endParaRPr lang="en-US" sz="2600" dirty="0">
              <a:latin typeface="Times New Roman" panose="02020603050405020304" pitchFamily="18" charset="0"/>
              <a:cs typeface="Times New Roman" panose="02020603050405020304" pitchFamily="18" charset="0"/>
            </a:endParaRPr>
          </a:p>
          <a:p>
            <a:pPr>
              <a:buNone/>
            </a:pPr>
            <a:r>
              <a:rPr lang="en-US" sz="2600" dirty="0">
                <a:latin typeface="Times New Roman" panose="02020603050405020304" pitchFamily="18" charset="0"/>
                <a:cs typeface="Times New Roman" panose="02020603050405020304" pitchFamily="18" charset="0"/>
              </a:rPr>
              <a:t> </a:t>
            </a:r>
          </a:p>
        </p:txBody>
      </p:sp>
      <p:sp>
        <p:nvSpPr>
          <p:cNvPr id="4" name="Footer Placeholder 3"/>
          <p:cNvSpPr>
            <a:spLocks noGrp="1"/>
          </p:cNvSpPr>
          <p:nvPr>
            <p:ph type="ftr" idx="11"/>
          </p:nvPr>
        </p:nvSpPr>
        <p:spPr>
          <a:xfrm>
            <a:off x="3124200" y="6264910"/>
            <a:ext cx="2895600" cy="365125"/>
          </a:xfrm>
        </p:spPr>
        <p:txBody>
          <a:bodyPr/>
          <a:lstStyle/>
          <a:p>
            <a:r>
              <a:rPr lang="en-IN"/>
              <a:t>Dept. of CSE                            15CSS86: Technical Seminar</a:t>
            </a:r>
            <a:endParaRPr lang="en-US" dirty="0"/>
          </a:p>
        </p:txBody>
      </p:sp>
      <p:pic>
        <p:nvPicPr>
          <p:cNvPr id="7" name="Picture 6">
            <a:extLst>
              <a:ext uri="{FF2B5EF4-FFF2-40B4-BE49-F238E27FC236}">
                <a16:creationId xmlns:a16="http://schemas.microsoft.com/office/drawing/2014/main" id="{F2991C7C-A965-44D9-835C-DBCB1D76455F}"/>
              </a:ext>
            </a:extLst>
          </p:cNvPr>
          <p:cNvPicPr>
            <a:picLocks noChangeAspect="1"/>
          </p:cNvPicPr>
          <p:nvPr/>
        </p:nvPicPr>
        <p:blipFill>
          <a:blip r:embed="rId2"/>
          <a:stretch>
            <a:fillRect/>
          </a:stretch>
        </p:blipFill>
        <p:spPr>
          <a:xfrm>
            <a:off x="742618" y="4343400"/>
            <a:ext cx="7658764" cy="1325995"/>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196</TotalTime>
  <Words>911</Words>
  <Application>Microsoft Office PowerPoint</Application>
  <PresentationFormat>On-screen Show (4:3)</PresentationFormat>
  <Paragraphs>138</Paragraphs>
  <Slides>15</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Times New Roman</vt:lpstr>
      <vt:lpstr>Office Theme</vt:lpstr>
      <vt:lpstr> Global Academy of Technology Department of Computer Science and Engineering </vt:lpstr>
      <vt:lpstr>Index</vt:lpstr>
      <vt:lpstr>Objectives </vt:lpstr>
      <vt:lpstr>Abstract</vt:lpstr>
      <vt:lpstr>Introduction</vt:lpstr>
      <vt:lpstr>Methodology</vt:lpstr>
      <vt:lpstr>Technologies Used</vt:lpstr>
      <vt:lpstr>Implementation </vt:lpstr>
      <vt:lpstr>Application</vt:lpstr>
      <vt:lpstr>Comparison &amp; Results </vt:lpstr>
      <vt:lpstr>  </vt:lpstr>
      <vt:lpstr>  </vt:lpstr>
      <vt:lpstr>Conclusion &amp; Future Scope </vt:lpstr>
      <vt:lpstr>Bibliography</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Global Academy Of Technology Department Of CSE Subject Code : Project Work Title (IEEE paper)</dc:title>
  <dc:creator>Student</dc:creator>
  <cp:lastModifiedBy>praveen g</cp:lastModifiedBy>
  <cp:revision>87</cp:revision>
  <dcterms:created xsi:type="dcterms:W3CDTF">2019-04-01T03:21:00Z</dcterms:created>
  <dcterms:modified xsi:type="dcterms:W3CDTF">2019-04-26T14:50:11Z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1033-10.2.0.7635</vt:lpwstr>
  </property>
</Properties>
</file>