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handoutMaster" Target="handoutMasters/handout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69882" y="1296000"/>
            <a:ext cx="10852237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score_xunhuan.exe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循环结构概述</a:t>
            </a:r>
            <a:endParaRPr lang="zh-CN" altLang="en-US" smtClean="0"/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3200" b="1" dirty="0" smtClean="0"/>
              <a:t>（四）案例任务</a:t>
            </a:r>
            <a:r>
              <a:rPr lang="en-US" altLang="zh-CN" sz="3200" b="1" dirty="0" smtClean="0"/>
              <a:t>——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学生成绩统计</a:t>
            </a:r>
            <a:endParaRPr lang="zh-CN" altLang="en-US" sz="3200" b="1" dirty="0" smtClean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</a:rPr>
              <a:t>实现功能：</a:t>
            </a:r>
            <a:endParaRPr lang="zh-CN" altLang="en-US" sz="3200" b="1" dirty="0" smtClean="0">
              <a:solidFill>
                <a:srgbClr val="0000CC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、菜单选择</a:t>
            </a:r>
            <a:endParaRPr lang="zh-CN" altLang="en-US" sz="32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、输入统计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：输入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个学生</a:t>
            </a:r>
            <a:r>
              <a:rPr lang="en-US" altLang="zh-CN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32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语言课程的成绩，统计最高分、最低分、平均分，以及各分数段的人数、所占百分比；</a:t>
            </a:r>
            <a:endParaRPr lang="zh-CN" altLang="en-US" sz="3200" b="1" dirty="0" smtClean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、退出系统</a:t>
            </a:r>
            <a:endParaRPr lang="zh-CN" altLang="en-US" sz="3200" b="1" dirty="0" smtClean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90000"/>
              </a:lnSpc>
            </a:pPr>
            <a:r>
              <a:rPr lang="zh-CN" altLang="en-US" sz="3200" b="1" dirty="0" smtClean="0">
                <a:solidFill>
                  <a:srgbClr val="0000CC"/>
                </a:solidFill>
                <a:hlinkClick r:id="rId1" tooltip="" action="ppaction://hlinkfile"/>
              </a:rPr>
              <a:t>案例演示</a:t>
            </a:r>
            <a:endParaRPr lang="zh-CN" altLang="en-US" sz="3200" b="1" dirty="0" smtClean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0" y="1052513"/>
            <a:ext cx="828040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188" y="692150"/>
            <a:ext cx="8353425" cy="538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</Words>
  <Application>WPS 演示</Application>
  <PresentationFormat>宽屏</PresentationFormat>
  <Paragraphs>9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Arial Unicode MS</vt:lpstr>
      <vt:lpstr>楷体</vt:lpstr>
      <vt:lpstr>Office 主题​​</vt:lpstr>
      <vt:lpstr>循环结构概述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冰岚飞</cp:lastModifiedBy>
  <cp:revision>26</cp:revision>
  <dcterms:created xsi:type="dcterms:W3CDTF">2019-06-19T02:08:00Z</dcterms:created>
  <dcterms:modified xsi:type="dcterms:W3CDTF">2019-10-17T00:47:23Z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2052-11.1.0.9098</vt:lpwstr>
  </property>
</Properties>
</file>