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7" r:id="rId3"/>
    <p:sldId id="408" r:id="rId5"/>
    <p:sldId id="444" r:id="rId6"/>
    <p:sldId id="437" r:id="rId7"/>
    <p:sldId id="438" r:id="rId8"/>
    <p:sldId id="428" r:id="rId9"/>
    <p:sldId id="439" r:id="rId10"/>
    <p:sldId id="426" r:id="rId11"/>
    <p:sldId id="44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E8EAFF"/>
    <a:srgbClr val="CCFFCC"/>
    <a:srgbClr val="FFFFCC"/>
    <a:srgbClr val="1E3595"/>
    <a:srgbClr val="000066"/>
    <a:srgbClr val="FFB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540" y="-234"/>
      </p:cViewPr>
      <p:guideLst>
        <p:guide orient="horz" pos="2169"/>
        <p:guide pos="64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5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27C22-C801-4E74-BEEF-E6539A14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252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圆角矩形 1"/>
          <p:cNvSpPr/>
          <p:nvPr userDrawn="1">
            <p:custDataLst>
              <p:tags r:id="rId2"/>
            </p:custDataLst>
          </p:nvPr>
        </p:nvSpPr>
        <p:spPr>
          <a:xfrm>
            <a:off x="18364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圆角矩形 10"/>
          <p:cNvSpPr/>
          <p:nvPr userDrawn="1">
            <p:custDataLst>
              <p:tags r:id="rId3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PA_圆角矩形 1"/>
          <p:cNvSpPr/>
          <p:nvPr userDrawn="1">
            <p:custDataLst>
              <p:tags r:id="rId2"/>
            </p:custDataLst>
          </p:nvPr>
        </p:nvSpPr>
        <p:spPr>
          <a:xfrm>
            <a:off x="18364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圆角矩形 10"/>
          <p:cNvSpPr/>
          <p:nvPr userDrawn="1">
            <p:custDataLst>
              <p:tags r:id="rId3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>
          <a:xfrm>
            <a:off x="684212" y="1412875"/>
            <a:ext cx="10745787" cy="4824413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国际形势严峻，国家需要科技创新人才！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9D27-C416-4D37-8E7B-A2B4C38B5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4084-C508-49DA-BFC6-A2075EB74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hyperlink" Target="grade.exe" TargetMode="Externa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圆角矩形 1"/>
          <p:cNvSpPr/>
          <p:nvPr>
            <p:custDataLst>
              <p:tags r:id="rId1"/>
            </p:custDataLst>
          </p:nvPr>
        </p:nvSpPr>
        <p:spPr>
          <a:xfrm>
            <a:off x="18364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6589986" y="1466195"/>
            <a:ext cx="5029199" cy="4741111"/>
          </a:xfrm>
          <a:prstGeom prst="rect">
            <a:avLst/>
          </a:prstGeom>
        </p:spPr>
      </p:pic>
      <p:sp>
        <p:nvSpPr>
          <p:cNvPr id="11" name="PA_圆角矩形 10"/>
          <p:cNvSpPr/>
          <p:nvPr>
            <p:custDataLst>
              <p:tags r:id="rId4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913745" y="3198611"/>
            <a:ext cx="158591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913745" y="3195436"/>
            <a:ext cx="1582737" cy="612775"/>
          </a:xfrm>
          <a:custGeom>
            <a:avLst/>
            <a:gdLst>
              <a:gd name="T0" fmla="*/ 81 w 419"/>
              <a:gd name="T1" fmla="*/ 160 h 161"/>
              <a:gd name="T2" fmla="*/ 1 w 419"/>
              <a:gd name="T3" fmla="*/ 80 h 161"/>
              <a:gd name="T4" fmla="*/ 81 w 419"/>
              <a:gd name="T5" fmla="*/ 1 h 161"/>
              <a:gd name="T6" fmla="*/ 339 w 419"/>
              <a:gd name="T7" fmla="*/ 1 h 161"/>
              <a:gd name="T8" fmla="*/ 418 w 419"/>
              <a:gd name="T9" fmla="*/ 80 h 161"/>
              <a:gd name="T10" fmla="*/ 339 w 419"/>
              <a:gd name="T11" fmla="*/ 160 h 161"/>
              <a:gd name="T12" fmla="*/ 81 w 419"/>
              <a:gd name="T13" fmla="*/ 160 h 161"/>
              <a:gd name="T14" fmla="*/ 339 w 419"/>
              <a:gd name="T15" fmla="*/ 0 h 161"/>
              <a:gd name="T16" fmla="*/ 81 w 419"/>
              <a:gd name="T17" fmla="*/ 0 h 161"/>
              <a:gd name="T18" fmla="*/ 0 w 419"/>
              <a:gd name="T19" fmla="*/ 80 h 161"/>
              <a:gd name="T20" fmla="*/ 81 w 419"/>
              <a:gd name="T21" fmla="*/ 161 h 161"/>
              <a:gd name="T22" fmla="*/ 339 w 419"/>
              <a:gd name="T23" fmla="*/ 161 h 161"/>
              <a:gd name="T24" fmla="*/ 419 w 419"/>
              <a:gd name="T25" fmla="*/ 80 h 161"/>
              <a:gd name="T26" fmla="*/ 339 w 419"/>
              <a:gd name="T2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9" h="161">
                <a:moveTo>
                  <a:pt x="81" y="160"/>
                </a:moveTo>
                <a:cubicBezTo>
                  <a:pt x="37" y="160"/>
                  <a:pt x="1" y="124"/>
                  <a:pt x="1" y="80"/>
                </a:cubicBezTo>
                <a:cubicBezTo>
                  <a:pt x="1" y="37"/>
                  <a:pt x="37" y="1"/>
                  <a:pt x="81" y="1"/>
                </a:cubicBezTo>
                <a:cubicBezTo>
                  <a:pt x="339" y="1"/>
                  <a:pt x="339" y="1"/>
                  <a:pt x="339" y="1"/>
                </a:cubicBezTo>
                <a:cubicBezTo>
                  <a:pt x="382" y="1"/>
                  <a:pt x="418" y="37"/>
                  <a:pt x="418" y="80"/>
                </a:cubicBezTo>
                <a:cubicBezTo>
                  <a:pt x="418" y="124"/>
                  <a:pt x="382" y="160"/>
                  <a:pt x="339" y="160"/>
                </a:cubicBezTo>
                <a:cubicBezTo>
                  <a:pt x="81" y="160"/>
                  <a:pt x="81" y="160"/>
                  <a:pt x="81" y="160"/>
                </a:cubicBezTo>
                <a:moveTo>
                  <a:pt x="339" y="0"/>
                </a:moveTo>
                <a:cubicBezTo>
                  <a:pt x="81" y="0"/>
                  <a:pt x="81" y="0"/>
                  <a:pt x="81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5"/>
                  <a:pt x="36" y="161"/>
                  <a:pt x="81" y="161"/>
                </a:cubicBezTo>
                <a:cubicBezTo>
                  <a:pt x="339" y="161"/>
                  <a:pt x="339" y="161"/>
                  <a:pt x="339" y="161"/>
                </a:cubicBezTo>
                <a:cubicBezTo>
                  <a:pt x="383" y="161"/>
                  <a:pt x="419" y="125"/>
                  <a:pt x="419" y="80"/>
                </a:cubicBezTo>
                <a:cubicBezTo>
                  <a:pt x="419" y="36"/>
                  <a:pt x="383" y="0"/>
                  <a:pt x="33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916920" y="3198611"/>
            <a:ext cx="1574800" cy="606425"/>
          </a:xfrm>
          <a:custGeom>
            <a:avLst/>
            <a:gdLst>
              <a:gd name="T0" fmla="*/ 80 w 417"/>
              <a:gd name="T1" fmla="*/ 159 h 159"/>
              <a:gd name="T2" fmla="*/ 0 w 417"/>
              <a:gd name="T3" fmla="*/ 79 h 159"/>
              <a:gd name="T4" fmla="*/ 80 w 417"/>
              <a:gd name="T5" fmla="*/ 0 h 159"/>
              <a:gd name="T6" fmla="*/ 338 w 417"/>
              <a:gd name="T7" fmla="*/ 0 h 159"/>
              <a:gd name="T8" fmla="*/ 417 w 417"/>
              <a:gd name="T9" fmla="*/ 79 h 159"/>
              <a:gd name="T10" fmla="*/ 338 w 417"/>
              <a:gd name="T11" fmla="*/ 159 h 159"/>
              <a:gd name="T12" fmla="*/ 80 w 417"/>
              <a:gd name="T13" fmla="*/ 159 h 159"/>
              <a:gd name="T14" fmla="*/ 338 w 417"/>
              <a:gd name="T15" fmla="*/ 0 h 159"/>
              <a:gd name="T16" fmla="*/ 80 w 417"/>
              <a:gd name="T17" fmla="*/ 0 h 159"/>
              <a:gd name="T18" fmla="*/ 0 w 417"/>
              <a:gd name="T19" fmla="*/ 79 h 159"/>
              <a:gd name="T20" fmla="*/ 80 w 417"/>
              <a:gd name="T21" fmla="*/ 159 h 159"/>
              <a:gd name="T22" fmla="*/ 338 w 417"/>
              <a:gd name="T23" fmla="*/ 159 h 159"/>
              <a:gd name="T24" fmla="*/ 417 w 417"/>
              <a:gd name="T25" fmla="*/ 79 h 159"/>
              <a:gd name="T26" fmla="*/ 338 w 417"/>
              <a:gd name="T2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7" h="159">
                <a:moveTo>
                  <a:pt x="80" y="159"/>
                </a:moveTo>
                <a:cubicBezTo>
                  <a:pt x="36" y="159"/>
                  <a:pt x="0" y="123"/>
                  <a:pt x="0" y="79"/>
                </a:cubicBezTo>
                <a:cubicBezTo>
                  <a:pt x="0" y="36"/>
                  <a:pt x="36" y="0"/>
                  <a:pt x="80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81" y="0"/>
                  <a:pt x="417" y="36"/>
                  <a:pt x="417" y="79"/>
                </a:cubicBezTo>
                <a:cubicBezTo>
                  <a:pt x="417" y="123"/>
                  <a:pt x="381" y="159"/>
                  <a:pt x="338" y="159"/>
                </a:cubicBezTo>
                <a:cubicBezTo>
                  <a:pt x="80" y="159"/>
                  <a:pt x="80" y="159"/>
                  <a:pt x="80" y="159"/>
                </a:cubicBezTo>
                <a:moveTo>
                  <a:pt x="338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79"/>
                </a:cubicBezTo>
                <a:cubicBezTo>
                  <a:pt x="0" y="123"/>
                  <a:pt x="36" y="159"/>
                  <a:pt x="80" y="159"/>
                </a:cubicBezTo>
                <a:cubicBezTo>
                  <a:pt x="338" y="159"/>
                  <a:pt x="338" y="159"/>
                  <a:pt x="338" y="159"/>
                </a:cubicBezTo>
                <a:cubicBezTo>
                  <a:pt x="381" y="159"/>
                  <a:pt x="417" y="123"/>
                  <a:pt x="417" y="79"/>
                </a:cubicBezTo>
                <a:cubicBezTo>
                  <a:pt x="417" y="36"/>
                  <a:pt x="381" y="0"/>
                  <a:pt x="338" y="0"/>
                </a:cubicBezTo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924857" y="3201786"/>
            <a:ext cx="1563687" cy="595313"/>
          </a:xfrm>
          <a:custGeom>
            <a:avLst/>
            <a:gdLst>
              <a:gd name="T0" fmla="*/ 78 w 414"/>
              <a:gd name="T1" fmla="*/ 156 h 156"/>
              <a:gd name="T2" fmla="*/ 0 w 414"/>
              <a:gd name="T3" fmla="*/ 78 h 156"/>
              <a:gd name="T4" fmla="*/ 78 w 414"/>
              <a:gd name="T5" fmla="*/ 1 h 156"/>
              <a:gd name="T6" fmla="*/ 336 w 414"/>
              <a:gd name="T7" fmla="*/ 1 h 156"/>
              <a:gd name="T8" fmla="*/ 413 w 414"/>
              <a:gd name="T9" fmla="*/ 78 h 156"/>
              <a:gd name="T10" fmla="*/ 336 w 414"/>
              <a:gd name="T11" fmla="*/ 156 h 156"/>
              <a:gd name="T12" fmla="*/ 78 w 414"/>
              <a:gd name="T13" fmla="*/ 156 h 156"/>
              <a:gd name="T14" fmla="*/ 336 w 414"/>
              <a:gd name="T15" fmla="*/ 0 h 156"/>
              <a:gd name="T16" fmla="*/ 78 w 414"/>
              <a:gd name="T17" fmla="*/ 0 h 156"/>
              <a:gd name="T18" fmla="*/ 0 w 414"/>
              <a:gd name="T19" fmla="*/ 78 h 156"/>
              <a:gd name="T20" fmla="*/ 78 w 414"/>
              <a:gd name="T21" fmla="*/ 156 h 156"/>
              <a:gd name="T22" fmla="*/ 336 w 414"/>
              <a:gd name="T23" fmla="*/ 156 h 156"/>
              <a:gd name="T24" fmla="*/ 414 w 414"/>
              <a:gd name="T25" fmla="*/ 78 h 156"/>
              <a:gd name="T26" fmla="*/ 336 w 414"/>
              <a:gd name="T2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4" h="156">
                <a:moveTo>
                  <a:pt x="78" y="156"/>
                </a:moveTo>
                <a:cubicBezTo>
                  <a:pt x="35" y="156"/>
                  <a:pt x="0" y="121"/>
                  <a:pt x="0" y="78"/>
                </a:cubicBezTo>
                <a:cubicBezTo>
                  <a:pt x="0" y="36"/>
                  <a:pt x="35" y="1"/>
                  <a:pt x="78" y="1"/>
                </a:cubicBezTo>
                <a:cubicBezTo>
                  <a:pt x="336" y="1"/>
                  <a:pt x="336" y="1"/>
                  <a:pt x="336" y="1"/>
                </a:cubicBezTo>
                <a:cubicBezTo>
                  <a:pt x="378" y="1"/>
                  <a:pt x="413" y="36"/>
                  <a:pt x="413" y="78"/>
                </a:cubicBezTo>
                <a:cubicBezTo>
                  <a:pt x="413" y="121"/>
                  <a:pt x="378" y="156"/>
                  <a:pt x="336" y="156"/>
                </a:cubicBezTo>
                <a:cubicBezTo>
                  <a:pt x="78" y="156"/>
                  <a:pt x="78" y="156"/>
                  <a:pt x="78" y="156"/>
                </a:cubicBezTo>
                <a:moveTo>
                  <a:pt x="336" y="0"/>
                </a:moveTo>
                <a:cubicBezTo>
                  <a:pt x="78" y="0"/>
                  <a:pt x="78" y="0"/>
                  <a:pt x="78" y="0"/>
                </a:cubicBezTo>
                <a:cubicBezTo>
                  <a:pt x="35" y="0"/>
                  <a:pt x="0" y="35"/>
                  <a:pt x="0" y="78"/>
                </a:cubicBezTo>
                <a:cubicBezTo>
                  <a:pt x="0" y="122"/>
                  <a:pt x="35" y="156"/>
                  <a:pt x="78" y="156"/>
                </a:cubicBezTo>
                <a:cubicBezTo>
                  <a:pt x="336" y="156"/>
                  <a:pt x="336" y="156"/>
                  <a:pt x="336" y="156"/>
                </a:cubicBezTo>
                <a:cubicBezTo>
                  <a:pt x="379" y="156"/>
                  <a:pt x="414" y="122"/>
                  <a:pt x="414" y="78"/>
                </a:cubicBezTo>
                <a:cubicBezTo>
                  <a:pt x="414" y="35"/>
                  <a:pt x="379" y="0"/>
                  <a:pt x="336" y="0"/>
                </a:cubicBezTo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0" name="Freeform 10"/>
          <p:cNvSpPr>
            <a:spLocks noEditPoints="1"/>
          </p:cNvSpPr>
          <p:nvPr/>
        </p:nvSpPr>
        <p:spPr bwMode="auto">
          <a:xfrm>
            <a:off x="924857" y="3206549"/>
            <a:ext cx="1560512" cy="590550"/>
          </a:xfrm>
          <a:custGeom>
            <a:avLst/>
            <a:gdLst>
              <a:gd name="T0" fmla="*/ 78 w 413"/>
              <a:gd name="T1" fmla="*/ 154 h 155"/>
              <a:gd name="T2" fmla="*/ 1 w 413"/>
              <a:gd name="T3" fmla="*/ 77 h 155"/>
              <a:gd name="T4" fmla="*/ 78 w 413"/>
              <a:gd name="T5" fmla="*/ 1 h 155"/>
              <a:gd name="T6" fmla="*/ 336 w 413"/>
              <a:gd name="T7" fmla="*/ 1 h 155"/>
              <a:gd name="T8" fmla="*/ 412 w 413"/>
              <a:gd name="T9" fmla="*/ 77 h 155"/>
              <a:gd name="T10" fmla="*/ 336 w 413"/>
              <a:gd name="T11" fmla="*/ 154 h 155"/>
              <a:gd name="T12" fmla="*/ 78 w 413"/>
              <a:gd name="T13" fmla="*/ 154 h 155"/>
              <a:gd name="T14" fmla="*/ 336 w 413"/>
              <a:gd name="T15" fmla="*/ 0 h 155"/>
              <a:gd name="T16" fmla="*/ 78 w 413"/>
              <a:gd name="T17" fmla="*/ 0 h 155"/>
              <a:gd name="T18" fmla="*/ 0 w 413"/>
              <a:gd name="T19" fmla="*/ 77 h 155"/>
              <a:gd name="T20" fmla="*/ 78 w 413"/>
              <a:gd name="T21" fmla="*/ 155 h 155"/>
              <a:gd name="T22" fmla="*/ 336 w 413"/>
              <a:gd name="T23" fmla="*/ 155 h 155"/>
              <a:gd name="T24" fmla="*/ 413 w 413"/>
              <a:gd name="T25" fmla="*/ 77 h 155"/>
              <a:gd name="T26" fmla="*/ 336 w 413"/>
              <a:gd name="T2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155">
                <a:moveTo>
                  <a:pt x="78" y="154"/>
                </a:moveTo>
                <a:cubicBezTo>
                  <a:pt x="35" y="154"/>
                  <a:pt x="1" y="120"/>
                  <a:pt x="1" y="77"/>
                </a:cubicBezTo>
                <a:cubicBezTo>
                  <a:pt x="1" y="35"/>
                  <a:pt x="35" y="1"/>
                  <a:pt x="78" y="1"/>
                </a:cubicBezTo>
                <a:cubicBezTo>
                  <a:pt x="336" y="1"/>
                  <a:pt x="336" y="1"/>
                  <a:pt x="336" y="1"/>
                </a:cubicBezTo>
                <a:cubicBezTo>
                  <a:pt x="378" y="1"/>
                  <a:pt x="412" y="35"/>
                  <a:pt x="412" y="77"/>
                </a:cubicBezTo>
                <a:cubicBezTo>
                  <a:pt x="412" y="120"/>
                  <a:pt x="378" y="154"/>
                  <a:pt x="336" y="154"/>
                </a:cubicBezTo>
                <a:cubicBezTo>
                  <a:pt x="78" y="154"/>
                  <a:pt x="78" y="154"/>
                  <a:pt x="78" y="154"/>
                </a:cubicBezTo>
                <a:moveTo>
                  <a:pt x="336" y="0"/>
                </a:moveTo>
                <a:cubicBezTo>
                  <a:pt x="78" y="0"/>
                  <a:pt x="78" y="0"/>
                  <a:pt x="78" y="0"/>
                </a:cubicBezTo>
                <a:cubicBezTo>
                  <a:pt x="35" y="0"/>
                  <a:pt x="0" y="35"/>
                  <a:pt x="0" y="77"/>
                </a:cubicBezTo>
                <a:cubicBezTo>
                  <a:pt x="0" y="120"/>
                  <a:pt x="35" y="155"/>
                  <a:pt x="78" y="155"/>
                </a:cubicBezTo>
                <a:cubicBezTo>
                  <a:pt x="336" y="155"/>
                  <a:pt x="336" y="155"/>
                  <a:pt x="336" y="155"/>
                </a:cubicBezTo>
                <a:cubicBezTo>
                  <a:pt x="378" y="155"/>
                  <a:pt x="413" y="120"/>
                  <a:pt x="413" y="77"/>
                </a:cubicBezTo>
                <a:cubicBezTo>
                  <a:pt x="413" y="35"/>
                  <a:pt x="378" y="0"/>
                  <a:pt x="336" y="0"/>
                </a:cubicBezTo>
              </a:path>
            </a:pathLst>
          </a:custGeom>
          <a:solidFill>
            <a:srgbClr val="FA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929620" y="3209724"/>
            <a:ext cx="1550987" cy="584200"/>
          </a:xfrm>
          <a:custGeom>
            <a:avLst/>
            <a:gdLst>
              <a:gd name="T0" fmla="*/ 77 w 411"/>
              <a:gd name="T1" fmla="*/ 153 h 153"/>
              <a:gd name="T2" fmla="*/ 0 w 411"/>
              <a:gd name="T3" fmla="*/ 76 h 153"/>
              <a:gd name="T4" fmla="*/ 77 w 411"/>
              <a:gd name="T5" fmla="*/ 0 h 153"/>
              <a:gd name="T6" fmla="*/ 335 w 411"/>
              <a:gd name="T7" fmla="*/ 0 h 153"/>
              <a:gd name="T8" fmla="*/ 411 w 411"/>
              <a:gd name="T9" fmla="*/ 76 h 153"/>
              <a:gd name="T10" fmla="*/ 335 w 411"/>
              <a:gd name="T11" fmla="*/ 153 h 153"/>
              <a:gd name="T12" fmla="*/ 77 w 411"/>
              <a:gd name="T13" fmla="*/ 153 h 153"/>
              <a:gd name="T14" fmla="*/ 335 w 411"/>
              <a:gd name="T15" fmla="*/ 0 h 153"/>
              <a:gd name="T16" fmla="*/ 77 w 411"/>
              <a:gd name="T17" fmla="*/ 0 h 153"/>
              <a:gd name="T18" fmla="*/ 0 w 411"/>
              <a:gd name="T19" fmla="*/ 76 h 153"/>
              <a:gd name="T20" fmla="*/ 77 w 411"/>
              <a:gd name="T21" fmla="*/ 153 h 153"/>
              <a:gd name="T22" fmla="*/ 335 w 411"/>
              <a:gd name="T23" fmla="*/ 153 h 153"/>
              <a:gd name="T24" fmla="*/ 411 w 411"/>
              <a:gd name="T25" fmla="*/ 76 h 153"/>
              <a:gd name="T26" fmla="*/ 335 w 411"/>
              <a:gd name="T2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53">
                <a:moveTo>
                  <a:pt x="77" y="153"/>
                </a:moveTo>
                <a:cubicBezTo>
                  <a:pt x="34" y="153"/>
                  <a:pt x="0" y="119"/>
                  <a:pt x="0" y="76"/>
                </a:cubicBezTo>
                <a:cubicBezTo>
                  <a:pt x="0" y="34"/>
                  <a:pt x="34" y="0"/>
                  <a:pt x="77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7" y="0"/>
                  <a:pt x="411" y="34"/>
                  <a:pt x="411" y="76"/>
                </a:cubicBezTo>
                <a:cubicBezTo>
                  <a:pt x="411" y="119"/>
                  <a:pt x="377" y="153"/>
                  <a:pt x="335" y="153"/>
                </a:cubicBezTo>
                <a:cubicBezTo>
                  <a:pt x="77" y="153"/>
                  <a:pt x="77" y="153"/>
                  <a:pt x="77" y="153"/>
                </a:cubicBezTo>
                <a:moveTo>
                  <a:pt x="335" y="0"/>
                </a:moveTo>
                <a:cubicBezTo>
                  <a:pt x="77" y="0"/>
                  <a:pt x="77" y="0"/>
                  <a:pt x="77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9"/>
                  <a:pt x="34" y="153"/>
                  <a:pt x="77" y="153"/>
                </a:cubicBezTo>
                <a:cubicBezTo>
                  <a:pt x="335" y="153"/>
                  <a:pt x="335" y="153"/>
                  <a:pt x="335" y="153"/>
                </a:cubicBezTo>
                <a:cubicBezTo>
                  <a:pt x="377" y="153"/>
                  <a:pt x="411" y="119"/>
                  <a:pt x="411" y="76"/>
                </a:cubicBezTo>
                <a:cubicBezTo>
                  <a:pt x="411" y="34"/>
                  <a:pt x="377" y="0"/>
                  <a:pt x="335" y="0"/>
                </a:cubicBezTo>
              </a:path>
            </a:pathLst>
          </a:custGeom>
          <a:solidFill>
            <a:srgbClr val="F9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2" name="Freeform 12"/>
          <p:cNvSpPr>
            <a:spLocks noEditPoints="1"/>
          </p:cNvSpPr>
          <p:nvPr/>
        </p:nvSpPr>
        <p:spPr bwMode="auto">
          <a:xfrm>
            <a:off x="929620" y="3209724"/>
            <a:ext cx="1550987" cy="584200"/>
          </a:xfrm>
          <a:custGeom>
            <a:avLst/>
            <a:gdLst>
              <a:gd name="T0" fmla="*/ 77 w 411"/>
              <a:gd name="T1" fmla="*/ 152 h 153"/>
              <a:gd name="T2" fmla="*/ 1 w 411"/>
              <a:gd name="T3" fmla="*/ 76 h 153"/>
              <a:gd name="T4" fmla="*/ 77 w 411"/>
              <a:gd name="T5" fmla="*/ 1 h 153"/>
              <a:gd name="T6" fmla="*/ 335 w 411"/>
              <a:gd name="T7" fmla="*/ 1 h 153"/>
              <a:gd name="T8" fmla="*/ 410 w 411"/>
              <a:gd name="T9" fmla="*/ 76 h 153"/>
              <a:gd name="T10" fmla="*/ 335 w 411"/>
              <a:gd name="T11" fmla="*/ 152 h 153"/>
              <a:gd name="T12" fmla="*/ 77 w 411"/>
              <a:gd name="T13" fmla="*/ 152 h 153"/>
              <a:gd name="T14" fmla="*/ 335 w 411"/>
              <a:gd name="T15" fmla="*/ 0 h 153"/>
              <a:gd name="T16" fmla="*/ 77 w 411"/>
              <a:gd name="T17" fmla="*/ 0 h 153"/>
              <a:gd name="T18" fmla="*/ 0 w 411"/>
              <a:gd name="T19" fmla="*/ 76 h 153"/>
              <a:gd name="T20" fmla="*/ 77 w 411"/>
              <a:gd name="T21" fmla="*/ 153 h 153"/>
              <a:gd name="T22" fmla="*/ 335 w 411"/>
              <a:gd name="T23" fmla="*/ 153 h 153"/>
              <a:gd name="T24" fmla="*/ 411 w 411"/>
              <a:gd name="T25" fmla="*/ 76 h 153"/>
              <a:gd name="T26" fmla="*/ 335 w 411"/>
              <a:gd name="T2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53">
                <a:moveTo>
                  <a:pt x="77" y="152"/>
                </a:moveTo>
                <a:cubicBezTo>
                  <a:pt x="35" y="152"/>
                  <a:pt x="1" y="118"/>
                  <a:pt x="1" y="76"/>
                </a:cubicBezTo>
                <a:cubicBezTo>
                  <a:pt x="1" y="35"/>
                  <a:pt x="35" y="1"/>
                  <a:pt x="77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76" y="1"/>
                  <a:pt x="410" y="35"/>
                  <a:pt x="410" y="76"/>
                </a:cubicBezTo>
                <a:cubicBezTo>
                  <a:pt x="410" y="118"/>
                  <a:pt x="376" y="152"/>
                  <a:pt x="335" y="152"/>
                </a:cubicBezTo>
                <a:cubicBezTo>
                  <a:pt x="77" y="152"/>
                  <a:pt x="77" y="152"/>
                  <a:pt x="77" y="152"/>
                </a:cubicBezTo>
                <a:moveTo>
                  <a:pt x="335" y="0"/>
                </a:moveTo>
                <a:cubicBezTo>
                  <a:pt x="77" y="0"/>
                  <a:pt x="77" y="0"/>
                  <a:pt x="77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9"/>
                  <a:pt x="34" y="153"/>
                  <a:pt x="77" y="153"/>
                </a:cubicBezTo>
                <a:cubicBezTo>
                  <a:pt x="335" y="153"/>
                  <a:pt x="335" y="153"/>
                  <a:pt x="335" y="153"/>
                </a:cubicBezTo>
                <a:cubicBezTo>
                  <a:pt x="377" y="153"/>
                  <a:pt x="411" y="119"/>
                  <a:pt x="411" y="76"/>
                </a:cubicBezTo>
                <a:cubicBezTo>
                  <a:pt x="411" y="34"/>
                  <a:pt x="377" y="0"/>
                  <a:pt x="335" y="0"/>
                </a:cubicBezTo>
              </a:path>
            </a:pathLst>
          </a:custGeom>
          <a:solidFill>
            <a:srgbClr val="F8F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932795" y="3214486"/>
            <a:ext cx="1544637" cy="574675"/>
          </a:xfrm>
          <a:custGeom>
            <a:avLst/>
            <a:gdLst>
              <a:gd name="T0" fmla="*/ 76 w 409"/>
              <a:gd name="T1" fmla="*/ 151 h 151"/>
              <a:gd name="T2" fmla="*/ 0 w 409"/>
              <a:gd name="T3" fmla="*/ 75 h 151"/>
              <a:gd name="T4" fmla="*/ 76 w 409"/>
              <a:gd name="T5" fmla="*/ 0 h 151"/>
              <a:gd name="T6" fmla="*/ 334 w 409"/>
              <a:gd name="T7" fmla="*/ 0 h 151"/>
              <a:gd name="T8" fmla="*/ 409 w 409"/>
              <a:gd name="T9" fmla="*/ 75 h 151"/>
              <a:gd name="T10" fmla="*/ 334 w 409"/>
              <a:gd name="T11" fmla="*/ 151 h 151"/>
              <a:gd name="T12" fmla="*/ 76 w 409"/>
              <a:gd name="T13" fmla="*/ 151 h 151"/>
              <a:gd name="T14" fmla="*/ 334 w 409"/>
              <a:gd name="T15" fmla="*/ 0 h 151"/>
              <a:gd name="T16" fmla="*/ 76 w 409"/>
              <a:gd name="T17" fmla="*/ 0 h 151"/>
              <a:gd name="T18" fmla="*/ 0 w 409"/>
              <a:gd name="T19" fmla="*/ 75 h 151"/>
              <a:gd name="T20" fmla="*/ 76 w 409"/>
              <a:gd name="T21" fmla="*/ 151 h 151"/>
              <a:gd name="T22" fmla="*/ 334 w 409"/>
              <a:gd name="T23" fmla="*/ 151 h 151"/>
              <a:gd name="T24" fmla="*/ 409 w 409"/>
              <a:gd name="T25" fmla="*/ 75 h 151"/>
              <a:gd name="T26" fmla="*/ 334 w 409"/>
              <a:gd name="T2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9" h="151">
                <a:moveTo>
                  <a:pt x="76" y="151"/>
                </a:moveTo>
                <a:cubicBezTo>
                  <a:pt x="34" y="151"/>
                  <a:pt x="0" y="117"/>
                  <a:pt x="0" y="75"/>
                </a:cubicBezTo>
                <a:cubicBezTo>
                  <a:pt x="0" y="34"/>
                  <a:pt x="34" y="0"/>
                  <a:pt x="76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75" y="0"/>
                  <a:pt x="409" y="34"/>
                  <a:pt x="409" y="75"/>
                </a:cubicBezTo>
                <a:cubicBezTo>
                  <a:pt x="409" y="117"/>
                  <a:pt x="375" y="151"/>
                  <a:pt x="334" y="151"/>
                </a:cubicBezTo>
                <a:cubicBezTo>
                  <a:pt x="76" y="151"/>
                  <a:pt x="76" y="151"/>
                  <a:pt x="76" y="151"/>
                </a:cubicBezTo>
                <a:moveTo>
                  <a:pt x="334" y="0"/>
                </a:moveTo>
                <a:cubicBezTo>
                  <a:pt x="76" y="0"/>
                  <a:pt x="76" y="0"/>
                  <a:pt x="76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7"/>
                  <a:pt x="34" y="151"/>
                  <a:pt x="76" y="151"/>
                </a:cubicBezTo>
                <a:cubicBezTo>
                  <a:pt x="334" y="151"/>
                  <a:pt x="334" y="151"/>
                  <a:pt x="334" y="151"/>
                </a:cubicBezTo>
                <a:cubicBezTo>
                  <a:pt x="375" y="151"/>
                  <a:pt x="409" y="117"/>
                  <a:pt x="409" y="75"/>
                </a:cubicBezTo>
                <a:cubicBezTo>
                  <a:pt x="409" y="34"/>
                  <a:pt x="375" y="0"/>
                  <a:pt x="334" y="0"/>
                </a:cubicBezTo>
              </a:path>
            </a:pathLst>
          </a:custGeom>
          <a:solidFill>
            <a:srgbClr val="F7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4" name="Freeform 14"/>
          <p:cNvSpPr>
            <a:spLocks noEditPoints="1"/>
          </p:cNvSpPr>
          <p:nvPr/>
        </p:nvSpPr>
        <p:spPr bwMode="auto">
          <a:xfrm>
            <a:off x="932795" y="3214486"/>
            <a:ext cx="1544637" cy="574675"/>
          </a:xfrm>
          <a:custGeom>
            <a:avLst/>
            <a:gdLst>
              <a:gd name="T0" fmla="*/ 76 w 409"/>
              <a:gd name="T1" fmla="*/ 150 h 151"/>
              <a:gd name="T2" fmla="*/ 1 w 409"/>
              <a:gd name="T3" fmla="*/ 75 h 151"/>
              <a:gd name="T4" fmla="*/ 76 w 409"/>
              <a:gd name="T5" fmla="*/ 1 h 151"/>
              <a:gd name="T6" fmla="*/ 334 w 409"/>
              <a:gd name="T7" fmla="*/ 1 h 151"/>
              <a:gd name="T8" fmla="*/ 408 w 409"/>
              <a:gd name="T9" fmla="*/ 75 h 151"/>
              <a:gd name="T10" fmla="*/ 334 w 409"/>
              <a:gd name="T11" fmla="*/ 150 h 151"/>
              <a:gd name="T12" fmla="*/ 76 w 409"/>
              <a:gd name="T13" fmla="*/ 150 h 151"/>
              <a:gd name="T14" fmla="*/ 334 w 409"/>
              <a:gd name="T15" fmla="*/ 0 h 151"/>
              <a:gd name="T16" fmla="*/ 76 w 409"/>
              <a:gd name="T17" fmla="*/ 0 h 151"/>
              <a:gd name="T18" fmla="*/ 0 w 409"/>
              <a:gd name="T19" fmla="*/ 75 h 151"/>
              <a:gd name="T20" fmla="*/ 76 w 409"/>
              <a:gd name="T21" fmla="*/ 151 h 151"/>
              <a:gd name="T22" fmla="*/ 334 w 409"/>
              <a:gd name="T23" fmla="*/ 151 h 151"/>
              <a:gd name="T24" fmla="*/ 409 w 409"/>
              <a:gd name="T25" fmla="*/ 75 h 151"/>
              <a:gd name="T26" fmla="*/ 334 w 409"/>
              <a:gd name="T2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9" h="151">
                <a:moveTo>
                  <a:pt x="76" y="150"/>
                </a:moveTo>
                <a:cubicBezTo>
                  <a:pt x="34" y="150"/>
                  <a:pt x="1" y="117"/>
                  <a:pt x="1" y="75"/>
                </a:cubicBezTo>
                <a:cubicBezTo>
                  <a:pt x="1" y="34"/>
                  <a:pt x="34" y="1"/>
                  <a:pt x="76" y="1"/>
                </a:cubicBezTo>
                <a:cubicBezTo>
                  <a:pt x="334" y="1"/>
                  <a:pt x="334" y="1"/>
                  <a:pt x="334" y="1"/>
                </a:cubicBezTo>
                <a:cubicBezTo>
                  <a:pt x="375" y="1"/>
                  <a:pt x="408" y="34"/>
                  <a:pt x="408" y="75"/>
                </a:cubicBezTo>
                <a:cubicBezTo>
                  <a:pt x="408" y="117"/>
                  <a:pt x="375" y="150"/>
                  <a:pt x="334" y="150"/>
                </a:cubicBezTo>
                <a:cubicBezTo>
                  <a:pt x="76" y="150"/>
                  <a:pt x="76" y="150"/>
                  <a:pt x="76" y="150"/>
                </a:cubicBezTo>
                <a:moveTo>
                  <a:pt x="334" y="0"/>
                </a:moveTo>
                <a:cubicBezTo>
                  <a:pt x="76" y="0"/>
                  <a:pt x="76" y="0"/>
                  <a:pt x="76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7"/>
                  <a:pt x="34" y="151"/>
                  <a:pt x="76" y="151"/>
                </a:cubicBezTo>
                <a:cubicBezTo>
                  <a:pt x="334" y="151"/>
                  <a:pt x="334" y="151"/>
                  <a:pt x="334" y="151"/>
                </a:cubicBezTo>
                <a:cubicBezTo>
                  <a:pt x="375" y="151"/>
                  <a:pt x="409" y="117"/>
                  <a:pt x="409" y="75"/>
                </a:cubicBezTo>
                <a:cubicBezTo>
                  <a:pt x="409" y="34"/>
                  <a:pt x="375" y="0"/>
                  <a:pt x="334" y="0"/>
                </a:cubicBezTo>
              </a:path>
            </a:pathLst>
          </a:custGeom>
          <a:solidFill>
            <a:srgbClr val="F6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935970" y="3217661"/>
            <a:ext cx="1536700" cy="568325"/>
          </a:xfrm>
          <a:custGeom>
            <a:avLst/>
            <a:gdLst>
              <a:gd name="T0" fmla="*/ 75 w 407"/>
              <a:gd name="T1" fmla="*/ 149 h 149"/>
              <a:gd name="T2" fmla="*/ 1 w 407"/>
              <a:gd name="T3" fmla="*/ 74 h 149"/>
              <a:gd name="T4" fmla="*/ 75 w 407"/>
              <a:gd name="T5" fmla="*/ 0 h 149"/>
              <a:gd name="T6" fmla="*/ 333 w 407"/>
              <a:gd name="T7" fmla="*/ 0 h 149"/>
              <a:gd name="T8" fmla="*/ 407 w 407"/>
              <a:gd name="T9" fmla="*/ 74 h 149"/>
              <a:gd name="T10" fmla="*/ 333 w 407"/>
              <a:gd name="T11" fmla="*/ 149 h 149"/>
              <a:gd name="T12" fmla="*/ 75 w 407"/>
              <a:gd name="T13" fmla="*/ 149 h 149"/>
              <a:gd name="T14" fmla="*/ 333 w 407"/>
              <a:gd name="T15" fmla="*/ 0 h 149"/>
              <a:gd name="T16" fmla="*/ 75 w 407"/>
              <a:gd name="T17" fmla="*/ 0 h 149"/>
              <a:gd name="T18" fmla="*/ 0 w 407"/>
              <a:gd name="T19" fmla="*/ 74 h 149"/>
              <a:gd name="T20" fmla="*/ 75 w 407"/>
              <a:gd name="T21" fmla="*/ 149 h 149"/>
              <a:gd name="T22" fmla="*/ 333 w 407"/>
              <a:gd name="T23" fmla="*/ 149 h 149"/>
              <a:gd name="T24" fmla="*/ 407 w 407"/>
              <a:gd name="T25" fmla="*/ 74 h 149"/>
              <a:gd name="T26" fmla="*/ 333 w 40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7" h="149">
                <a:moveTo>
                  <a:pt x="75" y="149"/>
                </a:moveTo>
                <a:cubicBezTo>
                  <a:pt x="34" y="149"/>
                  <a:pt x="1" y="115"/>
                  <a:pt x="1" y="74"/>
                </a:cubicBezTo>
                <a:cubicBezTo>
                  <a:pt x="1" y="34"/>
                  <a:pt x="34" y="0"/>
                  <a:pt x="75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73" y="0"/>
                  <a:pt x="407" y="34"/>
                  <a:pt x="407" y="74"/>
                </a:cubicBezTo>
                <a:cubicBezTo>
                  <a:pt x="407" y="115"/>
                  <a:pt x="373" y="149"/>
                  <a:pt x="333" y="149"/>
                </a:cubicBezTo>
                <a:cubicBezTo>
                  <a:pt x="75" y="149"/>
                  <a:pt x="75" y="149"/>
                  <a:pt x="75" y="149"/>
                </a:cubicBezTo>
                <a:moveTo>
                  <a:pt x="333" y="0"/>
                </a:moveTo>
                <a:cubicBezTo>
                  <a:pt x="75" y="0"/>
                  <a:pt x="75" y="0"/>
                  <a:pt x="75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6"/>
                  <a:pt x="33" y="149"/>
                  <a:pt x="75" y="149"/>
                </a:cubicBezTo>
                <a:cubicBezTo>
                  <a:pt x="333" y="149"/>
                  <a:pt x="333" y="149"/>
                  <a:pt x="333" y="149"/>
                </a:cubicBezTo>
                <a:cubicBezTo>
                  <a:pt x="374" y="149"/>
                  <a:pt x="407" y="116"/>
                  <a:pt x="407" y="74"/>
                </a:cubicBezTo>
                <a:cubicBezTo>
                  <a:pt x="407" y="33"/>
                  <a:pt x="374" y="0"/>
                  <a:pt x="333" y="0"/>
                </a:cubicBezTo>
              </a:path>
            </a:pathLst>
          </a:custGeom>
          <a:solidFill>
            <a:srgbClr val="F5F5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6" name="Freeform 16"/>
          <p:cNvSpPr>
            <a:spLocks noEditPoints="1"/>
          </p:cNvSpPr>
          <p:nvPr/>
        </p:nvSpPr>
        <p:spPr bwMode="auto">
          <a:xfrm>
            <a:off x="940732" y="3217661"/>
            <a:ext cx="1531937" cy="568325"/>
          </a:xfrm>
          <a:custGeom>
            <a:avLst/>
            <a:gdLst>
              <a:gd name="T0" fmla="*/ 74 w 406"/>
              <a:gd name="T1" fmla="*/ 148 h 149"/>
              <a:gd name="T2" fmla="*/ 0 w 406"/>
              <a:gd name="T3" fmla="*/ 74 h 149"/>
              <a:gd name="T4" fmla="*/ 74 w 406"/>
              <a:gd name="T5" fmla="*/ 1 h 149"/>
              <a:gd name="T6" fmla="*/ 332 w 406"/>
              <a:gd name="T7" fmla="*/ 1 h 149"/>
              <a:gd name="T8" fmla="*/ 405 w 406"/>
              <a:gd name="T9" fmla="*/ 74 h 149"/>
              <a:gd name="T10" fmla="*/ 332 w 406"/>
              <a:gd name="T11" fmla="*/ 148 h 149"/>
              <a:gd name="T12" fmla="*/ 74 w 406"/>
              <a:gd name="T13" fmla="*/ 148 h 149"/>
              <a:gd name="T14" fmla="*/ 332 w 406"/>
              <a:gd name="T15" fmla="*/ 0 h 149"/>
              <a:gd name="T16" fmla="*/ 74 w 406"/>
              <a:gd name="T17" fmla="*/ 0 h 149"/>
              <a:gd name="T18" fmla="*/ 0 w 406"/>
              <a:gd name="T19" fmla="*/ 74 h 149"/>
              <a:gd name="T20" fmla="*/ 74 w 406"/>
              <a:gd name="T21" fmla="*/ 149 h 149"/>
              <a:gd name="T22" fmla="*/ 332 w 406"/>
              <a:gd name="T23" fmla="*/ 149 h 149"/>
              <a:gd name="T24" fmla="*/ 406 w 406"/>
              <a:gd name="T25" fmla="*/ 74 h 149"/>
              <a:gd name="T26" fmla="*/ 332 w 406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6" h="149">
                <a:moveTo>
                  <a:pt x="74" y="148"/>
                </a:moveTo>
                <a:cubicBezTo>
                  <a:pt x="33" y="148"/>
                  <a:pt x="0" y="115"/>
                  <a:pt x="0" y="74"/>
                </a:cubicBezTo>
                <a:cubicBezTo>
                  <a:pt x="0" y="34"/>
                  <a:pt x="33" y="1"/>
                  <a:pt x="74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72" y="1"/>
                  <a:pt x="405" y="34"/>
                  <a:pt x="405" y="74"/>
                </a:cubicBezTo>
                <a:cubicBezTo>
                  <a:pt x="405" y="115"/>
                  <a:pt x="372" y="148"/>
                  <a:pt x="332" y="148"/>
                </a:cubicBezTo>
                <a:cubicBezTo>
                  <a:pt x="74" y="148"/>
                  <a:pt x="74" y="148"/>
                  <a:pt x="74" y="148"/>
                </a:cubicBezTo>
                <a:moveTo>
                  <a:pt x="332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4"/>
                  <a:pt x="0" y="74"/>
                </a:cubicBezTo>
                <a:cubicBezTo>
                  <a:pt x="0" y="115"/>
                  <a:pt x="33" y="149"/>
                  <a:pt x="74" y="149"/>
                </a:cubicBezTo>
                <a:cubicBezTo>
                  <a:pt x="332" y="149"/>
                  <a:pt x="332" y="149"/>
                  <a:pt x="332" y="149"/>
                </a:cubicBezTo>
                <a:cubicBezTo>
                  <a:pt x="372" y="149"/>
                  <a:pt x="406" y="115"/>
                  <a:pt x="406" y="74"/>
                </a:cubicBezTo>
                <a:cubicBezTo>
                  <a:pt x="406" y="34"/>
                  <a:pt x="372" y="0"/>
                  <a:pt x="332" y="0"/>
                </a:cubicBezTo>
              </a:path>
            </a:pathLst>
          </a:custGeom>
          <a:solidFill>
            <a:srgbClr val="F4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940732" y="3220836"/>
            <a:ext cx="1528762" cy="560388"/>
          </a:xfrm>
          <a:custGeom>
            <a:avLst/>
            <a:gdLst>
              <a:gd name="T0" fmla="*/ 74 w 405"/>
              <a:gd name="T1" fmla="*/ 146 h 147"/>
              <a:gd name="T2" fmla="*/ 1 w 405"/>
              <a:gd name="T3" fmla="*/ 73 h 147"/>
              <a:gd name="T4" fmla="*/ 74 w 405"/>
              <a:gd name="T5" fmla="*/ 1 h 147"/>
              <a:gd name="T6" fmla="*/ 332 w 405"/>
              <a:gd name="T7" fmla="*/ 1 h 147"/>
              <a:gd name="T8" fmla="*/ 404 w 405"/>
              <a:gd name="T9" fmla="*/ 73 h 147"/>
              <a:gd name="T10" fmla="*/ 332 w 405"/>
              <a:gd name="T11" fmla="*/ 146 h 147"/>
              <a:gd name="T12" fmla="*/ 74 w 405"/>
              <a:gd name="T13" fmla="*/ 146 h 147"/>
              <a:gd name="T14" fmla="*/ 332 w 405"/>
              <a:gd name="T15" fmla="*/ 0 h 147"/>
              <a:gd name="T16" fmla="*/ 74 w 405"/>
              <a:gd name="T17" fmla="*/ 0 h 147"/>
              <a:gd name="T18" fmla="*/ 0 w 405"/>
              <a:gd name="T19" fmla="*/ 73 h 147"/>
              <a:gd name="T20" fmla="*/ 74 w 405"/>
              <a:gd name="T21" fmla="*/ 147 h 147"/>
              <a:gd name="T22" fmla="*/ 332 w 405"/>
              <a:gd name="T23" fmla="*/ 147 h 147"/>
              <a:gd name="T24" fmla="*/ 405 w 405"/>
              <a:gd name="T25" fmla="*/ 73 h 147"/>
              <a:gd name="T26" fmla="*/ 332 w 405"/>
              <a:gd name="T2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5" h="147">
                <a:moveTo>
                  <a:pt x="74" y="146"/>
                </a:moveTo>
                <a:cubicBezTo>
                  <a:pt x="33" y="146"/>
                  <a:pt x="1" y="114"/>
                  <a:pt x="1" y="73"/>
                </a:cubicBezTo>
                <a:cubicBezTo>
                  <a:pt x="1" y="33"/>
                  <a:pt x="33" y="1"/>
                  <a:pt x="74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72" y="1"/>
                  <a:pt x="404" y="33"/>
                  <a:pt x="404" y="73"/>
                </a:cubicBezTo>
                <a:cubicBezTo>
                  <a:pt x="404" y="114"/>
                  <a:pt x="372" y="146"/>
                  <a:pt x="332" y="146"/>
                </a:cubicBezTo>
                <a:cubicBezTo>
                  <a:pt x="74" y="146"/>
                  <a:pt x="74" y="146"/>
                  <a:pt x="74" y="146"/>
                </a:cubicBezTo>
                <a:moveTo>
                  <a:pt x="332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14"/>
                  <a:pt x="33" y="147"/>
                  <a:pt x="74" y="147"/>
                </a:cubicBezTo>
                <a:cubicBezTo>
                  <a:pt x="332" y="147"/>
                  <a:pt x="332" y="147"/>
                  <a:pt x="332" y="147"/>
                </a:cubicBezTo>
                <a:cubicBezTo>
                  <a:pt x="372" y="147"/>
                  <a:pt x="405" y="114"/>
                  <a:pt x="405" y="73"/>
                </a:cubicBezTo>
                <a:cubicBezTo>
                  <a:pt x="405" y="33"/>
                  <a:pt x="372" y="0"/>
                  <a:pt x="332" y="0"/>
                </a:cubicBezTo>
              </a:path>
            </a:pathLst>
          </a:custGeom>
          <a:solidFill>
            <a:srgbClr val="F3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8" name="Freeform 18"/>
          <p:cNvSpPr>
            <a:spLocks noEditPoints="1"/>
          </p:cNvSpPr>
          <p:nvPr/>
        </p:nvSpPr>
        <p:spPr bwMode="auto">
          <a:xfrm>
            <a:off x="943907" y="3225599"/>
            <a:ext cx="1522412" cy="552450"/>
          </a:xfrm>
          <a:custGeom>
            <a:avLst/>
            <a:gdLst>
              <a:gd name="T0" fmla="*/ 73 w 403"/>
              <a:gd name="T1" fmla="*/ 145 h 145"/>
              <a:gd name="T2" fmla="*/ 0 w 403"/>
              <a:gd name="T3" fmla="*/ 72 h 145"/>
              <a:gd name="T4" fmla="*/ 73 w 403"/>
              <a:gd name="T5" fmla="*/ 0 h 145"/>
              <a:gd name="T6" fmla="*/ 331 w 403"/>
              <a:gd name="T7" fmla="*/ 0 h 145"/>
              <a:gd name="T8" fmla="*/ 403 w 403"/>
              <a:gd name="T9" fmla="*/ 72 h 145"/>
              <a:gd name="T10" fmla="*/ 331 w 403"/>
              <a:gd name="T11" fmla="*/ 145 h 145"/>
              <a:gd name="T12" fmla="*/ 73 w 403"/>
              <a:gd name="T13" fmla="*/ 145 h 145"/>
              <a:gd name="T14" fmla="*/ 331 w 403"/>
              <a:gd name="T15" fmla="*/ 0 h 145"/>
              <a:gd name="T16" fmla="*/ 73 w 403"/>
              <a:gd name="T17" fmla="*/ 0 h 145"/>
              <a:gd name="T18" fmla="*/ 0 w 403"/>
              <a:gd name="T19" fmla="*/ 72 h 145"/>
              <a:gd name="T20" fmla="*/ 73 w 403"/>
              <a:gd name="T21" fmla="*/ 145 h 145"/>
              <a:gd name="T22" fmla="*/ 331 w 403"/>
              <a:gd name="T23" fmla="*/ 145 h 145"/>
              <a:gd name="T24" fmla="*/ 403 w 403"/>
              <a:gd name="T25" fmla="*/ 72 h 145"/>
              <a:gd name="T26" fmla="*/ 331 w 403"/>
              <a:gd name="T2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3" h="145">
                <a:moveTo>
                  <a:pt x="73" y="145"/>
                </a:moveTo>
                <a:cubicBezTo>
                  <a:pt x="33" y="145"/>
                  <a:pt x="0" y="112"/>
                  <a:pt x="0" y="72"/>
                </a:cubicBezTo>
                <a:cubicBezTo>
                  <a:pt x="0" y="33"/>
                  <a:pt x="33" y="0"/>
                  <a:pt x="73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70" y="0"/>
                  <a:pt x="403" y="33"/>
                  <a:pt x="403" y="72"/>
                </a:cubicBezTo>
                <a:cubicBezTo>
                  <a:pt x="403" y="112"/>
                  <a:pt x="370" y="145"/>
                  <a:pt x="331" y="145"/>
                </a:cubicBezTo>
                <a:cubicBezTo>
                  <a:pt x="73" y="145"/>
                  <a:pt x="73" y="145"/>
                  <a:pt x="73" y="145"/>
                </a:cubicBezTo>
                <a:moveTo>
                  <a:pt x="331" y="0"/>
                </a:moveTo>
                <a:cubicBezTo>
                  <a:pt x="73" y="0"/>
                  <a:pt x="73" y="0"/>
                  <a:pt x="73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3"/>
                  <a:pt x="32" y="145"/>
                  <a:pt x="73" y="145"/>
                </a:cubicBezTo>
                <a:cubicBezTo>
                  <a:pt x="331" y="145"/>
                  <a:pt x="331" y="145"/>
                  <a:pt x="331" y="145"/>
                </a:cubicBezTo>
                <a:cubicBezTo>
                  <a:pt x="371" y="145"/>
                  <a:pt x="403" y="113"/>
                  <a:pt x="403" y="72"/>
                </a:cubicBezTo>
                <a:cubicBezTo>
                  <a:pt x="403" y="32"/>
                  <a:pt x="371" y="0"/>
                  <a:pt x="331" y="0"/>
                </a:cubicBezTo>
              </a:path>
            </a:pathLst>
          </a:custGeom>
          <a:solidFill>
            <a:srgbClr val="F2F2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29" name="Freeform 19"/>
          <p:cNvSpPr>
            <a:spLocks noEditPoints="1"/>
          </p:cNvSpPr>
          <p:nvPr/>
        </p:nvSpPr>
        <p:spPr bwMode="auto">
          <a:xfrm>
            <a:off x="943907" y="3225599"/>
            <a:ext cx="1522412" cy="552450"/>
          </a:xfrm>
          <a:custGeom>
            <a:avLst/>
            <a:gdLst>
              <a:gd name="T0" fmla="*/ 73 w 403"/>
              <a:gd name="T1" fmla="*/ 144 h 145"/>
              <a:gd name="T2" fmla="*/ 1 w 403"/>
              <a:gd name="T3" fmla="*/ 72 h 145"/>
              <a:gd name="T4" fmla="*/ 73 w 403"/>
              <a:gd name="T5" fmla="*/ 1 h 145"/>
              <a:gd name="T6" fmla="*/ 331 w 403"/>
              <a:gd name="T7" fmla="*/ 1 h 145"/>
              <a:gd name="T8" fmla="*/ 402 w 403"/>
              <a:gd name="T9" fmla="*/ 72 h 145"/>
              <a:gd name="T10" fmla="*/ 331 w 403"/>
              <a:gd name="T11" fmla="*/ 144 h 145"/>
              <a:gd name="T12" fmla="*/ 73 w 403"/>
              <a:gd name="T13" fmla="*/ 144 h 145"/>
              <a:gd name="T14" fmla="*/ 331 w 403"/>
              <a:gd name="T15" fmla="*/ 0 h 145"/>
              <a:gd name="T16" fmla="*/ 73 w 403"/>
              <a:gd name="T17" fmla="*/ 0 h 145"/>
              <a:gd name="T18" fmla="*/ 0 w 403"/>
              <a:gd name="T19" fmla="*/ 72 h 145"/>
              <a:gd name="T20" fmla="*/ 73 w 403"/>
              <a:gd name="T21" fmla="*/ 145 h 145"/>
              <a:gd name="T22" fmla="*/ 331 w 403"/>
              <a:gd name="T23" fmla="*/ 145 h 145"/>
              <a:gd name="T24" fmla="*/ 403 w 403"/>
              <a:gd name="T25" fmla="*/ 72 h 145"/>
              <a:gd name="T26" fmla="*/ 331 w 403"/>
              <a:gd name="T2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3" h="145">
                <a:moveTo>
                  <a:pt x="73" y="144"/>
                </a:moveTo>
                <a:cubicBezTo>
                  <a:pt x="33" y="144"/>
                  <a:pt x="1" y="112"/>
                  <a:pt x="1" y="72"/>
                </a:cubicBezTo>
                <a:cubicBezTo>
                  <a:pt x="1" y="33"/>
                  <a:pt x="33" y="1"/>
                  <a:pt x="73" y="1"/>
                </a:cubicBezTo>
                <a:cubicBezTo>
                  <a:pt x="331" y="1"/>
                  <a:pt x="331" y="1"/>
                  <a:pt x="331" y="1"/>
                </a:cubicBezTo>
                <a:cubicBezTo>
                  <a:pt x="370" y="1"/>
                  <a:pt x="402" y="33"/>
                  <a:pt x="402" y="72"/>
                </a:cubicBezTo>
                <a:cubicBezTo>
                  <a:pt x="402" y="112"/>
                  <a:pt x="370" y="144"/>
                  <a:pt x="331" y="144"/>
                </a:cubicBezTo>
                <a:cubicBezTo>
                  <a:pt x="73" y="144"/>
                  <a:pt x="73" y="144"/>
                  <a:pt x="73" y="144"/>
                </a:cubicBezTo>
                <a:moveTo>
                  <a:pt x="331" y="0"/>
                </a:moveTo>
                <a:cubicBezTo>
                  <a:pt x="73" y="0"/>
                  <a:pt x="73" y="0"/>
                  <a:pt x="73" y="0"/>
                </a:cubicBezTo>
                <a:cubicBezTo>
                  <a:pt x="33" y="0"/>
                  <a:pt x="0" y="33"/>
                  <a:pt x="0" y="72"/>
                </a:cubicBezTo>
                <a:cubicBezTo>
                  <a:pt x="0" y="112"/>
                  <a:pt x="33" y="145"/>
                  <a:pt x="73" y="145"/>
                </a:cubicBezTo>
                <a:cubicBezTo>
                  <a:pt x="331" y="145"/>
                  <a:pt x="331" y="145"/>
                  <a:pt x="331" y="145"/>
                </a:cubicBezTo>
                <a:cubicBezTo>
                  <a:pt x="370" y="145"/>
                  <a:pt x="403" y="112"/>
                  <a:pt x="403" y="72"/>
                </a:cubicBezTo>
                <a:cubicBezTo>
                  <a:pt x="403" y="33"/>
                  <a:pt x="370" y="0"/>
                  <a:pt x="331" y="0"/>
                </a:cubicBezTo>
              </a:path>
            </a:pathLst>
          </a:custGeom>
          <a:solidFill>
            <a:srgbClr val="F1F2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0" name="Freeform 20"/>
          <p:cNvSpPr>
            <a:spLocks noEditPoints="1"/>
          </p:cNvSpPr>
          <p:nvPr/>
        </p:nvSpPr>
        <p:spPr bwMode="auto">
          <a:xfrm>
            <a:off x="947082" y="3228774"/>
            <a:ext cx="1514475" cy="546100"/>
          </a:xfrm>
          <a:custGeom>
            <a:avLst/>
            <a:gdLst>
              <a:gd name="T0" fmla="*/ 72 w 401"/>
              <a:gd name="T1" fmla="*/ 143 h 143"/>
              <a:gd name="T2" fmla="*/ 0 w 401"/>
              <a:gd name="T3" fmla="*/ 71 h 143"/>
              <a:gd name="T4" fmla="*/ 72 w 401"/>
              <a:gd name="T5" fmla="*/ 0 h 143"/>
              <a:gd name="T6" fmla="*/ 330 w 401"/>
              <a:gd name="T7" fmla="*/ 0 h 143"/>
              <a:gd name="T8" fmla="*/ 401 w 401"/>
              <a:gd name="T9" fmla="*/ 71 h 143"/>
              <a:gd name="T10" fmla="*/ 330 w 401"/>
              <a:gd name="T11" fmla="*/ 143 h 143"/>
              <a:gd name="T12" fmla="*/ 72 w 401"/>
              <a:gd name="T13" fmla="*/ 143 h 143"/>
              <a:gd name="T14" fmla="*/ 330 w 401"/>
              <a:gd name="T15" fmla="*/ 0 h 143"/>
              <a:gd name="T16" fmla="*/ 72 w 401"/>
              <a:gd name="T17" fmla="*/ 0 h 143"/>
              <a:gd name="T18" fmla="*/ 0 w 401"/>
              <a:gd name="T19" fmla="*/ 71 h 143"/>
              <a:gd name="T20" fmla="*/ 72 w 401"/>
              <a:gd name="T21" fmla="*/ 143 h 143"/>
              <a:gd name="T22" fmla="*/ 330 w 401"/>
              <a:gd name="T23" fmla="*/ 143 h 143"/>
              <a:gd name="T24" fmla="*/ 401 w 401"/>
              <a:gd name="T25" fmla="*/ 71 h 143"/>
              <a:gd name="T26" fmla="*/ 330 w 401"/>
              <a:gd name="T27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1" h="143">
                <a:moveTo>
                  <a:pt x="72" y="143"/>
                </a:move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69" y="0"/>
                  <a:pt x="401" y="32"/>
                  <a:pt x="401" y="71"/>
                </a:cubicBezTo>
                <a:cubicBezTo>
                  <a:pt x="401" y="111"/>
                  <a:pt x="369" y="143"/>
                  <a:pt x="330" y="143"/>
                </a:cubicBezTo>
                <a:cubicBezTo>
                  <a:pt x="72" y="143"/>
                  <a:pt x="72" y="143"/>
                  <a:pt x="72" y="143"/>
                </a:cubicBezTo>
                <a:moveTo>
                  <a:pt x="33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330" y="143"/>
                  <a:pt x="330" y="143"/>
                  <a:pt x="330" y="143"/>
                </a:cubicBezTo>
                <a:cubicBezTo>
                  <a:pt x="369" y="143"/>
                  <a:pt x="401" y="111"/>
                  <a:pt x="401" y="71"/>
                </a:cubicBezTo>
                <a:cubicBezTo>
                  <a:pt x="401" y="32"/>
                  <a:pt x="369" y="0"/>
                  <a:pt x="330" y="0"/>
                </a:cubicBezTo>
              </a:path>
            </a:pathLst>
          </a:custGeom>
          <a:solidFill>
            <a:srgbClr val="F0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947082" y="3228774"/>
            <a:ext cx="1514475" cy="546100"/>
          </a:xfrm>
          <a:custGeom>
            <a:avLst/>
            <a:gdLst>
              <a:gd name="T0" fmla="*/ 72 w 401"/>
              <a:gd name="T1" fmla="*/ 142 h 143"/>
              <a:gd name="T2" fmla="*/ 1 w 401"/>
              <a:gd name="T3" fmla="*/ 71 h 143"/>
              <a:gd name="T4" fmla="*/ 72 w 401"/>
              <a:gd name="T5" fmla="*/ 1 h 143"/>
              <a:gd name="T6" fmla="*/ 330 w 401"/>
              <a:gd name="T7" fmla="*/ 1 h 143"/>
              <a:gd name="T8" fmla="*/ 400 w 401"/>
              <a:gd name="T9" fmla="*/ 71 h 143"/>
              <a:gd name="T10" fmla="*/ 330 w 401"/>
              <a:gd name="T11" fmla="*/ 142 h 143"/>
              <a:gd name="T12" fmla="*/ 72 w 401"/>
              <a:gd name="T13" fmla="*/ 142 h 143"/>
              <a:gd name="T14" fmla="*/ 330 w 401"/>
              <a:gd name="T15" fmla="*/ 0 h 143"/>
              <a:gd name="T16" fmla="*/ 72 w 401"/>
              <a:gd name="T17" fmla="*/ 0 h 143"/>
              <a:gd name="T18" fmla="*/ 0 w 401"/>
              <a:gd name="T19" fmla="*/ 71 h 143"/>
              <a:gd name="T20" fmla="*/ 72 w 401"/>
              <a:gd name="T21" fmla="*/ 143 h 143"/>
              <a:gd name="T22" fmla="*/ 330 w 401"/>
              <a:gd name="T23" fmla="*/ 143 h 143"/>
              <a:gd name="T24" fmla="*/ 401 w 401"/>
              <a:gd name="T25" fmla="*/ 71 h 143"/>
              <a:gd name="T26" fmla="*/ 330 w 401"/>
              <a:gd name="T27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1" h="143">
                <a:moveTo>
                  <a:pt x="72" y="142"/>
                </a:moveTo>
                <a:cubicBezTo>
                  <a:pt x="33" y="142"/>
                  <a:pt x="1" y="110"/>
                  <a:pt x="1" y="71"/>
                </a:cubicBezTo>
                <a:cubicBezTo>
                  <a:pt x="1" y="33"/>
                  <a:pt x="33" y="1"/>
                  <a:pt x="72" y="1"/>
                </a:cubicBezTo>
                <a:cubicBezTo>
                  <a:pt x="330" y="1"/>
                  <a:pt x="330" y="1"/>
                  <a:pt x="330" y="1"/>
                </a:cubicBezTo>
                <a:cubicBezTo>
                  <a:pt x="368" y="1"/>
                  <a:pt x="400" y="33"/>
                  <a:pt x="400" y="71"/>
                </a:cubicBezTo>
                <a:cubicBezTo>
                  <a:pt x="400" y="110"/>
                  <a:pt x="368" y="142"/>
                  <a:pt x="330" y="142"/>
                </a:cubicBezTo>
                <a:cubicBezTo>
                  <a:pt x="72" y="142"/>
                  <a:pt x="72" y="142"/>
                  <a:pt x="72" y="142"/>
                </a:cubicBezTo>
                <a:moveTo>
                  <a:pt x="33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330" y="143"/>
                  <a:pt x="330" y="143"/>
                  <a:pt x="330" y="143"/>
                </a:cubicBezTo>
                <a:cubicBezTo>
                  <a:pt x="369" y="143"/>
                  <a:pt x="401" y="111"/>
                  <a:pt x="401" y="71"/>
                </a:cubicBezTo>
                <a:cubicBezTo>
                  <a:pt x="401" y="32"/>
                  <a:pt x="369" y="0"/>
                  <a:pt x="330" y="0"/>
                </a:cubicBezTo>
              </a:path>
            </a:pathLst>
          </a:custGeom>
          <a:solidFill>
            <a:srgbClr val="EFF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3" name="Freeform 23"/>
          <p:cNvSpPr>
            <a:spLocks noEditPoints="1"/>
          </p:cNvSpPr>
          <p:nvPr/>
        </p:nvSpPr>
        <p:spPr bwMode="auto">
          <a:xfrm>
            <a:off x="955020" y="3233536"/>
            <a:ext cx="1503362" cy="536575"/>
          </a:xfrm>
          <a:custGeom>
            <a:avLst/>
            <a:gdLst>
              <a:gd name="T0" fmla="*/ 70 w 398"/>
              <a:gd name="T1" fmla="*/ 140 h 141"/>
              <a:gd name="T2" fmla="*/ 0 w 398"/>
              <a:gd name="T3" fmla="*/ 70 h 141"/>
              <a:gd name="T4" fmla="*/ 70 w 398"/>
              <a:gd name="T5" fmla="*/ 1 h 141"/>
              <a:gd name="T6" fmla="*/ 328 w 398"/>
              <a:gd name="T7" fmla="*/ 1 h 141"/>
              <a:gd name="T8" fmla="*/ 397 w 398"/>
              <a:gd name="T9" fmla="*/ 70 h 141"/>
              <a:gd name="T10" fmla="*/ 328 w 398"/>
              <a:gd name="T11" fmla="*/ 140 h 141"/>
              <a:gd name="T12" fmla="*/ 70 w 398"/>
              <a:gd name="T13" fmla="*/ 140 h 141"/>
              <a:gd name="T14" fmla="*/ 328 w 398"/>
              <a:gd name="T15" fmla="*/ 0 h 141"/>
              <a:gd name="T16" fmla="*/ 70 w 398"/>
              <a:gd name="T17" fmla="*/ 0 h 141"/>
              <a:gd name="T18" fmla="*/ 0 w 398"/>
              <a:gd name="T19" fmla="*/ 70 h 141"/>
              <a:gd name="T20" fmla="*/ 70 w 398"/>
              <a:gd name="T21" fmla="*/ 141 h 141"/>
              <a:gd name="T22" fmla="*/ 328 w 398"/>
              <a:gd name="T23" fmla="*/ 141 h 141"/>
              <a:gd name="T24" fmla="*/ 398 w 398"/>
              <a:gd name="T25" fmla="*/ 70 h 141"/>
              <a:gd name="T26" fmla="*/ 328 w 398"/>
              <a:gd name="T2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8" h="141">
                <a:moveTo>
                  <a:pt x="70" y="140"/>
                </a:moveTo>
                <a:cubicBezTo>
                  <a:pt x="31" y="140"/>
                  <a:pt x="0" y="109"/>
                  <a:pt x="0" y="70"/>
                </a:cubicBezTo>
                <a:cubicBezTo>
                  <a:pt x="0" y="32"/>
                  <a:pt x="31" y="1"/>
                  <a:pt x="70" y="1"/>
                </a:cubicBezTo>
                <a:cubicBezTo>
                  <a:pt x="328" y="1"/>
                  <a:pt x="328" y="1"/>
                  <a:pt x="328" y="1"/>
                </a:cubicBezTo>
                <a:cubicBezTo>
                  <a:pt x="366" y="1"/>
                  <a:pt x="397" y="32"/>
                  <a:pt x="397" y="70"/>
                </a:cubicBezTo>
                <a:cubicBezTo>
                  <a:pt x="397" y="109"/>
                  <a:pt x="366" y="140"/>
                  <a:pt x="328" y="140"/>
                </a:cubicBezTo>
                <a:cubicBezTo>
                  <a:pt x="70" y="140"/>
                  <a:pt x="70" y="140"/>
                  <a:pt x="70" y="140"/>
                </a:cubicBezTo>
                <a:moveTo>
                  <a:pt x="328" y="0"/>
                </a:moveTo>
                <a:cubicBezTo>
                  <a:pt x="70" y="0"/>
                  <a:pt x="70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1"/>
                  <a:pt x="70" y="141"/>
                </a:cubicBezTo>
                <a:cubicBezTo>
                  <a:pt x="328" y="141"/>
                  <a:pt x="328" y="141"/>
                  <a:pt x="328" y="141"/>
                </a:cubicBezTo>
                <a:cubicBezTo>
                  <a:pt x="366" y="141"/>
                  <a:pt x="398" y="109"/>
                  <a:pt x="398" y="70"/>
                </a:cubicBezTo>
                <a:cubicBezTo>
                  <a:pt x="398" y="32"/>
                  <a:pt x="366" y="0"/>
                  <a:pt x="328" y="0"/>
                </a:cubicBezTo>
              </a:path>
            </a:pathLst>
          </a:custGeom>
          <a:solidFill>
            <a:srgbClr val="EDE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4" name="Freeform 24"/>
          <p:cNvSpPr>
            <a:spLocks noEditPoints="1"/>
          </p:cNvSpPr>
          <p:nvPr/>
        </p:nvSpPr>
        <p:spPr bwMode="auto">
          <a:xfrm>
            <a:off x="955020" y="3236711"/>
            <a:ext cx="1500187" cy="530225"/>
          </a:xfrm>
          <a:custGeom>
            <a:avLst/>
            <a:gdLst>
              <a:gd name="T0" fmla="*/ 70 w 397"/>
              <a:gd name="T1" fmla="*/ 138 h 139"/>
              <a:gd name="T2" fmla="*/ 1 w 397"/>
              <a:gd name="T3" fmla="*/ 69 h 139"/>
              <a:gd name="T4" fmla="*/ 70 w 397"/>
              <a:gd name="T5" fmla="*/ 1 h 139"/>
              <a:gd name="T6" fmla="*/ 328 w 397"/>
              <a:gd name="T7" fmla="*/ 1 h 139"/>
              <a:gd name="T8" fmla="*/ 396 w 397"/>
              <a:gd name="T9" fmla="*/ 69 h 139"/>
              <a:gd name="T10" fmla="*/ 328 w 397"/>
              <a:gd name="T11" fmla="*/ 138 h 139"/>
              <a:gd name="T12" fmla="*/ 70 w 397"/>
              <a:gd name="T13" fmla="*/ 138 h 139"/>
              <a:gd name="T14" fmla="*/ 328 w 397"/>
              <a:gd name="T15" fmla="*/ 0 h 139"/>
              <a:gd name="T16" fmla="*/ 70 w 397"/>
              <a:gd name="T17" fmla="*/ 0 h 139"/>
              <a:gd name="T18" fmla="*/ 0 w 397"/>
              <a:gd name="T19" fmla="*/ 69 h 139"/>
              <a:gd name="T20" fmla="*/ 70 w 397"/>
              <a:gd name="T21" fmla="*/ 139 h 139"/>
              <a:gd name="T22" fmla="*/ 328 w 397"/>
              <a:gd name="T23" fmla="*/ 139 h 139"/>
              <a:gd name="T24" fmla="*/ 397 w 397"/>
              <a:gd name="T25" fmla="*/ 69 h 139"/>
              <a:gd name="T26" fmla="*/ 328 w 397"/>
              <a:gd name="T2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139">
                <a:moveTo>
                  <a:pt x="70" y="138"/>
                </a:moveTo>
                <a:cubicBezTo>
                  <a:pt x="32" y="138"/>
                  <a:pt x="1" y="108"/>
                  <a:pt x="1" y="69"/>
                </a:cubicBezTo>
                <a:cubicBezTo>
                  <a:pt x="1" y="31"/>
                  <a:pt x="32" y="1"/>
                  <a:pt x="70" y="1"/>
                </a:cubicBezTo>
                <a:cubicBezTo>
                  <a:pt x="328" y="1"/>
                  <a:pt x="328" y="1"/>
                  <a:pt x="328" y="1"/>
                </a:cubicBezTo>
                <a:cubicBezTo>
                  <a:pt x="366" y="1"/>
                  <a:pt x="396" y="31"/>
                  <a:pt x="396" y="69"/>
                </a:cubicBezTo>
                <a:cubicBezTo>
                  <a:pt x="396" y="108"/>
                  <a:pt x="366" y="138"/>
                  <a:pt x="328" y="138"/>
                </a:cubicBezTo>
                <a:cubicBezTo>
                  <a:pt x="70" y="138"/>
                  <a:pt x="70" y="138"/>
                  <a:pt x="70" y="138"/>
                </a:cubicBezTo>
                <a:moveTo>
                  <a:pt x="328" y="0"/>
                </a:moveTo>
                <a:cubicBezTo>
                  <a:pt x="70" y="0"/>
                  <a:pt x="70" y="0"/>
                  <a:pt x="70" y="0"/>
                </a:cubicBezTo>
                <a:cubicBezTo>
                  <a:pt x="31" y="0"/>
                  <a:pt x="0" y="31"/>
                  <a:pt x="0" y="69"/>
                </a:cubicBezTo>
                <a:cubicBezTo>
                  <a:pt x="0" y="108"/>
                  <a:pt x="31" y="139"/>
                  <a:pt x="70" y="139"/>
                </a:cubicBezTo>
                <a:cubicBezTo>
                  <a:pt x="328" y="139"/>
                  <a:pt x="328" y="139"/>
                  <a:pt x="328" y="139"/>
                </a:cubicBezTo>
                <a:cubicBezTo>
                  <a:pt x="366" y="139"/>
                  <a:pt x="397" y="108"/>
                  <a:pt x="397" y="69"/>
                </a:cubicBezTo>
                <a:cubicBezTo>
                  <a:pt x="397" y="31"/>
                  <a:pt x="366" y="0"/>
                  <a:pt x="328" y="0"/>
                </a:cubicBezTo>
              </a:path>
            </a:pathLst>
          </a:custGeom>
          <a:solidFill>
            <a:srgbClr val="ECE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5" name="Freeform 25"/>
          <p:cNvSpPr>
            <a:spLocks noEditPoints="1"/>
          </p:cNvSpPr>
          <p:nvPr/>
        </p:nvSpPr>
        <p:spPr bwMode="auto">
          <a:xfrm>
            <a:off x="959782" y="3239886"/>
            <a:ext cx="1490662" cy="522288"/>
          </a:xfrm>
          <a:custGeom>
            <a:avLst/>
            <a:gdLst>
              <a:gd name="T0" fmla="*/ 69 w 395"/>
              <a:gd name="T1" fmla="*/ 137 h 137"/>
              <a:gd name="T2" fmla="*/ 0 w 395"/>
              <a:gd name="T3" fmla="*/ 68 h 137"/>
              <a:gd name="T4" fmla="*/ 69 w 395"/>
              <a:gd name="T5" fmla="*/ 0 h 137"/>
              <a:gd name="T6" fmla="*/ 327 w 395"/>
              <a:gd name="T7" fmla="*/ 0 h 137"/>
              <a:gd name="T8" fmla="*/ 395 w 395"/>
              <a:gd name="T9" fmla="*/ 68 h 137"/>
              <a:gd name="T10" fmla="*/ 327 w 395"/>
              <a:gd name="T11" fmla="*/ 137 h 137"/>
              <a:gd name="T12" fmla="*/ 69 w 395"/>
              <a:gd name="T13" fmla="*/ 137 h 137"/>
              <a:gd name="T14" fmla="*/ 327 w 395"/>
              <a:gd name="T15" fmla="*/ 0 h 137"/>
              <a:gd name="T16" fmla="*/ 69 w 395"/>
              <a:gd name="T17" fmla="*/ 0 h 137"/>
              <a:gd name="T18" fmla="*/ 0 w 395"/>
              <a:gd name="T19" fmla="*/ 68 h 137"/>
              <a:gd name="T20" fmla="*/ 69 w 395"/>
              <a:gd name="T21" fmla="*/ 137 h 137"/>
              <a:gd name="T22" fmla="*/ 327 w 395"/>
              <a:gd name="T23" fmla="*/ 137 h 137"/>
              <a:gd name="T24" fmla="*/ 395 w 395"/>
              <a:gd name="T25" fmla="*/ 68 h 137"/>
              <a:gd name="T26" fmla="*/ 327 w 395"/>
              <a:gd name="T2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137">
                <a:moveTo>
                  <a:pt x="69" y="137"/>
                </a:moveTo>
                <a:cubicBezTo>
                  <a:pt x="31" y="137"/>
                  <a:pt x="0" y="106"/>
                  <a:pt x="0" y="68"/>
                </a:cubicBezTo>
                <a:cubicBezTo>
                  <a:pt x="0" y="31"/>
                  <a:pt x="31" y="0"/>
                  <a:pt x="69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364" y="0"/>
                  <a:pt x="395" y="31"/>
                  <a:pt x="395" y="68"/>
                </a:cubicBezTo>
                <a:cubicBezTo>
                  <a:pt x="395" y="106"/>
                  <a:pt x="364" y="137"/>
                  <a:pt x="327" y="137"/>
                </a:cubicBezTo>
                <a:cubicBezTo>
                  <a:pt x="69" y="137"/>
                  <a:pt x="69" y="137"/>
                  <a:pt x="69" y="137"/>
                </a:cubicBezTo>
                <a:moveTo>
                  <a:pt x="327" y="0"/>
                </a:moveTo>
                <a:cubicBezTo>
                  <a:pt x="69" y="0"/>
                  <a:pt x="69" y="0"/>
                  <a:pt x="69" y="0"/>
                </a:cubicBezTo>
                <a:cubicBezTo>
                  <a:pt x="31" y="0"/>
                  <a:pt x="0" y="30"/>
                  <a:pt x="0" y="68"/>
                </a:cubicBezTo>
                <a:cubicBezTo>
                  <a:pt x="0" y="107"/>
                  <a:pt x="31" y="137"/>
                  <a:pt x="69" y="137"/>
                </a:cubicBezTo>
                <a:cubicBezTo>
                  <a:pt x="327" y="137"/>
                  <a:pt x="327" y="137"/>
                  <a:pt x="327" y="137"/>
                </a:cubicBezTo>
                <a:cubicBezTo>
                  <a:pt x="365" y="137"/>
                  <a:pt x="395" y="107"/>
                  <a:pt x="395" y="68"/>
                </a:cubicBezTo>
                <a:cubicBezTo>
                  <a:pt x="395" y="30"/>
                  <a:pt x="365" y="0"/>
                  <a:pt x="327" y="0"/>
                </a:cubicBezTo>
              </a:path>
            </a:pathLst>
          </a:custGeom>
          <a:solidFill>
            <a:srgbClr val="EBEC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6" name="Freeform 26"/>
          <p:cNvSpPr>
            <a:spLocks noEditPoints="1"/>
          </p:cNvSpPr>
          <p:nvPr/>
        </p:nvSpPr>
        <p:spPr bwMode="auto">
          <a:xfrm>
            <a:off x="959782" y="3239886"/>
            <a:ext cx="1490662" cy="522288"/>
          </a:xfrm>
          <a:custGeom>
            <a:avLst/>
            <a:gdLst>
              <a:gd name="T0" fmla="*/ 69 w 395"/>
              <a:gd name="T1" fmla="*/ 136 h 137"/>
              <a:gd name="T2" fmla="*/ 1 w 395"/>
              <a:gd name="T3" fmla="*/ 68 h 137"/>
              <a:gd name="T4" fmla="*/ 69 w 395"/>
              <a:gd name="T5" fmla="*/ 1 h 137"/>
              <a:gd name="T6" fmla="*/ 327 w 395"/>
              <a:gd name="T7" fmla="*/ 1 h 137"/>
              <a:gd name="T8" fmla="*/ 394 w 395"/>
              <a:gd name="T9" fmla="*/ 68 h 137"/>
              <a:gd name="T10" fmla="*/ 327 w 395"/>
              <a:gd name="T11" fmla="*/ 136 h 137"/>
              <a:gd name="T12" fmla="*/ 69 w 395"/>
              <a:gd name="T13" fmla="*/ 136 h 137"/>
              <a:gd name="T14" fmla="*/ 327 w 395"/>
              <a:gd name="T15" fmla="*/ 0 h 137"/>
              <a:gd name="T16" fmla="*/ 69 w 395"/>
              <a:gd name="T17" fmla="*/ 0 h 137"/>
              <a:gd name="T18" fmla="*/ 0 w 395"/>
              <a:gd name="T19" fmla="*/ 68 h 137"/>
              <a:gd name="T20" fmla="*/ 69 w 395"/>
              <a:gd name="T21" fmla="*/ 137 h 137"/>
              <a:gd name="T22" fmla="*/ 327 w 395"/>
              <a:gd name="T23" fmla="*/ 137 h 137"/>
              <a:gd name="T24" fmla="*/ 395 w 395"/>
              <a:gd name="T25" fmla="*/ 68 h 137"/>
              <a:gd name="T26" fmla="*/ 327 w 395"/>
              <a:gd name="T2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5" h="137">
                <a:moveTo>
                  <a:pt x="69" y="136"/>
                </a:moveTo>
                <a:cubicBezTo>
                  <a:pt x="31" y="136"/>
                  <a:pt x="1" y="106"/>
                  <a:pt x="1" y="68"/>
                </a:cubicBezTo>
                <a:cubicBezTo>
                  <a:pt x="1" y="31"/>
                  <a:pt x="31" y="1"/>
                  <a:pt x="69" y="1"/>
                </a:cubicBezTo>
                <a:cubicBezTo>
                  <a:pt x="327" y="1"/>
                  <a:pt x="327" y="1"/>
                  <a:pt x="327" y="1"/>
                </a:cubicBezTo>
                <a:cubicBezTo>
                  <a:pt x="364" y="1"/>
                  <a:pt x="394" y="31"/>
                  <a:pt x="394" y="68"/>
                </a:cubicBezTo>
                <a:cubicBezTo>
                  <a:pt x="394" y="106"/>
                  <a:pt x="364" y="136"/>
                  <a:pt x="327" y="136"/>
                </a:cubicBezTo>
                <a:cubicBezTo>
                  <a:pt x="69" y="136"/>
                  <a:pt x="69" y="136"/>
                  <a:pt x="69" y="136"/>
                </a:cubicBezTo>
                <a:moveTo>
                  <a:pt x="327" y="0"/>
                </a:moveTo>
                <a:cubicBezTo>
                  <a:pt x="69" y="0"/>
                  <a:pt x="69" y="0"/>
                  <a:pt x="69" y="0"/>
                </a:cubicBezTo>
                <a:cubicBezTo>
                  <a:pt x="31" y="0"/>
                  <a:pt x="0" y="31"/>
                  <a:pt x="0" y="68"/>
                </a:cubicBezTo>
                <a:cubicBezTo>
                  <a:pt x="0" y="106"/>
                  <a:pt x="31" y="137"/>
                  <a:pt x="69" y="137"/>
                </a:cubicBezTo>
                <a:cubicBezTo>
                  <a:pt x="327" y="137"/>
                  <a:pt x="327" y="137"/>
                  <a:pt x="327" y="137"/>
                </a:cubicBezTo>
                <a:cubicBezTo>
                  <a:pt x="364" y="137"/>
                  <a:pt x="395" y="106"/>
                  <a:pt x="395" y="68"/>
                </a:cubicBezTo>
                <a:cubicBezTo>
                  <a:pt x="395" y="31"/>
                  <a:pt x="364" y="0"/>
                  <a:pt x="327" y="0"/>
                </a:cubicBezTo>
              </a:path>
            </a:pathLst>
          </a:custGeom>
          <a:solidFill>
            <a:srgbClr val="EAEB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7" name="Freeform 27"/>
          <p:cNvSpPr>
            <a:spLocks noEditPoints="1"/>
          </p:cNvSpPr>
          <p:nvPr/>
        </p:nvSpPr>
        <p:spPr bwMode="auto">
          <a:xfrm>
            <a:off x="962957" y="3244649"/>
            <a:ext cx="1484312" cy="514350"/>
          </a:xfrm>
          <a:custGeom>
            <a:avLst/>
            <a:gdLst>
              <a:gd name="T0" fmla="*/ 68 w 393"/>
              <a:gd name="T1" fmla="*/ 135 h 135"/>
              <a:gd name="T2" fmla="*/ 0 w 393"/>
              <a:gd name="T3" fmla="*/ 67 h 135"/>
              <a:gd name="T4" fmla="*/ 68 w 393"/>
              <a:gd name="T5" fmla="*/ 0 h 135"/>
              <a:gd name="T6" fmla="*/ 326 w 393"/>
              <a:gd name="T7" fmla="*/ 0 h 135"/>
              <a:gd name="T8" fmla="*/ 393 w 393"/>
              <a:gd name="T9" fmla="*/ 67 h 135"/>
              <a:gd name="T10" fmla="*/ 326 w 393"/>
              <a:gd name="T11" fmla="*/ 135 h 135"/>
              <a:gd name="T12" fmla="*/ 68 w 393"/>
              <a:gd name="T13" fmla="*/ 135 h 135"/>
              <a:gd name="T14" fmla="*/ 326 w 393"/>
              <a:gd name="T15" fmla="*/ 0 h 135"/>
              <a:gd name="T16" fmla="*/ 68 w 393"/>
              <a:gd name="T17" fmla="*/ 0 h 135"/>
              <a:gd name="T18" fmla="*/ 0 w 393"/>
              <a:gd name="T19" fmla="*/ 67 h 135"/>
              <a:gd name="T20" fmla="*/ 68 w 393"/>
              <a:gd name="T21" fmla="*/ 135 h 135"/>
              <a:gd name="T22" fmla="*/ 326 w 393"/>
              <a:gd name="T23" fmla="*/ 135 h 135"/>
              <a:gd name="T24" fmla="*/ 393 w 393"/>
              <a:gd name="T25" fmla="*/ 67 h 135"/>
              <a:gd name="T26" fmla="*/ 326 w 393"/>
              <a:gd name="T2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" h="135">
                <a:moveTo>
                  <a:pt x="68" y="135"/>
                </a:moveTo>
                <a:cubicBezTo>
                  <a:pt x="30" y="135"/>
                  <a:pt x="0" y="105"/>
                  <a:pt x="0" y="67"/>
                </a:cubicBezTo>
                <a:cubicBezTo>
                  <a:pt x="0" y="30"/>
                  <a:pt x="30" y="0"/>
                  <a:pt x="68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63" y="0"/>
                  <a:pt x="393" y="30"/>
                  <a:pt x="393" y="67"/>
                </a:cubicBezTo>
                <a:cubicBezTo>
                  <a:pt x="393" y="105"/>
                  <a:pt x="363" y="135"/>
                  <a:pt x="326" y="135"/>
                </a:cubicBezTo>
                <a:cubicBezTo>
                  <a:pt x="68" y="135"/>
                  <a:pt x="68" y="135"/>
                  <a:pt x="68" y="135"/>
                </a:cubicBezTo>
                <a:moveTo>
                  <a:pt x="326" y="0"/>
                </a:moveTo>
                <a:cubicBezTo>
                  <a:pt x="68" y="0"/>
                  <a:pt x="68" y="0"/>
                  <a:pt x="68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5"/>
                  <a:pt x="30" y="135"/>
                  <a:pt x="68" y="135"/>
                </a:cubicBezTo>
                <a:cubicBezTo>
                  <a:pt x="326" y="135"/>
                  <a:pt x="326" y="135"/>
                  <a:pt x="326" y="135"/>
                </a:cubicBezTo>
                <a:cubicBezTo>
                  <a:pt x="363" y="135"/>
                  <a:pt x="393" y="105"/>
                  <a:pt x="393" y="67"/>
                </a:cubicBezTo>
                <a:cubicBezTo>
                  <a:pt x="393" y="30"/>
                  <a:pt x="363" y="0"/>
                  <a:pt x="326" y="0"/>
                </a:cubicBezTo>
              </a:path>
            </a:pathLst>
          </a:custGeom>
          <a:solidFill>
            <a:srgbClr val="E9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8" name="Freeform 28"/>
          <p:cNvSpPr>
            <a:spLocks noEditPoints="1"/>
          </p:cNvSpPr>
          <p:nvPr/>
        </p:nvSpPr>
        <p:spPr bwMode="auto">
          <a:xfrm>
            <a:off x="962957" y="3244649"/>
            <a:ext cx="1484312" cy="514350"/>
          </a:xfrm>
          <a:custGeom>
            <a:avLst/>
            <a:gdLst>
              <a:gd name="T0" fmla="*/ 68 w 393"/>
              <a:gd name="T1" fmla="*/ 134 h 135"/>
              <a:gd name="T2" fmla="*/ 1 w 393"/>
              <a:gd name="T3" fmla="*/ 67 h 135"/>
              <a:gd name="T4" fmla="*/ 68 w 393"/>
              <a:gd name="T5" fmla="*/ 1 h 135"/>
              <a:gd name="T6" fmla="*/ 326 w 393"/>
              <a:gd name="T7" fmla="*/ 1 h 135"/>
              <a:gd name="T8" fmla="*/ 392 w 393"/>
              <a:gd name="T9" fmla="*/ 67 h 135"/>
              <a:gd name="T10" fmla="*/ 326 w 393"/>
              <a:gd name="T11" fmla="*/ 134 h 135"/>
              <a:gd name="T12" fmla="*/ 68 w 393"/>
              <a:gd name="T13" fmla="*/ 134 h 135"/>
              <a:gd name="T14" fmla="*/ 326 w 393"/>
              <a:gd name="T15" fmla="*/ 0 h 135"/>
              <a:gd name="T16" fmla="*/ 68 w 393"/>
              <a:gd name="T17" fmla="*/ 0 h 135"/>
              <a:gd name="T18" fmla="*/ 0 w 393"/>
              <a:gd name="T19" fmla="*/ 67 h 135"/>
              <a:gd name="T20" fmla="*/ 68 w 393"/>
              <a:gd name="T21" fmla="*/ 135 h 135"/>
              <a:gd name="T22" fmla="*/ 326 w 393"/>
              <a:gd name="T23" fmla="*/ 135 h 135"/>
              <a:gd name="T24" fmla="*/ 393 w 393"/>
              <a:gd name="T25" fmla="*/ 67 h 135"/>
              <a:gd name="T26" fmla="*/ 326 w 393"/>
              <a:gd name="T2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" h="135">
                <a:moveTo>
                  <a:pt x="68" y="134"/>
                </a:moveTo>
                <a:cubicBezTo>
                  <a:pt x="31" y="134"/>
                  <a:pt x="1" y="104"/>
                  <a:pt x="1" y="67"/>
                </a:cubicBezTo>
                <a:cubicBezTo>
                  <a:pt x="1" y="31"/>
                  <a:pt x="31" y="1"/>
                  <a:pt x="68" y="1"/>
                </a:cubicBezTo>
                <a:cubicBezTo>
                  <a:pt x="326" y="1"/>
                  <a:pt x="326" y="1"/>
                  <a:pt x="326" y="1"/>
                </a:cubicBezTo>
                <a:cubicBezTo>
                  <a:pt x="362" y="1"/>
                  <a:pt x="392" y="31"/>
                  <a:pt x="392" y="67"/>
                </a:cubicBezTo>
                <a:cubicBezTo>
                  <a:pt x="392" y="104"/>
                  <a:pt x="362" y="134"/>
                  <a:pt x="326" y="134"/>
                </a:cubicBezTo>
                <a:cubicBezTo>
                  <a:pt x="68" y="134"/>
                  <a:pt x="68" y="134"/>
                  <a:pt x="68" y="134"/>
                </a:cubicBezTo>
                <a:moveTo>
                  <a:pt x="326" y="0"/>
                </a:moveTo>
                <a:cubicBezTo>
                  <a:pt x="68" y="0"/>
                  <a:pt x="68" y="0"/>
                  <a:pt x="68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5"/>
                  <a:pt x="30" y="135"/>
                  <a:pt x="68" y="135"/>
                </a:cubicBezTo>
                <a:cubicBezTo>
                  <a:pt x="326" y="135"/>
                  <a:pt x="326" y="135"/>
                  <a:pt x="326" y="135"/>
                </a:cubicBezTo>
                <a:cubicBezTo>
                  <a:pt x="363" y="135"/>
                  <a:pt x="393" y="105"/>
                  <a:pt x="393" y="67"/>
                </a:cubicBezTo>
                <a:cubicBezTo>
                  <a:pt x="393" y="30"/>
                  <a:pt x="363" y="0"/>
                  <a:pt x="326" y="0"/>
                </a:cubicBezTo>
              </a:path>
            </a:pathLst>
          </a:custGeom>
          <a:solidFill>
            <a:srgbClr val="E8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39" name="Freeform 29"/>
          <p:cNvSpPr>
            <a:spLocks noEditPoints="1"/>
          </p:cNvSpPr>
          <p:nvPr/>
        </p:nvSpPr>
        <p:spPr bwMode="auto">
          <a:xfrm>
            <a:off x="966132" y="3247824"/>
            <a:ext cx="1476375" cy="508000"/>
          </a:xfrm>
          <a:custGeom>
            <a:avLst/>
            <a:gdLst>
              <a:gd name="T0" fmla="*/ 67 w 391"/>
              <a:gd name="T1" fmla="*/ 133 h 133"/>
              <a:gd name="T2" fmla="*/ 0 w 391"/>
              <a:gd name="T3" fmla="*/ 66 h 133"/>
              <a:gd name="T4" fmla="*/ 67 w 391"/>
              <a:gd name="T5" fmla="*/ 0 h 133"/>
              <a:gd name="T6" fmla="*/ 325 w 391"/>
              <a:gd name="T7" fmla="*/ 0 h 133"/>
              <a:gd name="T8" fmla="*/ 391 w 391"/>
              <a:gd name="T9" fmla="*/ 66 h 133"/>
              <a:gd name="T10" fmla="*/ 325 w 391"/>
              <a:gd name="T11" fmla="*/ 133 h 133"/>
              <a:gd name="T12" fmla="*/ 67 w 391"/>
              <a:gd name="T13" fmla="*/ 133 h 133"/>
              <a:gd name="T14" fmla="*/ 325 w 391"/>
              <a:gd name="T15" fmla="*/ 0 h 133"/>
              <a:gd name="T16" fmla="*/ 67 w 391"/>
              <a:gd name="T17" fmla="*/ 0 h 133"/>
              <a:gd name="T18" fmla="*/ 0 w 391"/>
              <a:gd name="T19" fmla="*/ 66 h 133"/>
              <a:gd name="T20" fmla="*/ 67 w 391"/>
              <a:gd name="T21" fmla="*/ 133 h 133"/>
              <a:gd name="T22" fmla="*/ 325 w 391"/>
              <a:gd name="T23" fmla="*/ 133 h 133"/>
              <a:gd name="T24" fmla="*/ 391 w 391"/>
              <a:gd name="T25" fmla="*/ 66 h 133"/>
              <a:gd name="T26" fmla="*/ 325 w 391"/>
              <a:gd name="T2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1" h="133">
                <a:moveTo>
                  <a:pt x="67" y="133"/>
                </a:moveTo>
                <a:cubicBezTo>
                  <a:pt x="30" y="133"/>
                  <a:pt x="0" y="103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61" y="0"/>
                  <a:pt x="391" y="30"/>
                  <a:pt x="391" y="66"/>
                </a:cubicBezTo>
                <a:cubicBezTo>
                  <a:pt x="391" y="103"/>
                  <a:pt x="361" y="133"/>
                  <a:pt x="325" y="133"/>
                </a:cubicBezTo>
                <a:cubicBezTo>
                  <a:pt x="67" y="133"/>
                  <a:pt x="67" y="133"/>
                  <a:pt x="67" y="133"/>
                </a:cubicBezTo>
                <a:moveTo>
                  <a:pt x="325" y="0"/>
                </a:moveTo>
                <a:cubicBezTo>
                  <a:pt x="67" y="0"/>
                  <a:pt x="67" y="0"/>
                  <a:pt x="67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3"/>
                  <a:pt x="30" y="133"/>
                  <a:pt x="67" y="133"/>
                </a:cubicBezTo>
                <a:cubicBezTo>
                  <a:pt x="325" y="133"/>
                  <a:pt x="325" y="133"/>
                  <a:pt x="325" y="133"/>
                </a:cubicBezTo>
                <a:cubicBezTo>
                  <a:pt x="361" y="133"/>
                  <a:pt x="391" y="103"/>
                  <a:pt x="391" y="66"/>
                </a:cubicBezTo>
                <a:cubicBezTo>
                  <a:pt x="391" y="30"/>
                  <a:pt x="361" y="0"/>
                  <a:pt x="325" y="0"/>
                </a:cubicBezTo>
              </a:path>
            </a:pathLst>
          </a:custGeom>
          <a:solidFill>
            <a:srgbClr val="E7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0" name="Freeform 30"/>
          <p:cNvSpPr>
            <a:spLocks noEditPoints="1"/>
          </p:cNvSpPr>
          <p:nvPr/>
        </p:nvSpPr>
        <p:spPr bwMode="auto">
          <a:xfrm>
            <a:off x="966132" y="3247824"/>
            <a:ext cx="1476375" cy="508000"/>
          </a:xfrm>
          <a:custGeom>
            <a:avLst/>
            <a:gdLst>
              <a:gd name="T0" fmla="*/ 67 w 391"/>
              <a:gd name="T1" fmla="*/ 132 h 133"/>
              <a:gd name="T2" fmla="*/ 1 w 391"/>
              <a:gd name="T3" fmla="*/ 66 h 133"/>
              <a:gd name="T4" fmla="*/ 67 w 391"/>
              <a:gd name="T5" fmla="*/ 1 h 133"/>
              <a:gd name="T6" fmla="*/ 325 w 391"/>
              <a:gd name="T7" fmla="*/ 1 h 133"/>
              <a:gd name="T8" fmla="*/ 390 w 391"/>
              <a:gd name="T9" fmla="*/ 66 h 133"/>
              <a:gd name="T10" fmla="*/ 325 w 391"/>
              <a:gd name="T11" fmla="*/ 132 h 133"/>
              <a:gd name="T12" fmla="*/ 67 w 391"/>
              <a:gd name="T13" fmla="*/ 132 h 133"/>
              <a:gd name="T14" fmla="*/ 325 w 391"/>
              <a:gd name="T15" fmla="*/ 0 h 133"/>
              <a:gd name="T16" fmla="*/ 67 w 391"/>
              <a:gd name="T17" fmla="*/ 0 h 133"/>
              <a:gd name="T18" fmla="*/ 0 w 391"/>
              <a:gd name="T19" fmla="*/ 66 h 133"/>
              <a:gd name="T20" fmla="*/ 67 w 391"/>
              <a:gd name="T21" fmla="*/ 133 h 133"/>
              <a:gd name="T22" fmla="*/ 325 w 391"/>
              <a:gd name="T23" fmla="*/ 133 h 133"/>
              <a:gd name="T24" fmla="*/ 391 w 391"/>
              <a:gd name="T25" fmla="*/ 66 h 133"/>
              <a:gd name="T26" fmla="*/ 325 w 391"/>
              <a:gd name="T2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1" h="133">
                <a:moveTo>
                  <a:pt x="67" y="132"/>
                </a:moveTo>
                <a:cubicBezTo>
                  <a:pt x="30" y="132"/>
                  <a:pt x="1" y="103"/>
                  <a:pt x="1" y="66"/>
                </a:cubicBezTo>
                <a:cubicBezTo>
                  <a:pt x="1" y="30"/>
                  <a:pt x="30" y="1"/>
                  <a:pt x="67" y="1"/>
                </a:cubicBezTo>
                <a:cubicBezTo>
                  <a:pt x="325" y="1"/>
                  <a:pt x="325" y="1"/>
                  <a:pt x="325" y="1"/>
                </a:cubicBezTo>
                <a:cubicBezTo>
                  <a:pt x="361" y="1"/>
                  <a:pt x="390" y="30"/>
                  <a:pt x="390" y="66"/>
                </a:cubicBezTo>
                <a:cubicBezTo>
                  <a:pt x="390" y="103"/>
                  <a:pt x="361" y="132"/>
                  <a:pt x="325" y="132"/>
                </a:cubicBezTo>
                <a:cubicBezTo>
                  <a:pt x="67" y="132"/>
                  <a:pt x="67" y="132"/>
                  <a:pt x="67" y="132"/>
                </a:cubicBezTo>
                <a:moveTo>
                  <a:pt x="325" y="0"/>
                </a:moveTo>
                <a:cubicBezTo>
                  <a:pt x="67" y="0"/>
                  <a:pt x="67" y="0"/>
                  <a:pt x="67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3"/>
                  <a:pt x="30" y="133"/>
                  <a:pt x="67" y="133"/>
                </a:cubicBezTo>
                <a:cubicBezTo>
                  <a:pt x="325" y="133"/>
                  <a:pt x="325" y="133"/>
                  <a:pt x="325" y="133"/>
                </a:cubicBezTo>
                <a:cubicBezTo>
                  <a:pt x="361" y="133"/>
                  <a:pt x="391" y="103"/>
                  <a:pt x="391" y="66"/>
                </a:cubicBezTo>
                <a:cubicBezTo>
                  <a:pt x="391" y="30"/>
                  <a:pt x="361" y="0"/>
                  <a:pt x="325" y="0"/>
                </a:cubicBezTo>
              </a:path>
            </a:pathLst>
          </a:custGeom>
          <a:solidFill>
            <a:srgbClr val="E6E7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2" name="Freeform 32"/>
          <p:cNvSpPr>
            <a:spLocks noEditPoints="1"/>
          </p:cNvSpPr>
          <p:nvPr/>
        </p:nvSpPr>
        <p:spPr bwMode="auto">
          <a:xfrm>
            <a:off x="974070" y="3255761"/>
            <a:ext cx="1462087" cy="492125"/>
          </a:xfrm>
          <a:custGeom>
            <a:avLst/>
            <a:gdLst>
              <a:gd name="T0" fmla="*/ 65 w 387"/>
              <a:gd name="T1" fmla="*/ 129 h 129"/>
              <a:gd name="T2" fmla="*/ 0 w 387"/>
              <a:gd name="T3" fmla="*/ 64 h 129"/>
              <a:gd name="T4" fmla="*/ 65 w 387"/>
              <a:gd name="T5" fmla="*/ 0 h 129"/>
              <a:gd name="T6" fmla="*/ 323 w 387"/>
              <a:gd name="T7" fmla="*/ 0 h 129"/>
              <a:gd name="T8" fmla="*/ 387 w 387"/>
              <a:gd name="T9" fmla="*/ 64 h 129"/>
              <a:gd name="T10" fmla="*/ 323 w 387"/>
              <a:gd name="T11" fmla="*/ 129 h 129"/>
              <a:gd name="T12" fmla="*/ 65 w 387"/>
              <a:gd name="T13" fmla="*/ 129 h 129"/>
              <a:gd name="T14" fmla="*/ 323 w 387"/>
              <a:gd name="T15" fmla="*/ 0 h 129"/>
              <a:gd name="T16" fmla="*/ 65 w 387"/>
              <a:gd name="T17" fmla="*/ 0 h 129"/>
              <a:gd name="T18" fmla="*/ 0 w 387"/>
              <a:gd name="T19" fmla="*/ 64 h 129"/>
              <a:gd name="T20" fmla="*/ 65 w 387"/>
              <a:gd name="T21" fmla="*/ 129 h 129"/>
              <a:gd name="T22" fmla="*/ 323 w 387"/>
              <a:gd name="T23" fmla="*/ 129 h 129"/>
              <a:gd name="T24" fmla="*/ 387 w 387"/>
              <a:gd name="T25" fmla="*/ 64 h 129"/>
              <a:gd name="T26" fmla="*/ 323 w 387"/>
              <a:gd name="T2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7" h="129">
                <a:moveTo>
                  <a:pt x="65" y="129"/>
                </a:moveTo>
                <a:cubicBezTo>
                  <a:pt x="29" y="129"/>
                  <a:pt x="0" y="100"/>
                  <a:pt x="0" y="64"/>
                </a:cubicBezTo>
                <a:cubicBezTo>
                  <a:pt x="0" y="29"/>
                  <a:pt x="29" y="0"/>
                  <a:pt x="65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358" y="0"/>
                  <a:pt x="387" y="29"/>
                  <a:pt x="387" y="64"/>
                </a:cubicBezTo>
                <a:cubicBezTo>
                  <a:pt x="387" y="100"/>
                  <a:pt x="358" y="129"/>
                  <a:pt x="323" y="129"/>
                </a:cubicBezTo>
                <a:cubicBezTo>
                  <a:pt x="65" y="129"/>
                  <a:pt x="65" y="129"/>
                  <a:pt x="65" y="129"/>
                </a:cubicBezTo>
                <a:moveTo>
                  <a:pt x="323" y="0"/>
                </a:move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9"/>
                  <a:pt x="65" y="129"/>
                </a:cubicBezTo>
                <a:cubicBezTo>
                  <a:pt x="323" y="129"/>
                  <a:pt x="323" y="129"/>
                  <a:pt x="323" y="129"/>
                </a:cubicBezTo>
                <a:cubicBezTo>
                  <a:pt x="358" y="129"/>
                  <a:pt x="387" y="100"/>
                  <a:pt x="387" y="64"/>
                </a:cubicBezTo>
                <a:cubicBezTo>
                  <a:pt x="387" y="29"/>
                  <a:pt x="358" y="0"/>
                  <a:pt x="323" y="0"/>
                </a:cubicBezTo>
              </a:path>
            </a:pathLst>
          </a:custGeom>
          <a:solidFill>
            <a:srgbClr val="E5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3" name="Freeform 33"/>
          <p:cNvSpPr>
            <a:spLocks noEditPoints="1"/>
          </p:cNvSpPr>
          <p:nvPr/>
        </p:nvSpPr>
        <p:spPr bwMode="auto">
          <a:xfrm>
            <a:off x="974070" y="3255761"/>
            <a:ext cx="1462087" cy="492125"/>
          </a:xfrm>
          <a:custGeom>
            <a:avLst/>
            <a:gdLst>
              <a:gd name="T0" fmla="*/ 65 w 387"/>
              <a:gd name="T1" fmla="*/ 128 h 129"/>
              <a:gd name="T2" fmla="*/ 1 w 387"/>
              <a:gd name="T3" fmla="*/ 64 h 129"/>
              <a:gd name="T4" fmla="*/ 65 w 387"/>
              <a:gd name="T5" fmla="*/ 1 h 129"/>
              <a:gd name="T6" fmla="*/ 323 w 387"/>
              <a:gd name="T7" fmla="*/ 1 h 129"/>
              <a:gd name="T8" fmla="*/ 386 w 387"/>
              <a:gd name="T9" fmla="*/ 64 h 129"/>
              <a:gd name="T10" fmla="*/ 323 w 387"/>
              <a:gd name="T11" fmla="*/ 128 h 129"/>
              <a:gd name="T12" fmla="*/ 65 w 387"/>
              <a:gd name="T13" fmla="*/ 128 h 129"/>
              <a:gd name="T14" fmla="*/ 323 w 387"/>
              <a:gd name="T15" fmla="*/ 0 h 129"/>
              <a:gd name="T16" fmla="*/ 65 w 387"/>
              <a:gd name="T17" fmla="*/ 0 h 129"/>
              <a:gd name="T18" fmla="*/ 0 w 387"/>
              <a:gd name="T19" fmla="*/ 64 h 129"/>
              <a:gd name="T20" fmla="*/ 65 w 387"/>
              <a:gd name="T21" fmla="*/ 129 h 129"/>
              <a:gd name="T22" fmla="*/ 323 w 387"/>
              <a:gd name="T23" fmla="*/ 129 h 129"/>
              <a:gd name="T24" fmla="*/ 387 w 387"/>
              <a:gd name="T25" fmla="*/ 64 h 129"/>
              <a:gd name="T26" fmla="*/ 323 w 387"/>
              <a:gd name="T2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7" h="129">
                <a:moveTo>
                  <a:pt x="65" y="128"/>
                </a:moveTo>
                <a:cubicBezTo>
                  <a:pt x="29" y="128"/>
                  <a:pt x="1" y="100"/>
                  <a:pt x="1" y="64"/>
                </a:cubicBezTo>
                <a:cubicBezTo>
                  <a:pt x="1" y="29"/>
                  <a:pt x="29" y="1"/>
                  <a:pt x="65" y="1"/>
                </a:cubicBezTo>
                <a:cubicBezTo>
                  <a:pt x="323" y="1"/>
                  <a:pt x="323" y="1"/>
                  <a:pt x="323" y="1"/>
                </a:cubicBezTo>
                <a:cubicBezTo>
                  <a:pt x="358" y="1"/>
                  <a:pt x="386" y="29"/>
                  <a:pt x="386" y="64"/>
                </a:cubicBezTo>
                <a:cubicBezTo>
                  <a:pt x="386" y="100"/>
                  <a:pt x="358" y="128"/>
                  <a:pt x="323" y="128"/>
                </a:cubicBezTo>
                <a:cubicBezTo>
                  <a:pt x="65" y="128"/>
                  <a:pt x="65" y="128"/>
                  <a:pt x="65" y="128"/>
                </a:cubicBezTo>
                <a:moveTo>
                  <a:pt x="323" y="0"/>
                </a:move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9"/>
                  <a:pt x="65" y="129"/>
                </a:cubicBezTo>
                <a:cubicBezTo>
                  <a:pt x="323" y="129"/>
                  <a:pt x="323" y="129"/>
                  <a:pt x="323" y="129"/>
                </a:cubicBezTo>
                <a:cubicBezTo>
                  <a:pt x="358" y="129"/>
                  <a:pt x="387" y="100"/>
                  <a:pt x="387" y="64"/>
                </a:cubicBezTo>
                <a:cubicBezTo>
                  <a:pt x="387" y="29"/>
                  <a:pt x="358" y="0"/>
                  <a:pt x="323" y="0"/>
                </a:cubicBezTo>
              </a:path>
            </a:pathLst>
          </a:custGeom>
          <a:solidFill>
            <a:srgbClr val="E4E4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4" name="Freeform 34"/>
          <p:cNvSpPr>
            <a:spLocks noEditPoints="1"/>
          </p:cNvSpPr>
          <p:nvPr/>
        </p:nvSpPr>
        <p:spPr bwMode="auto">
          <a:xfrm>
            <a:off x="978832" y="3258936"/>
            <a:ext cx="1452562" cy="484188"/>
          </a:xfrm>
          <a:custGeom>
            <a:avLst/>
            <a:gdLst>
              <a:gd name="T0" fmla="*/ 64 w 385"/>
              <a:gd name="T1" fmla="*/ 127 h 127"/>
              <a:gd name="T2" fmla="*/ 0 w 385"/>
              <a:gd name="T3" fmla="*/ 63 h 127"/>
              <a:gd name="T4" fmla="*/ 64 w 385"/>
              <a:gd name="T5" fmla="*/ 0 h 127"/>
              <a:gd name="T6" fmla="*/ 322 w 385"/>
              <a:gd name="T7" fmla="*/ 0 h 127"/>
              <a:gd name="T8" fmla="*/ 385 w 385"/>
              <a:gd name="T9" fmla="*/ 63 h 127"/>
              <a:gd name="T10" fmla="*/ 322 w 385"/>
              <a:gd name="T11" fmla="*/ 127 h 127"/>
              <a:gd name="T12" fmla="*/ 64 w 385"/>
              <a:gd name="T13" fmla="*/ 127 h 127"/>
              <a:gd name="T14" fmla="*/ 322 w 385"/>
              <a:gd name="T15" fmla="*/ 0 h 127"/>
              <a:gd name="T16" fmla="*/ 64 w 385"/>
              <a:gd name="T17" fmla="*/ 0 h 127"/>
              <a:gd name="T18" fmla="*/ 0 w 385"/>
              <a:gd name="T19" fmla="*/ 63 h 127"/>
              <a:gd name="T20" fmla="*/ 64 w 385"/>
              <a:gd name="T21" fmla="*/ 127 h 127"/>
              <a:gd name="T22" fmla="*/ 322 w 385"/>
              <a:gd name="T23" fmla="*/ 127 h 127"/>
              <a:gd name="T24" fmla="*/ 385 w 385"/>
              <a:gd name="T25" fmla="*/ 63 h 127"/>
              <a:gd name="T26" fmla="*/ 322 w 385"/>
              <a:gd name="T2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5" h="127">
                <a:moveTo>
                  <a:pt x="64" y="127"/>
                </a:moveTo>
                <a:cubicBezTo>
                  <a:pt x="29" y="127"/>
                  <a:pt x="0" y="98"/>
                  <a:pt x="0" y="63"/>
                </a:cubicBezTo>
                <a:cubicBezTo>
                  <a:pt x="0" y="29"/>
                  <a:pt x="29" y="0"/>
                  <a:pt x="64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56" y="0"/>
                  <a:pt x="385" y="29"/>
                  <a:pt x="385" y="63"/>
                </a:cubicBezTo>
                <a:cubicBezTo>
                  <a:pt x="385" y="98"/>
                  <a:pt x="356" y="127"/>
                  <a:pt x="322" y="127"/>
                </a:cubicBezTo>
                <a:cubicBezTo>
                  <a:pt x="64" y="127"/>
                  <a:pt x="64" y="127"/>
                  <a:pt x="64" y="127"/>
                </a:cubicBezTo>
                <a:moveTo>
                  <a:pt x="322" y="0"/>
                </a:moveTo>
                <a:cubicBezTo>
                  <a:pt x="64" y="0"/>
                  <a:pt x="64" y="0"/>
                  <a:pt x="64" y="0"/>
                </a:cubicBezTo>
                <a:cubicBezTo>
                  <a:pt x="28" y="0"/>
                  <a:pt x="0" y="28"/>
                  <a:pt x="0" y="63"/>
                </a:cubicBezTo>
                <a:cubicBezTo>
                  <a:pt x="0" y="99"/>
                  <a:pt x="28" y="127"/>
                  <a:pt x="64" y="127"/>
                </a:cubicBezTo>
                <a:cubicBezTo>
                  <a:pt x="322" y="127"/>
                  <a:pt x="322" y="127"/>
                  <a:pt x="322" y="127"/>
                </a:cubicBezTo>
                <a:cubicBezTo>
                  <a:pt x="357" y="127"/>
                  <a:pt x="385" y="99"/>
                  <a:pt x="385" y="63"/>
                </a:cubicBezTo>
                <a:cubicBezTo>
                  <a:pt x="385" y="28"/>
                  <a:pt x="357" y="0"/>
                  <a:pt x="322" y="0"/>
                </a:cubicBezTo>
              </a:path>
            </a:pathLst>
          </a:custGeom>
          <a:solidFill>
            <a:srgbClr val="E3E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5" name="Freeform 35"/>
          <p:cNvSpPr>
            <a:spLocks noEditPoints="1"/>
          </p:cNvSpPr>
          <p:nvPr/>
        </p:nvSpPr>
        <p:spPr bwMode="auto">
          <a:xfrm>
            <a:off x="978832" y="3258936"/>
            <a:ext cx="1452562" cy="484188"/>
          </a:xfrm>
          <a:custGeom>
            <a:avLst/>
            <a:gdLst>
              <a:gd name="T0" fmla="*/ 64 w 385"/>
              <a:gd name="T1" fmla="*/ 126 h 127"/>
              <a:gd name="T2" fmla="*/ 1 w 385"/>
              <a:gd name="T3" fmla="*/ 63 h 127"/>
              <a:gd name="T4" fmla="*/ 64 w 385"/>
              <a:gd name="T5" fmla="*/ 1 h 127"/>
              <a:gd name="T6" fmla="*/ 322 w 385"/>
              <a:gd name="T7" fmla="*/ 1 h 127"/>
              <a:gd name="T8" fmla="*/ 384 w 385"/>
              <a:gd name="T9" fmla="*/ 63 h 127"/>
              <a:gd name="T10" fmla="*/ 322 w 385"/>
              <a:gd name="T11" fmla="*/ 126 h 127"/>
              <a:gd name="T12" fmla="*/ 64 w 385"/>
              <a:gd name="T13" fmla="*/ 126 h 127"/>
              <a:gd name="T14" fmla="*/ 322 w 385"/>
              <a:gd name="T15" fmla="*/ 0 h 127"/>
              <a:gd name="T16" fmla="*/ 64 w 385"/>
              <a:gd name="T17" fmla="*/ 0 h 127"/>
              <a:gd name="T18" fmla="*/ 0 w 385"/>
              <a:gd name="T19" fmla="*/ 63 h 127"/>
              <a:gd name="T20" fmla="*/ 64 w 385"/>
              <a:gd name="T21" fmla="*/ 127 h 127"/>
              <a:gd name="T22" fmla="*/ 322 w 385"/>
              <a:gd name="T23" fmla="*/ 127 h 127"/>
              <a:gd name="T24" fmla="*/ 385 w 385"/>
              <a:gd name="T25" fmla="*/ 63 h 127"/>
              <a:gd name="T26" fmla="*/ 322 w 385"/>
              <a:gd name="T2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5" h="127">
                <a:moveTo>
                  <a:pt x="64" y="126"/>
                </a:moveTo>
                <a:cubicBezTo>
                  <a:pt x="29" y="126"/>
                  <a:pt x="1" y="98"/>
                  <a:pt x="1" y="63"/>
                </a:cubicBezTo>
                <a:cubicBezTo>
                  <a:pt x="1" y="29"/>
                  <a:pt x="29" y="1"/>
                  <a:pt x="64" y="1"/>
                </a:cubicBezTo>
                <a:cubicBezTo>
                  <a:pt x="322" y="1"/>
                  <a:pt x="322" y="1"/>
                  <a:pt x="322" y="1"/>
                </a:cubicBezTo>
                <a:cubicBezTo>
                  <a:pt x="356" y="1"/>
                  <a:pt x="384" y="29"/>
                  <a:pt x="384" y="63"/>
                </a:cubicBezTo>
                <a:cubicBezTo>
                  <a:pt x="384" y="98"/>
                  <a:pt x="356" y="126"/>
                  <a:pt x="322" y="126"/>
                </a:cubicBezTo>
                <a:cubicBezTo>
                  <a:pt x="64" y="126"/>
                  <a:pt x="64" y="126"/>
                  <a:pt x="64" y="126"/>
                </a:cubicBezTo>
                <a:moveTo>
                  <a:pt x="322" y="0"/>
                </a:move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0" y="29"/>
                  <a:pt x="0" y="63"/>
                </a:cubicBezTo>
                <a:cubicBezTo>
                  <a:pt x="0" y="98"/>
                  <a:pt x="29" y="127"/>
                  <a:pt x="64" y="127"/>
                </a:cubicBezTo>
                <a:cubicBezTo>
                  <a:pt x="322" y="127"/>
                  <a:pt x="322" y="127"/>
                  <a:pt x="322" y="127"/>
                </a:cubicBezTo>
                <a:cubicBezTo>
                  <a:pt x="356" y="127"/>
                  <a:pt x="385" y="98"/>
                  <a:pt x="385" y="63"/>
                </a:cubicBezTo>
                <a:cubicBezTo>
                  <a:pt x="385" y="29"/>
                  <a:pt x="356" y="0"/>
                  <a:pt x="322" y="0"/>
                </a:cubicBezTo>
              </a:path>
            </a:pathLst>
          </a:custGeom>
          <a:solidFill>
            <a:srgbClr val="E2E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982007" y="3263699"/>
            <a:ext cx="1446212" cy="476250"/>
          </a:xfrm>
          <a:custGeom>
            <a:avLst/>
            <a:gdLst>
              <a:gd name="T0" fmla="*/ 63 w 383"/>
              <a:gd name="T1" fmla="*/ 125 h 125"/>
              <a:gd name="T2" fmla="*/ 0 w 383"/>
              <a:gd name="T3" fmla="*/ 62 h 125"/>
              <a:gd name="T4" fmla="*/ 63 w 383"/>
              <a:gd name="T5" fmla="*/ 0 h 125"/>
              <a:gd name="T6" fmla="*/ 321 w 383"/>
              <a:gd name="T7" fmla="*/ 0 h 125"/>
              <a:gd name="T8" fmla="*/ 383 w 383"/>
              <a:gd name="T9" fmla="*/ 62 h 125"/>
              <a:gd name="T10" fmla="*/ 321 w 383"/>
              <a:gd name="T11" fmla="*/ 125 h 125"/>
              <a:gd name="T12" fmla="*/ 63 w 383"/>
              <a:gd name="T13" fmla="*/ 125 h 125"/>
              <a:gd name="T14" fmla="*/ 321 w 383"/>
              <a:gd name="T15" fmla="*/ 0 h 125"/>
              <a:gd name="T16" fmla="*/ 63 w 383"/>
              <a:gd name="T17" fmla="*/ 0 h 125"/>
              <a:gd name="T18" fmla="*/ 0 w 383"/>
              <a:gd name="T19" fmla="*/ 62 h 125"/>
              <a:gd name="T20" fmla="*/ 63 w 383"/>
              <a:gd name="T21" fmla="*/ 125 h 125"/>
              <a:gd name="T22" fmla="*/ 321 w 383"/>
              <a:gd name="T23" fmla="*/ 125 h 125"/>
              <a:gd name="T24" fmla="*/ 383 w 383"/>
              <a:gd name="T25" fmla="*/ 62 h 125"/>
              <a:gd name="T26" fmla="*/ 321 w 383"/>
              <a:gd name="T2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125">
                <a:moveTo>
                  <a:pt x="63" y="125"/>
                </a:moveTo>
                <a:cubicBezTo>
                  <a:pt x="28" y="125"/>
                  <a:pt x="0" y="97"/>
                  <a:pt x="0" y="62"/>
                </a:cubicBezTo>
                <a:cubicBezTo>
                  <a:pt x="0" y="28"/>
                  <a:pt x="28" y="0"/>
                  <a:pt x="63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55" y="0"/>
                  <a:pt x="383" y="28"/>
                  <a:pt x="383" y="62"/>
                </a:cubicBezTo>
                <a:cubicBezTo>
                  <a:pt x="383" y="97"/>
                  <a:pt x="355" y="125"/>
                  <a:pt x="321" y="125"/>
                </a:cubicBezTo>
                <a:cubicBezTo>
                  <a:pt x="63" y="125"/>
                  <a:pt x="63" y="125"/>
                  <a:pt x="63" y="125"/>
                </a:cubicBezTo>
                <a:moveTo>
                  <a:pt x="321" y="0"/>
                </a:moveTo>
                <a:cubicBezTo>
                  <a:pt x="63" y="0"/>
                  <a:pt x="63" y="0"/>
                  <a:pt x="63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7"/>
                  <a:pt x="28" y="125"/>
                  <a:pt x="63" y="125"/>
                </a:cubicBezTo>
                <a:cubicBezTo>
                  <a:pt x="321" y="125"/>
                  <a:pt x="321" y="125"/>
                  <a:pt x="321" y="125"/>
                </a:cubicBezTo>
                <a:cubicBezTo>
                  <a:pt x="355" y="125"/>
                  <a:pt x="383" y="97"/>
                  <a:pt x="383" y="62"/>
                </a:cubicBezTo>
                <a:cubicBezTo>
                  <a:pt x="383" y="28"/>
                  <a:pt x="355" y="0"/>
                  <a:pt x="321" y="0"/>
                </a:cubicBezTo>
              </a:path>
            </a:pathLst>
          </a:custGeom>
          <a:solidFill>
            <a:srgbClr val="E1E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49" name="Freeform 39"/>
          <p:cNvSpPr>
            <a:spLocks noEditPoints="1"/>
          </p:cNvSpPr>
          <p:nvPr/>
        </p:nvSpPr>
        <p:spPr bwMode="auto">
          <a:xfrm>
            <a:off x="989945" y="3271636"/>
            <a:ext cx="1430337" cy="460375"/>
          </a:xfrm>
          <a:custGeom>
            <a:avLst/>
            <a:gdLst>
              <a:gd name="T0" fmla="*/ 61 w 379"/>
              <a:gd name="T1" fmla="*/ 121 h 121"/>
              <a:gd name="T2" fmla="*/ 0 w 379"/>
              <a:gd name="T3" fmla="*/ 60 h 121"/>
              <a:gd name="T4" fmla="*/ 61 w 379"/>
              <a:gd name="T5" fmla="*/ 0 h 121"/>
              <a:gd name="T6" fmla="*/ 319 w 379"/>
              <a:gd name="T7" fmla="*/ 0 h 121"/>
              <a:gd name="T8" fmla="*/ 379 w 379"/>
              <a:gd name="T9" fmla="*/ 60 h 121"/>
              <a:gd name="T10" fmla="*/ 319 w 379"/>
              <a:gd name="T11" fmla="*/ 121 h 121"/>
              <a:gd name="T12" fmla="*/ 61 w 379"/>
              <a:gd name="T13" fmla="*/ 121 h 121"/>
              <a:gd name="T14" fmla="*/ 319 w 379"/>
              <a:gd name="T15" fmla="*/ 0 h 121"/>
              <a:gd name="T16" fmla="*/ 61 w 379"/>
              <a:gd name="T17" fmla="*/ 0 h 121"/>
              <a:gd name="T18" fmla="*/ 0 w 379"/>
              <a:gd name="T19" fmla="*/ 60 h 121"/>
              <a:gd name="T20" fmla="*/ 61 w 379"/>
              <a:gd name="T21" fmla="*/ 121 h 121"/>
              <a:gd name="T22" fmla="*/ 319 w 379"/>
              <a:gd name="T23" fmla="*/ 121 h 121"/>
              <a:gd name="T24" fmla="*/ 379 w 379"/>
              <a:gd name="T25" fmla="*/ 60 h 121"/>
              <a:gd name="T26" fmla="*/ 319 w 379"/>
              <a:gd name="T2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9" h="121">
                <a:moveTo>
                  <a:pt x="61" y="121"/>
                </a:moveTo>
                <a:cubicBezTo>
                  <a:pt x="27" y="121"/>
                  <a:pt x="0" y="94"/>
                  <a:pt x="0" y="60"/>
                </a:cubicBezTo>
                <a:cubicBezTo>
                  <a:pt x="0" y="27"/>
                  <a:pt x="27" y="0"/>
                  <a:pt x="6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52" y="0"/>
                  <a:pt x="379" y="27"/>
                  <a:pt x="379" y="60"/>
                </a:cubicBezTo>
                <a:cubicBezTo>
                  <a:pt x="379" y="94"/>
                  <a:pt x="352" y="121"/>
                  <a:pt x="319" y="121"/>
                </a:cubicBezTo>
                <a:cubicBezTo>
                  <a:pt x="61" y="121"/>
                  <a:pt x="61" y="121"/>
                  <a:pt x="61" y="121"/>
                </a:cubicBezTo>
                <a:moveTo>
                  <a:pt x="319" y="0"/>
                </a:moveTo>
                <a:cubicBezTo>
                  <a:pt x="61" y="0"/>
                  <a:pt x="61" y="0"/>
                  <a:pt x="61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94"/>
                  <a:pt x="27" y="121"/>
                  <a:pt x="61" y="121"/>
                </a:cubicBezTo>
                <a:cubicBezTo>
                  <a:pt x="319" y="121"/>
                  <a:pt x="319" y="121"/>
                  <a:pt x="319" y="121"/>
                </a:cubicBezTo>
                <a:cubicBezTo>
                  <a:pt x="352" y="121"/>
                  <a:pt x="379" y="94"/>
                  <a:pt x="379" y="60"/>
                </a:cubicBezTo>
                <a:cubicBezTo>
                  <a:pt x="379" y="27"/>
                  <a:pt x="352" y="0"/>
                  <a:pt x="319" y="0"/>
                </a:cubicBezTo>
              </a:path>
            </a:pathLst>
          </a:custGeom>
          <a:solidFill>
            <a:srgbClr val="DEDE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0" name="Freeform 40"/>
          <p:cNvSpPr>
            <a:spLocks noEditPoints="1"/>
          </p:cNvSpPr>
          <p:nvPr/>
        </p:nvSpPr>
        <p:spPr bwMode="auto">
          <a:xfrm>
            <a:off x="989945" y="3271636"/>
            <a:ext cx="1430337" cy="460375"/>
          </a:xfrm>
          <a:custGeom>
            <a:avLst/>
            <a:gdLst>
              <a:gd name="T0" fmla="*/ 61 w 379"/>
              <a:gd name="T1" fmla="*/ 120 h 121"/>
              <a:gd name="T2" fmla="*/ 1 w 379"/>
              <a:gd name="T3" fmla="*/ 60 h 121"/>
              <a:gd name="T4" fmla="*/ 61 w 379"/>
              <a:gd name="T5" fmla="*/ 1 h 121"/>
              <a:gd name="T6" fmla="*/ 319 w 379"/>
              <a:gd name="T7" fmla="*/ 1 h 121"/>
              <a:gd name="T8" fmla="*/ 378 w 379"/>
              <a:gd name="T9" fmla="*/ 60 h 121"/>
              <a:gd name="T10" fmla="*/ 319 w 379"/>
              <a:gd name="T11" fmla="*/ 120 h 121"/>
              <a:gd name="T12" fmla="*/ 61 w 379"/>
              <a:gd name="T13" fmla="*/ 120 h 121"/>
              <a:gd name="T14" fmla="*/ 319 w 379"/>
              <a:gd name="T15" fmla="*/ 0 h 121"/>
              <a:gd name="T16" fmla="*/ 61 w 379"/>
              <a:gd name="T17" fmla="*/ 0 h 121"/>
              <a:gd name="T18" fmla="*/ 0 w 379"/>
              <a:gd name="T19" fmla="*/ 60 h 121"/>
              <a:gd name="T20" fmla="*/ 61 w 379"/>
              <a:gd name="T21" fmla="*/ 121 h 121"/>
              <a:gd name="T22" fmla="*/ 319 w 379"/>
              <a:gd name="T23" fmla="*/ 121 h 121"/>
              <a:gd name="T24" fmla="*/ 379 w 379"/>
              <a:gd name="T25" fmla="*/ 60 h 121"/>
              <a:gd name="T26" fmla="*/ 319 w 379"/>
              <a:gd name="T2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9" h="121">
                <a:moveTo>
                  <a:pt x="61" y="120"/>
                </a:moveTo>
                <a:cubicBezTo>
                  <a:pt x="28" y="120"/>
                  <a:pt x="1" y="94"/>
                  <a:pt x="1" y="60"/>
                </a:cubicBezTo>
                <a:cubicBezTo>
                  <a:pt x="1" y="27"/>
                  <a:pt x="28" y="1"/>
                  <a:pt x="61" y="1"/>
                </a:cubicBezTo>
                <a:cubicBezTo>
                  <a:pt x="319" y="1"/>
                  <a:pt x="319" y="1"/>
                  <a:pt x="319" y="1"/>
                </a:cubicBezTo>
                <a:cubicBezTo>
                  <a:pt x="352" y="1"/>
                  <a:pt x="378" y="27"/>
                  <a:pt x="378" y="60"/>
                </a:cubicBezTo>
                <a:cubicBezTo>
                  <a:pt x="378" y="94"/>
                  <a:pt x="352" y="120"/>
                  <a:pt x="319" y="120"/>
                </a:cubicBezTo>
                <a:cubicBezTo>
                  <a:pt x="61" y="120"/>
                  <a:pt x="61" y="120"/>
                  <a:pt x="61" y="120"/>
                </a:cubicBezTo>
                <a:moveTo>
                  <a:pt x="319" y="0"/>
                </a:moveTo>
                <a:cubicBezTo>
                  <a:pt x="61" y="0"/>
                  <a:pt x="61" y="0"/>
                  <a:pt x="61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94"/>
                  <a:pt x="27" y="121"/>
                  <a:pt x="61" y="121"/>
                </a:cubicBezTo>
                <a:cubicBezTo>
                  <a:pt x="319" y="121"/>
                  <a:pt x="319" y="121"/>
                  <a:pt x="319" y="121"/>
                </a:cubicBezTo>
                <a:cubicBezTo>
                  <a:pt x="352" y="121"/>
                  <a:pt x="379" y="94"/>
                  <a:pt x="379" y="60"/>
                </a:cubicBezTo>
                <a:cubicBezTo>
                  <a:pt x="379" y="27"/>
                  <a:pt x="352" y="0"/>
                  <a:pt x="319" y="0"/>
                </a:cubicBezTo>
              </a:path>
            </a:pathLst>
          </a:custGeom>
          <a:solidFill>
            <a:srgbClr val="DDDD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1" name="Freeform 41"/>
          <p:cNvSpPr>
            <a:spLocks noEditPoints="1"/>
          </p:cNvSpPr>
          <p:nvPr/>
        </p:nvSpPr>
        <p:spPr bwMode="auto">
          <a:xfrm>
            <a:off x="993120" y="3274811"/>
            <a:ext cx="1423987" cy="454025"/>
          </a:xfrm>
          <a:custGeom>
            <a:avLst/>
            <a:gdLst>
              <a:gd name="T0" fmla="*/ 60 w 377"/>
              <a:gd name="T1" fmla="*/ 119 h 119"/>
              <a:gd name="T2" fmla="*/ 0 w 377"/>
              <a:gd name="T3" fmla="*/ 59 h 119"/>
              <a:gd name="T4" fmla="*/ 60 w 377"/>
              <a:gd name="T5" fmla="*/ 0 h 119"/>
              <a:gd name="T6" fmla="*/ 318 w 377"/>
              <a:gd name="T7" fmla="*/ 0 h 119"/>
              <a:gd name="T8" fmla="*/ 377 w 377"/>
              <a:gd name="T9" fmla="*/ 59 h 119"/>
              <a:gd name="T10" fmla="*/ 318 w 377"/>
              <a:gd name="T11" fmla="*/ 119 h 119"/>
              <a:gd name="T12" fmla="*/ 60 w 377"/>
              <a:gd name="T13" fmla="*/ 119 h 119"/>
              <a:gd name="T14" fmla="*/ 318 w 377"/>
              <a:gd name="T15" fmla="*/ 0 h 119"/>
              <a:gd name="T16" fmla="*/ 60 w 377"/>
              <a:gd name="T17" fmla="*/ 0 h 119"/>
              <a:gd name="T18" fmla="*/ 0 w 377"/>
              <a:gd name="T19" fmla="*/ 59 h 119"/>
              <a:gd name="T20" fmla="*/ 60 w 377"/>
              <a:gd name="T21" fmla="*/ 119 h 119"/>
              <a:gd name="T22" fmla="*/ 318 w 377"/>
              <a:gd name="T23" fmla="*/ 119 h 119"/>
              <a:gd name="T24" fmla="*/ 377 w 377"/>
              <a:gd name="T25" fmla="*/ 59 h 119"/>
              <a:gd name="T26" fmla="*/ 318 w 377"/>
              <a:gd name="T2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7" h="119">
                <a:moveTo>
                  <a:pt x="60" y="119"/>
                </a:moveTo>
                <a:cubicBezTo>
                  <a:pt x="27" y="119"/>
                  <a:pt x="0" y="92"/>
                  <a:pt x="0" y="59"/>
                </a:cubicBezTo>
                <a:cubicBezTo>
                  <a:pt x="0" y="27"/>
                  <a:pt x="27" y="0"/>
                  <a:pt x="60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50" y="0"/>
                  <a:pt x="377" y="27"/>
                  <a:pt x="377" y="59"/>
                </a:cubicBezTo>
                <a:cubicBezTo>
                  <a:pt x="377" y="92"/>
                  <a:pt x="350" y="119"/>
                  <a:pt x="318" y="119"/>
                </a:cubicBezTo>
                <a:cubicBezTo>
                  <a:pt x="60" y="119"/>
                  <a:pt x="60" y="119"/>
                  <a:pt x="60" y="119"/>
                </a:cubicBezTo>
                <a:moveTo>
                  <a:pt x="318" y="0"/>
                </a:move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59"/>
                </a:cubicBezTo>
                <a:cubicBezTo>
                  <a:pt x="0" y="93"/>
                  <a:pt x="27" y="119"/>
                  <a:pt x="60" y="119"/>
                </a:cubicBezTo>
                <a:cubicBezTo>
                  <a:pt x="318" y="119"/>
                  <a:pt x="318" y="119"/>
                  <a:pt x="318" y="119"/>
                </a:cubicBezTo>
                <a:cubicBezTo>
                  <a:pt x="351" y="119"/>
                  <a:pt x="377" y="93"/>
                  <a:pt x="377" y="59"/>
                </a:cubicBezTo>
                <a:cubicBezTo>
                  <a:pt x="377" y="26"/>
                  <a:pt x="351" y="0"/>
                  <a:pt x="318" y="0"/>
                </a:cubicBezTo>
              </a:path>
            </a:pathLst>
          </a:custGeom>
          <a:solidFill>
            <a:srgbClr val="DCD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2" name="Freeform 42"/>
          <p:cNvSpPr>
            <a:spLocks noEditPoints="1"/>
          </p:cNvSpPr>
          <p:nvPr/>
        </p:nvSpPr>
        <p:spPr bwMode="auto">
          <a:xfrm>
            <a:off x="993120" y="3274811"/>
            <a:ext cx="1423987" cy="454025"/>
          </a:xfrm>
          <a:custGeom>
            <a:avLst/>
            <a:gdLst>
              <a:gd name="T0" fmla="*/ 60 w 377"/>
              <a:gd name="T1" fmla="*/ 118 h 119"/>
              <a:gd name="T2" fmla="*/ 1 w 377"/>
              <a:gd name="T3" fmla="*/ 59 h 119"/>
              <a:gd name="T4" fmla="*/ 60 w 377"/>
              <a:gd name="T5" fmla="*/ 1 h 119"/>
              <a:gd name="T6" fmla="*/ 318 w 377"/>
              <a:gd name="T7" fmla="*/ 1 h 119"/>
              <a:gd name="T8" fmla="*/ 376 w 377"/>
              <a:gd name="T9" fmla="*/ 59 h 119"/>
              <a:gd name="T10" fmla="*/ 318 w 377"/>
              <a:gd name="T11" fmla="*/ 118 h 119"/>
              <a:gd name="T12" fmla="*/ 60 w 377"/>
              <a:gd name="T13" fmla="*/ 118 h 119"/>
              <a:gd name="T14" fmla="*/ 318 w 377"/>
              <a:gd name="T15" fmla="*/ 0 h 119"/>
              <a:gd name="T16" fmla="*/ 60 w 377"/>
              <a:gd name="T17" fmla="*/ 0 h 119"/>
              <a:gd name="T18" fmla="*/ 0 w 377"/>
              <a:gd name="T19" fmla="*/ 59 h 119"/>
              <a:gd name="T20" fmla="*/ 60 w 377"/>
              <a:gd name="T21" fmla="*/ 119 h 119"/>
              <a:gd name="T22" fmla="*/ 318 w 377"/>
              <a:gd name="T23" fmla="*/ 119 h 119"/>
              <a:gd name="T24" fmla="*/ 377 w 377"/>
              <a:gd name="T25" fmla="*/ 59 h 119"/>
              <a:gd name="T26" fmla="*/ 318 w 377"/>
              <a:gd name="T2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7" h="119">
                <a:moveTo>
                  <a:pt x="60" y="118"/>
                </a:moveTo>
                <a:cubicBezTo>
                  <a:pt x="27" y="118"/>
                  <a:pt x="1" y="92"/>
                  <a:pt x="1" y="59"/>
                </a:cubicBezTo>
                <a:cubicBezTo>
                  <a:pt x="1" y="27"/>
                  <a:pt x="27" y="1"/>
                  <a:pt x="60" y="1"/>
                </a:cubicBezTo>
                <a:cubicBezTo>
                  <a:pt x="318" y="1"/>
                  <a:pt x="318" y="1"/>
                  <a:pt x="318" y="1"/>
                </a:cubicBezTo>
                <a:cubicBezTo>
                  <a:pt x="350" y="1"/>
                  <a:pt x="376" y="27"/>
                  <a:pt x="376" y="59"/>
                </a:cubicBezTo>
                <a:cubicBezTo>
                  <a:pt x="376" y="92"/>
                  <a:pt x="350" y="118"/>
                  <a:pt x="318" y="118"/>
                </a:cubicBezTo>
                <a:cubicBezTo>
                  <a:pt x="60" y="118"/>
                  <a:pt x="60" y="118"/>
                  <a:pt x="60" y="118"/>
                </a:cubicBezTo>
                <a:moveTo>
                  <a:pt x="318" y="0"/>
                </a:move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7"/>
                  <a:pt x="0" y="59"/>
                </a:cubicBezTo>
                <a:cubicBezTo>
                  <a:pt x="0" y="92"/>
                  <a:pt x="27" y="119"/>
                  <a:pt x="60" y="119"/>
                </a:cubicBezTo>
                <a:cubicBezTo>
                  <a:pt x="318" y="119"/>
                  <a:pt x="318" y="119"/>
                  <a:pt x="318" y="119"/>
                </a:cubicBezTo>
                <a:cubicBezTo>
                  <a:pt x="350" y="119"/>
                  <a:pt x="377" y="92"/>
                  <a:pt x="377" y="59"/>
                </a:cubicBezTo>
                <a:cubicBezTo>
                  <a:pt x="377" y="27"/>
                  <a:pt x="350" y="0"/>
                  <a:pt x="318" y="0"/>
                </a:cubicBezTo>
              </a:path>
            </a:pathLst>
          </a:custGeom>
          <a:solidFill>
            <a:srgbClr val="DBDB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3" name="Freeform 43"/>
          <p:cNvSpPr>
            <a:spLocks noEditPoints="1"/>
          </p:cNvSpPr>
          <p:nvPr/>
        </p:nvSpPr>
        <p:spPr bwMode="auto">
          <a:xfrm>
            <a:off x="996295" y="3279574"/>
            <a:ext cx="1416050" cy="444500"/>
          </a:xfrm>
          <a:custGeom>
            <a:avLst/>
            <a:gdLst>
              <a:gd name="T0" fmla="*/ 59 w 375"/>
              <a:gd name="T1" fmla="*/ 117 h 117"/>
              <a:gd name="T2" fmla="*/ 0 w 375"/>
              <a:gd name="T3" fmla="*/ 58 h 117"/>
              <a:gd name="T4" fmla="*/ 59 w 375"/>
              <a:gd name="T5" fmla="*/ 0 h 117"/>
              <a:gd name="T6" fmla="*/ 317 w 375"/>
              <a:gd name="T7" fmla="*/ 0 h 117"/>
              <a:gd name="T8" fmla="*/ 375 w 375"/>
              <a:gd name="T9" fmla="*/ 58 h 117"/>
              <a:gd name="T10" fmla="*/ 317 w 375"/>
              <a:gd name="T11" fmla="*/ 117 h 117"/>
              <a:gd name="T12" fmla="*/ 59 w 375"/>
              <a:gd name="T13" fmla="*/ 117 h 117"/>
              <a:gd name="T14" fmla="*/ 317 w 375"/>
              <a:gd name="T15" fmla="*/ 0 h 117"/>
              <a:gd name="T16" fmla="*/ 59 w 375"/>
              <a:gd name="T17" fmla="*/ 0 h 117"/>
              <a:gd name="T18" fmla="*/ 0 w 375"/>
              <a:gd name="T19" fmla="*/ 58 h 117"/>
              <a:gd name="T20" fmla="*/ 59 w 375"/>
              <a:gd name="T21" fmla="*/ 117 h 117"/>
              <a:gd name="T22" fmla="*/ 317 w 375"/>
              <a:gd name="T23" fmla="*/ 117 h 117"/>
              <a:gd name="T24" fmla="*/ 375 w 375"/>
              <a:gd name="T25" fmla="*/ 58 h 117"/>
              <a:gd name="T26" fmla="*/ 317 w 375"/>
              <a:gd name="T2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" h="117">
                <a:moveTo>
                  <a:pt x="59" y="117"/>
                </a:moveTo>
                <a:cubicBezTo>
                  <a:pt x="26" y="117"/>
                  <a:pt x="0" y="91"/>
                  <a:pt x="0" y="58"/>
                </a:cubicBezTo>
                <a:cubicBezTo>
                  <a:pt x="0" y="26"/>
                  <a:pt x="26" y="0"/>
                  <a:pt x="59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49" y="0"/>
                  <a:pt x="375" y="26"/>
                  <a:pt x="375" y="58"/>
                </a:cubicBezTo>
                <a:cubicBezTo>
                  <a:pt x="375" y="91"/>
                  <a:pt x="349" y="117"/>
                  <a:pt x="317" y="117"/>
                </a:cubicBezTo>
                <a:cubicBezTo>
                  <a:pt x="59" y="117"/>
                  <a:pt x="59" y="117"/>
                  <a:pt x="59" y="117"/>
                </a:cubicBezTo>
                <a:moveTo>
                  <a:pt x="317" y="0"/>
                </a:moveTo>
                <a:cubicBezTo>
                  <a:pt x="59" y="0"/>
                  <a:pt x="59" y="0"/>
                  <a:pt x="59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1"/>
                  <a:pt x="26" y="117"/>
                  <a:pt x="59" y="117"/>
                </a:cubicBezTo>
                <a:cubicBezTo>
                  <a:pt x="317" y="117"/>
                  <a:pt x="317" y="117"/>
                  <a:pt x="317" y="117"/>
                </a:cubicBezTo>
                <a:cubicBezTo>
                  <a:pt x="349" y="117"/>
                  <a:pt x="375" y="91"/>
                  <a:pt x="375" y="58"/>
                </a:cubicBezTo>
                <a:cubicBezTo>
                  <a:pt x="375" y="26"/>
                  <a:pt x="349" y="0"/>
                  <a:pt x="317" y="0"/>
                </a:cubicBezTo>
              </a:path>
            </a:pathLst>
          </a:custGeom>
          <a:solidFill>
            <a:srgbClr val="DADA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5" name="Freeform 45"/>
          <p:cNvSpPr>
            <a:spLocks noEditPoints="1"/>
          </p:cNvSpPr>
          <p:nvPr/>
        </p:nvSpPr>
        <p:spPr bwMode="auto">
          <a:xfrm>
            <a:off x="1001057" y="3282749"/>
            <a:ext cx="1408112" cy="438150"/>
          </a:xfrm>
          <a:custGeom>
            <a:avLst/>
            <a:gdLst>
              <a:gd name="T0" fmla="*/ 58 w 373"/>
              <a:gd name="T1" fmla="*/ 114 h 115"/>
              <a:gd name="T2" fmla="*/ 1 w 373"/>
              <a:gd name="T3" fmla="*/ 57 h 115"/>
              <a:gd name="T4" fmla="*/ 58 w 373"/>
              <a:gd name="T5" fmla="*/ 1 h 115"/>
              <a:gd name="T6" fmla="*/ 316 w 373"/>
              <a:gd name="T7" fmla="*/ 1 h 115"/>
              <a:gd name="T8" fmla="*/ 372 w 373"/>
              <a:gd name="T9" fmla="*/ 57 h 115"/>
              <a:gd name="T10" fmla="*/ 316 w 373"/>
              <a:gd name="T11" fmla="*/ 114 h 115"/>
              <a:gd name="T12" fmla="*/ 58 w 373"/>
              <a:gd name="T13" fmla="*/ 114 h 115"/>
              <a:gd name="T14" fmla="*/ 316 w 373"/>
              <a:gd name="T15" fmla="*/ 0 h 115"/>
              <a:gd name="T16" fmla="*/ 58 w 373"/>
              <a:gd name="T17" fmla="*/ 0 h 115"/>
              <a:gd name="T18" fmla="*/ 0 w 373"/>
              <a:gd name="T19" fmla="*/ 57 h 115"/>
              <a:gd name="T20" fmla="*/ 58 w 373"/>
              <a:gd name="T21" fmla="*/ 115 h 115"/>
              <a:gd name="T22" fmla="*/ 316 w 373"/>
              <a:gd name="T23" fmla="*/ 115 h 115"/>
              <a:gd name="T24" fmla="*/ 373 w 373"/>
              <a:gd name="T25" fmla="*/ 57 h 115"/>
              <a:gd name="T26" fmla="*/ 316 w 373"/>
              <a:gd name="T2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3" h="115">
                <a:moveTo>
                  <a:pt x="58" y="114"/>
                </a:moveTo>
                <a:cubicBezTo>
                  <a:pt x="26" y="114"/>
                  <a:pt x="1" y="89"/>
                  <a:pt x="1" y="57"/>
                </a:cubicBezTo>
                <a:cubicBezTo>
                  <a:pt x="1" y="26"/>
                  <a:pt x="26" y="1"/>
                  <a:pt x="58" y="1"/>
                </a:cubicBezTo>
                <a:cubicBezTo>
                  <a:pt x="316" y="1"/>
                  <a:pt x="316" y="1"/>
                  <a:pt x="316" y="1"/>
                </a:cubicBezTo>
                <a:cubicBezTo>
                  <a:pt x="347" y="1"/>
                  <a:pt x="372" y="26"/>
                  <a:pt x="372" y="57"/>
                </a:cubicBezTo>
                <a:cubicBezTo>
                  <a:pt x="372" y="89"/>
                  <a:pt x="347" y="114"/>
                  <a:pt x="316" y="114"/>
                </a:cubicBezTo>
                <a:cubicBezTo>
                  <a:pt x="58" y="114"/>
                  <a:pt x="58" y="114"/>
                  <a:pt x="58" y="114"/>
                </a:cubicBezTo>
                <a:moveTo>
                  <a:pt x="316" y="0"/>
                </a:move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9"/>
                  <a:pt x="26" y="115"/>
                  <a:pt x="58" y="115"/>
                </a:cubicBezTo>
                <a:cubicBezTo>
                  <a:pt x="316" y="115"/>
                  <a:pt x="316" y="115"/>
                  <a:pt x="316" y="115"/>
                </a:cubicBezTo>
                <a:cubicBezTo>
                  <a:pt x="347" y="115"/>
                  <a:pt x="373" y="89"/>
                  <a:pt x="373" y="57"/>
                </a:cubicBezTo>
                <a:cubicBezTo>
                  <a:pt x="373" y="26"/>
                  <a:pt x="347" y="0"/>
                  <a:pt x="316" y="0"/>
                </a:cubicBezTo>
              </a:path>
            </a:pathLst>
          </a:custGeom>
          <a:solidFill>
            <a:srgbClr val="D8D9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>
            <a:off x="1004232" y="3285924"/>
            <a:ext cx="1401762" cy="431800"/>
          </a:xfrm>
          <a:custGeom>
            <a:avLst/>
            <a:gdLst>
              <a:gd name="T0" fmla="*/ 57 w 371"/>
              <a:gd name="T1" fmla="*/ 113 h 113"/>
              <a:gd name="T2" fmla="*/ 0 w 371"/>
              <a:gd name="T3" fmla="*/ 56 h 113"/>
              <a:gd name="T4" fmla="*/ 57 w 371"/>
              <a:gd name="T5" fmla="*/ 0 h 113"/>
              <a:gd name="T6" fmla="*/ 315 w 371"/>
              <a:gd name="T7" fmla="*/ 0 h 113"/>
              <a:gd name="T8" fmla="*/ 371 w 371"/>
              <a:gd name="T9" fmla="*/ 56 h 113"/>
              <a:gd name="T10" fmla="*/ 315 w 371"/>
              <a:gd name="T11" fmla="*/ 113 h 113"/>
              <a:gd name="T12" fmla="*/ 57 w 371"/>
              <a:gd name="T13" fmla="*/ 113 h 113"/>
              <a:gd name="T14" fmla="*/ 315 w 371"/>
              <a:gd name="T15" fmla="*/ 0 h 113"/>
              <a:gd name="T16" fmla="*/ 57 w 371"/>
              <a:gd name="T17" fmla="*/ 0 h 113"/>
              <a:gd name="T18" fmla="*/ 0 w 371"/>
              <a:gd name="T19" fmla="*/ 56 h 113"/>
              <a:gd name="T20" fmla="*/ 57 w 371"/>
              <a:gd name="T21" fmla="*/ 113 h 113"/>
              <a:gd name="T22" fmla="*/ 315 w 371"/>
              <a:gd name="T23" fmla="*/ 113 h 113"/>
              <a:gd name="T24" fmla="*/ 371 w 371"/>
              <a:gd name="T25" fmla="*/ 56 h 113"/>
              <a:gd name="T26" fmla="*/ 315 w 371"/>
              <a:gd name="T2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1" h="113">
                <a:moveTo>
                  <a:pt x="57" y="113"/>
                </a:moveTo>
                <a:cubicBezTo>
                  <a:pt x="25" y="113"/>
                  <a:pt x="0" y="88"/>
                  <a:pt x="0" y="56"/>
                </a:cubicBezTo>
                <a:cubicBezTo>
                  <a:pt x="0" y="25"/>
                  <a:pt x="25" y="0"/>
                  <a:pt x="57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46" y="0"/>
                  <a:pt x="371" y="25"/>
                  <a:pt x="371" y="56"/>
                </a:cubicBezTo>
                <a:cubicBezTo>
                  <a:pt x="371" y="88"/>
                  <a:pt x="346" y="113"/>
                  <a:pt x="315" y="113"/>
                </a:cubicBezTo>
                <a:cubicBezTo>
                  <a:pt x="57" y="113"/>
                  <a:pt x="57" y="113"/>
                  <a:pt x="57" y="113"/>
                </a:cubicBezTo>
                <a:moveTo>
                  <a:pt x="315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25" y="113"/>
                  <a:pt x="57" y="113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46" y="113"/>
                  <a:pt x="371" y="88"/>
                  <a:pt x="371" y="56"/>
                </a:cubicBezTo>
                <a:cubicBezTo>
                  <a:pt x="371" y="25"/>
                  <a:pt x="346" y="0"/>
                  <a:pt x="315" y="0"/>
                </a:cubicBezTo>
              </a:path>
            </a:pathLst>
          </a:custGeom>
          <a:solidFill>
            <a:srgbClr val="D7D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7" name="Freeform 47"/>
          <p:cNvSpPr>
            <a:spLocks noEditPoints="1"/>
          </p:cNvSpPr>
          <p:nvPr/>
        </p:nvSpPr>
        <p:spPr bwMode="auto">
          <a:xfrm>
            <a:off x="1004232" y="3285924"/>
            <a:ext cx="1401762" cy="431800"/>
          </a:xfrm>
          <a:custGeom>
            <a:avLst/>
            <a:gdLst>
              <a:gd name="T0" fmla="*/ 57 w 371"/>
              <a:gd name="T1" fmla="*/ 112 h 113"/>
              <a:gd name="T2" fmla="*/ 1 w 371"/>
              <a:gd name="T3" fmla="*/ 56 h 113"/>
              <a:gd name="T4" fmla="*/ 57 w 371"/>
              <a:gd name="T5" fmla="*/ 1 h 113"/>
              <a:gd name="T6" fmla="*/ 315 w 371"/>
              <a:gd name="T7" fmla="*/ 1 h 113"/>
              <a:gd name="T8" fmla="*/ 370 w 371"/>
              <a:gd name="T9" fmla="*/ 56 h 113"/>
              <a:gd name="T10" fmla="*/ 315 w 371"/>
              <a:gd name="T11" fmla="*/ 112 h 113"/>
              <a:gd name="T12" fmla="*/ 57 w 371"/>
              <a:gd name="T13" fmla="*/ 112 h 113"/>
              <a:gd name="T14" fmla="*/ 315 w 371"/>
              <a:gd name="T15" fmla="*/ 0 h 113"/>
              <a:gd name="T16" fmla="*/ 57 w 371"/>
              <a:gd name="T17" fmla="*/ 0 h 113"/>
              <a:gd name="T18" fmla="*/ 0 w 371"/>
              <a:gd name="T19" fmla="*/ 56 h 113"/>
              <a:gd name="T20" fmla="*/ 57 w 371"/>
              <a:gd name="T21" fmla="*/ 113 h 113"/>
              <a:gd name="T22" fmla="*/ 315 w 371"/>
              <a:gd name="T23" fmla="*/ 113 h 113"/>
              <a:gd name="T24" fmla="*/ 371 w 371"/>
              <a:gd name="T25" fmla="*/ 56 h 113"/>
              <a:gd name="T26" fmla="*/ 315 w 371"/>
              <a:gd name="T2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1" h="113">
                <a:moveTo>
                  <a:pt x="57" y="112"/>
                </a:moveTo>
                <a:cubicBezTo>
                  <a:pt x="26" y="112"/>
                  <a:pt x="1" y="87"/>
                  <a:pt x="1" y="56"/>
                </a:cubicBezTo>
                <a:cubicBezTo>
                  <a:pt x="1" y="26"/>
                  <a:pt x="26" y="1"/>
                  <a:pt x="57" y="1"/>
                </a:cubicBezTo>
                <a:cubicBezTo>
                  <a:pt x="315" y="1"/>
                  <a:pt x="315" y="1"/>
                  <a:pt x="315" y="1"/>
                </a:cubicBezTo>
                <a:cubicBezTo>
                  <a:pt x="345" y="1"/>
                  <a:pt x="370" y="26"/>
                  <a:pt x="370" y="56"/>
                </a:cubicBezTo>
                <a:cubicBezTo>
                  <a:pt x="370" y="87"/>
                  <a:pt x="345" y="112"/>
                  <a:pt x="315" y="112"/>
                </a:cubicBezTo>
                <a:cubicBezTo>
                  <a:pt x="57" y="112"/>
                  <a:pt x="57" y="112"/>
                  <a:pt x="57" y="112"/>
                </a:cubicBezTo>
                <a:moveTo>
                  <a:pt x="315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25" y="113"/>
                  <a:pt x="57" y="113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46" y="113"/>
                  <a:pt x="371" y="88"/>
                  <a:pt x="371" y="56"/>
                </a:cubicBezTo>
                <a:cubicBezTo>
                  <a:pt x="371" y="25"/>
                  <a:pt x="346" y="0"/>
                  <a:pt x="315" y="0"/>
                </a:cubicBezTo>
              </a:path>
            </a:pathLst>
          </a:custGeom>
          <a:solidFill>
            <a:srgbClr val="D6D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8" name="Freeform 48"/>
          <p:cNvSpPr>
            <a:spLocks noEditPoints="1"/>
          </p:cNvSpPr>
          <p:nvPr/>
        </p:nvSpPr>
        <p:spPr bwMode="auto">
          <a:xfrm>
            <a:off x="1008995" y="3290686"/>
            <a:ext cx="1392237" cy="422275"/>
          </a:xfrm>
          <a:custGeom>
            <a:avLst/>
            <a:gdLst>
              <a:gd name="T0" fmla="*/ 56 w 369"/>
              <a:gd name="T1" fmla="*/ 111 h 111"/>
              <a:gd name="T2" fmla="*/ 0 w 369"/>
              <a:gd name="T3" fmla="*/ 55 h 111"/>
              <a:gd name="T4" fmla="*/ 56 w 369"/>
              <a:gd name="T5" fmla="*/ 0 h 111"/>
              <a:gd name="T6" fmla="*/ 314 w 369"/>
              <a:gd name="T7" fmla="*/ 0 h 111"/>
              <a:gd name="T8" fmla="*/ 369 w 369"/>
              <a:gd name="T9" fmla="*/ 55 h 111"/>
              <a:gd name="T10" fmla="*/ 314 w 369"/>
              <a:gd name="T11" fmla="*/ 111 h 111"/>
              <a:gd name="T12" fmla="*/ 56 w 369"/>
              <a:gd name="T13" fmla="*/ 111 h 111"/>
              <a:gd name="T14" fmla="*/ 314 w 369"/>
              <a:gd name="T15" fmla="*/ 0 h 111"/>
              <a:gd name="T16" fmla="*/ 56 w 369"/>
              <a:gd name="T17" fmla="*/ 0 h 111"/>
              <a:gd name="T18" fmla="*/ 0 w 369"/>
              <a:gd name="T19" fmla="*/ 55 h 111"/>
              <a:gd name="T20" fmla="*/ 56 w 369"/>
              <a:gd name="T21" fmla="*/ 111 h 111"/>
              <a:gd name="T22" fmla="*/ 314 w 369"/>
              <a:gd name="T23" fmla="*/ 111 h 111"/>
              <a:gd name="T24" fmla="*/ 369 w 369"/>
              <a:gd name="T25" fmla="*/ 55 h 111"/>
              <a:gd name="T26" fmla="*/ 314 w 369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" h="111">
                <a:moveTo>
                  <a:pt x="56" y="111"/>
                </a:moveTo>
                <a:cubicBezTo>
                  <a:pt x="25" y="111"/>
                  <a:pt x="0" y="86"/>
                  <a:pt x="0" y="55"/>
                </a:cubicBezTo>
                <a:cubicBezTo>
                  <a:pt x="0" y="25"/>
                  <a:pt x="25" y="0"/>
                  <a:pt x="56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44" y="0"/>
                  <a:pt x="369" y="25"/>
                  <a:pt x="369" y="55"/>
                </a:cubicBezTo>
                <a:cubicBezTo>
                  <a:pt x="369" y="86"/>
                  <a:pt x="344" y="111"/>
                  <a:pt x="314" y="111"/>
                </a:cubicBezTo>
                <a:cubicBezTo>
                  <a:pt x="56" y="111"/>
                  <a:pt x="56" y="111"/>
                  <a:pt x="56" y="111"/>
                </a:cubicBezTo>
                <a:moveTo>
                  <a:pt x="314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5"/>
                </a:cubicBezTo>
                <a:cubicBezTo>
                  <a:pt x="0" y="86"/>
                  <a:pt x="25" y="111"/>
                  <a:pt x="56" y="111"/>
                </a:cubicBezTo>
                <a:cubicBezTo>
                  <a:pt x="314" y="111"/>
                  <a:pt x="314" y="111"/>
                  <a:pt x="314" y="111"/>
                </a:cubicBezTo>
                <a:cubicBezTo>
                  <a:pt x="344" y="111"/>
                  <a:pt x="369" y="86"/>
                  <a:pt x="369" y="55"/>
                </a:cubicBezTo>
                <a:cubicBezTo>
                  <a:pt x="369" y="25"/>
                  <a:pt x="344" y="0"/>
                  <a:pt x="314" y="0"/>
                </a:cubicBezTo>
              </a:path>
            </a:pathLst>
          </a:custGeom>
          <a:solidFill>
            <a:srgbClr val="D5D6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59" name="Freeform 49"/>
          <p:cNvSpPr>
            <a:spLocks noEditPoints="1"/>
          </p:cNvSpPr>
          <p:nvPr/>
        </p:nvSpPr>
        <p:spPr bwMode="auto">
          <a:xfrm>
            <a:off x="1008995" y="3290686"/>
            <a:ext cx="1392237" cy="422275"/>
          </a:xfrm>
          <a:custGeom>
            <a:avLst/>
            <a:gdLst>
              <a:gd name="T0" fmla="*/ 56 w 369"/>
              <a:gd name="T1" fmla="*/ 110 h 111"/>
              <a:gd name="T2" fmla="*/ 1 w 369"/>
              <a:gd name="T3" fmla="*/ 55 h 111"/>
              <a:gd name="T4" fmla="*/ 56 w 369"/>
              <a:gd name="T5" fmla="*/ 1 h 111"/>
              <a:gd name="T6" fmla="*/ 314 w 369"/>
              <a:gd name="T7" fmla="*/ 1 h 111"/>
              <a:gd name="T8" fmla="*/ 368 w 369"/>
              <a:gd name="T9" fmla="*/ 55 h 111"/>
              <a:gd name="T10" fmla="*/ 314 w 369"/>
              <a:gd name="T11" fmla="*/ 110 h 111"/>
              <a:gd name="T12" fmla="*/ 56 w 369"/>
              <a:gd name="T13" fmla="*/ 110 h 111"/>
              <a:gd name="T14" fmla="*/ 314 w 369"/>
              <a:gd name="T15" fmla="*/ 0 h 111"/>
              <a:gd name="T16" fmla="*/ 56 w 369"/>
              <a:gd name="T17" fmla="*/ 0 h 111"/>
              <a:gd name="T18" fmla="*/ 0 w 369"/>
              <a:gd name="T19" fmla="*/ 55 h 111"/>
              <a:gd name="T20" fmla="*/ 56 w 369"/>
              <a:gd name="T21" fmla="*/ 111 h 111"/>
              <a:gd name="T22" fmla="*/ 314 w 369"/>
              <a:gd name="T23" fmla="*/ 111 h 111"/>
              <a:gd name="T24" fmla="*/ 369 w 369"/>
              <a:gd name="T25" fmla="*/ 55 h 111"/>
              <a:gd name="T26" fmla="*/ 314 w 369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" h="111">
                <a:moveTo>
                  <a:pt x="56" y="110"/>
                </a:moveTo>
                <a:cubicBezTo>
                  <a:pt x="25" y="110"/>
                  <a:pt x="1" y="86"/>
                  <a:pt x="1" y="55"/>
                </a:cubicBezTo>
                <a:cubicBezTo>
                  <a:pt x="1" y="25"/>
                  <a:pt x="25" y="1"/>
                  <a:pt x="5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44" y="1"/>
                  <a:pt x="368" y="25"/>
                  <a:pt x="368" y="55"/>
                </a:cubicBezTo>
                <a:cubicBezTo>
                  <a:pt x="368" y="86"/>
                  <a:pt x="344" y="110"/>
                  <a:pt x="314" y="110"/>
                </a:cubicBezTo>
                <a:cubicBezTo>
                  <a:pt x="56" y="110"/>
                  <a:pt x="56" y="110"/>
                  <a:pt x="56" y="110"/>
                </a:cubicBezTo>
                <a:moveTo>
                  <a:pt x="314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5"/>
                </a:cubicBezTo>
                <a:cubicBezTo>
                  <a:pt x="0" y="86"/>
                  <a:pt x="25" y="111"/>
                  <a:pt x="56" y="111"/>
                </a:cubicBezTo>
                <a:cubicBezTo>
                  <a:pt x="314" y="111"/>
                  <a:pt x="314" y="111"/>
                  <a:pt x="314" y="111"/>
                </a:cubicBezTo>
                <a:cubicBezTo>
                  <a:pt x="344" y="111"/>
                  <a:pt x="369" y="86"/>
                  <a:pt x="369" y="55"/>
                </a:cubicBezTo>
                <a:cubicBezTo>
                  <a:pt x="369" y="25"/>
                  <a:pt x="344" y="0"/>
                  <a:pt x="314" y="0"/>
                </a:cubicBezTo>
              </a:path>
            </a:pathLst>
          </a:custGeom>
          <a:solidFill>
            <a:srgbClr val="D4D5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0" name="Freeform 50"/>
          <p:cNvSpPr>
            <a:spLocks noEditPoints="1"/>
          </p:cNvSpPr>
          <p:nvPr/>
        </p:nvSpPr>
        <p:spPr bwMode="auto">
          <a:xfrm>
            <a:off x="1012170" y="3293861"/>
            <a:ext cx="1385887" cy="415925"/>
          </a:xfrm>
          <a:custGeom>
            <a:avLst/>
            <a:gdLst>
              <a:gd name="T0" fmla="*/ 55 w 367"/>
              <a:gd name="T1" fmla="*/ 109 h 109"/>
              <a:gd name="T2" fmla="*/ 0 w 367"/>
              <a:gd name="T3" fmla="*/ 54 h 109"/>
              <a:gd name="T4" fmla="*/ 55 w 367"/>
              <a:gd name="T5" fmla="*/ 0 h 109"/>
              <a:gd name="T6" fmla="*/ 313 w 367"/>
              <a:gd name="T7" fmla="*/ 0 h 109"/>
              <a:gd name="T8" fmla="*/ 367 w 367"/>
              <a:gd name="T9" fmla="*/ 54 h 109"/>
              <a:gd name="T10" fmla="*/ 313 w 367"/>
              <a:gd name="T11" fmla="*/ 109 h 109"/>
              <a:gd name="T12" fmla="*/ 55 w 367"/>
              <a:gd name="T13" fmla="*/ 109 h 109"/>
              <a:gd name="T14" fmla="*/ 313 w 367"/>
              <a:gd name="T15" fmla="*/ 0 h 109"/>
              <a:gd name="T16" fmla="*/ 55 w 367"/>
              <a:gd name="T17" fmla="*/ 0 h 109"/>
              <a:gd name="T18" fmla="*/ 0 w 367"/>
              <a:gd name="T19" fmla="*/ 54 h 109"/>
              <a:gd name="T20" fmla="*/ 55 w 367"/>
              <a:gd name="T21" fmla="*/ 109 h 109"/>
              <a:gd name="T22" fmla="*/ 313 w 367"/>
              <a:gd name="T23" fmla="*/ 109 h 109"/>
              <a:gd name="T24" fmla="*/ 367 w 367"/>
              <a:gd name="T25" fmla="*/ 54 h 109"/>
              <a:gd name="T26" fmla="*/ 313 w 367"/>
              <a:gd name="T2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7" h="109">
                <a:moveTo>
                  <a:pt x="55" y="109"/>
                </a:moveTo>
                <a:cubicBezTo>
                  <a:pt x="25" y="109"/>
                  <a:pt x="0" y="84"/>
                  <a:pt x="0" y="54"/>
                </a:cubicBezTo>
                <a:cubicBezTo>
                  <a:pt x="0" y="25"/>
                  <a:pt x="25" y="0"/>
                  <a:pt x="55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42" y="0"/>
                  <a:pt x="367" y="25"/>
                  <a:pt x="367" y="54"/>
                </a:cubicBezTo>
                <a:cubicBezTo>
                  <a:pt x="367" y="84"/>
                  <a:pt x="342" y="109"/>
                  <a:pt x="313" y="109"/>
                </a:cubicBezTo>
                <a:cubicBezTo>
                  <a:pt x="55" y="109"/>
                  <a:pt x="55" y="109"/>
                  <a:pt x="55" y="109"/>
                </a:cubicBezTo>
                <a:moveTo>
                  <a:pt x="313" y="0"/>
                </a:move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5"/>
                  <a:pt x="24" y="109"/>
                  <a:pt x="55" y="109"/>
                </a:cubicBezTo>
                <a:cubicBezTo>
                  <a:pt x="313" y="109"/>
                  <a:pt x="313" y="109"/>
                  <a:pt x="313" y="109"/>
                </a:cubicBezTo>
                <a:cubicBezTo>
                  <a:pt x="343" y="109"/>
                  <a:pt x="367" y="85"/>
                  <a:pt x="367" y="54"/>
                </a:cubicBezTo>
                <a:cubicBezTo>
                  <a:pt x="367" y="24"/>
                  <a:pt x="343" y="0"/>
                  <a:pt x="313" y="0"/>
                </a:cubicBezTo>
              </a:path>
            </a:pathLst>
          </a:custGeom>
          <a:solidFill>
            <a:srgbClr val="D3D4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1" name="Freeform 51"/>
          <p:cNvSpPr>
            <a:spLocks noEditPoints="1"/>
          </p:cNvSpPr>
          <p:nvPr/>
        </p:nvSpPr>
        <p:spPr bwMode="auto">
          <a:xfrm>
            <a:off x="1012170" y="3293861"/>
            <a:ext cx="1385887" cy="415925"/>
          </a:xfrm>
          <a:custGeom>
            <a:avLst/>
            <a:gdLst>
              <a:gd name="T0" fmla="*/ 55 w 367"/>
              <a:gd name="T1" fmla="*/ 108 h 109"/>
              <a:gd name="T2" fmla="*/ 1 w 367"/>
              <a:gd name="T3" fmla="*/ 54 h 109"/>
              <a:gd name="T4" fmla="*/ 55 w 367"/>
              <a:gd name="T5" fmla="*/ 1 h 109"/>
              <a:gd name="T6" fmla="*/ 313 w 367"/>
              <a:gd name="T7" fmla="*/ 1 h 109"/>
              <a:gd name="T8" fmla="*/ 366 w 367"/>
              <a:gd name="T9" fmla="*/ 54 h 109"/>
              <a:gd name="T10" fmla="*/ 313 w 367"/>
              <a:gd name="T11" fmla="*/ 108 h 109"/>
              <a:gd name="T12" fmla="*/ 55 w 367"/>
              <a:gd name="T13" fmla="*/ 108 h 109"/>
              <a:gd name="T14" fmla="*/ 313 w 367"/>
              <a:gd name="T15" fmla="*/ 0 h 109"/>
              <a:gd name="T16" fmla="*/ 55 w 367"/>
              <a:gd name="T17" fmla="*/ 0 h 109"/>
              <a:gd name="T18" fmla="*/ 0 w 367"/>
              <a:gd name="T19" fmla="*/ 54 h 109"/>
              <a:gd name="T20" fmla="*/ 55 w 367"/>
              <a:gd name="T21" fmla="*/ 109 h 109"/>
              <a:gd name="T22" fmla="*/ 313 w 367"/>
              <a:gd name="T23" fmla="*/ 109 h 109"/>
              <a:gd name="T24" fmla="*/ 367 w 367"/>
              <a:gd name="T25" fmla="*/ 54 h 109"/>
              <a:gd name="T26" fmla="*/ 313 w 367"/>
              <a:gd name="T2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7" h="109">
                <a:moveTo>
                  <a:pt x="55" y="108"/>
                </a:moveTo>
                <a:cubicBezTo>
                  <a:pt x="25" y="108"/>
                  <a:pt x="1" y="84"/>
                  <a:pt x="1" y="54"/>
                </a:cubicBezTo>
                <a:cubicBezTo>
                  <a:pt x="1" y="25"/>
                  <a:pt x="25" y="1"/>
                  <a:pt x="55" y="1"/>
                </a:cubicBezTo>
                <a:cubicBezTo>
                  <a:pt x="313" y="1"/>
                  <a:pt x="313" y="1"/>
                  <a:pt x="313" y="1"/>
                </a:cubicBezTo>
                <a:cubicBezTo>
                  <a:pt x="342" y="1"/>
                  <a:pt x="366" y="25"/>
                  <a:pt x="366" y="54"/>
                </a:cubicBezTo>
                <a:cubicBezTo>
                  <a:pt x="366" y="84"/>
                  <a:pt x="342" y="108"/>
                  <a:pt x="313" y="108"/>
                </a:cubicBezTo>
                <a:cubicBezTo>
                  <a:pt x="55" y="108"/>
                  <a:pt x="55" y="108"/>
                  <a:pt x="55" y="108"/>
                </a:cubicBezTo>
                <a:moveTo>
                  <a:pt x="313" y="0"/>
                </a:moveTo>
                <a:cubicBezTo>
                  <a:pt x="55" y="0"/>
                  <a:pt x="55" y="0"/>
                  <a:pt x="55" y="0"/>
                </a:cubicBezTo>
                <a:cubicBezTo>
                  <a:pt x="25" y="0"/>
                  <a:pt x="0" y="25"/>
                  <a:pt x="0" y="54"/>
                </a:cubicBezTo>
                <a:cubicBezTo>
                  <a:pt x="0" y="84"/>
                  <a:pt x="25" y="109"/>
                  <a:pt x="55" y="109"/>
                </a:cubicBezTo>
                <a:cubicBezTo>
                  <a:pt x="313" y="109"/>
                  <a:pt x="313" y="109"/>
                  <a:pt x="313" y="109"/>
                </a:cubicBezTo>
                <a:cubicBezTo>
                  <a:pt x="342" y="109"/>
                  <a:pt x="367" y="84"/>
                  <a:pt x="367" y="54"/>
                </a:cubicBezTo>
                <a:cubicBezTo>
                  <a:pt x="367" y="25"/>
                  <a:pt x="342" y="0"/>
                  <a:pt x="313" y="0"/>
                </a:cubicBezTo>
              </a:path>
            </a:pathLst>
          </a:custGeom>
          <a:solidFill>
            <a:srgbClr val="D2D3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3" name="Freeform 53"/>
          <p:cNvSpPr>
            <a:spLocks noEditPoints="1"/>
          </p:cNvSpPr>
          <p:nvPr/>
        </p:nvSpPr>
        <p:spPr bwMode="auto">
          <a:xfrm>
            <a:off x="1020107" y="3298624"/>
            <a:ext cx="1373187" cy="403225"/>
          </a:xfrm>
          <a:custGeom>
            <a:avLst/>
            <a:gdLst>
              <a:gd name="T0" fmla="*/ 53 w 364"/>
              <a:gd name="T1" fmla="*/ 106 h 106"/>
              <a:gd name="T2" fmla="*/ 0 w 364"/>
              <a:gd name="T3" fmla="*/ 53 h 106"/>
              <a:gd name="T4" fmla="*/ 53 w 364"/>
              <a:gd name="T5" fmla="*/ 1 h 106"/>
              <a:gd name="T6" fmla="*/ 311 w 364"/>
              <a:gd name="T7" fmla="*/ 1 h 106"/>
              <a:gd name="T8" fmla="*/ 363 w 364"/>
              <a:gd name="T9" fmla="*/ 53 h 106"/>
              <a:gd name="T10" fmla="*/ 311 w 364"/>
              <a:gd name="T11" fmla="*/ 106 h 106"/>
              <a:gd name="T12" fmla="*/ 53 w 364"/>
              <a:gd name="T13" fmla="*/ 106 h 106"/>
              <a:gd name="T14" fmla="*/ 311 w 364"/>
              <a:gd name="T15" fmla="*/ 0 h 106"/>
              <a:gd name="T16" fmla="*/ 53 w 364"/>
              <a:gd name="T17" fmla="*/ 0 h 106"/>
              <a:gd name="T18" fmla="*/ 0 w 364"/>
              <a:gd name="T19" fmla="*/ 53 h 106"/>
              <a:gd name="T20" fmla="*/ 53 w 364"/>
              <a:gd name="T21" fmla="*/ 106 h 106"/>
              <a:gd name="T22" fmla="*/ 311 w 364"/>
              <a:gd name="T23" fmla="*/ 106 h 106"/>
              <a:gd name="T24" fmla="*/ 364 w 364"/>
              <a:gd name="T25" fmla="*/ 53 h 106"/>
              <a:gd name="T26" fmla="*/ 311 w 364"/>
              <a:gd name="T2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4" h="106">
                <a:moveTo>
                  <a:pt x="53" y="106"/>
                </a:moveTo>
                <a:cubicBezTo>
                  <a:pt x="24" y="106"/>
                  <a:pt x="0" y="82"/>
                  <a:pt x="0" y="53"/>
                </a:cubicBezTo>
                <a:cubicBezTo>
                  <a:pt x="0" y="25"/>
                  <a:pt x="24" y="1"/>
                  <a:pt x="53" y="1"/>
                </a:cubicBezTo>
                <a:cubicBezTo>
                  <a:pt x="311" y="1"/>
                  <a:pt x="311" y="1"/>
                  <a:pt x="311" y="1"/>
                </a:cubicBezTo>
                <a:cubicBezTo>
                  <a:pt x="339" y="1"/>
                  <a:pt x="363" y="25"/>
                  <a:pt x="363" y="53"/>
                </a:cubicBezTo>
                <a:cubicBezTo>
                  <a:pt x="363" y="82"/>
                  <a:pt x="339" y="106"/>
                  <a:pt x="311" y="106"/>
                </a:cubicBezTo>
                <a:cubicBezTo>
                  <a:pt x="53" y="106"/>
                  <a:pt x="53" y="106"/>
                  <a:pt x="53" y="106"/>
                </a:cubicBezTo>
                <a:moveTo>
                  <a:pt x="311" y="0"/>
                </a:moveTo>
                <a:cubicBezTo>
                  <a:pt x="53" y="0"/>
                  <a:pt x="53" y="0"/>
                  <a:pt x="53" y="0"/>
                </a:cubicBezTo>
                <a:cubicBezTo>
                  <a:pt x="23" y="0"/>
                  <a:pt x="0" y="24"/>
                  <a:pt x="0" y="53"/>
                </a:cubicBezTo>
                <a:cubicBezTo>
                  <a:pt x="0" y="83"/>
                  <a:pt x="23" y="106"/>
                  <a:pt x="53" y="106"/>
                </a:cubicBezTo>
                <a:cubicBezTo>
                  <a:pt x="311" y="106"/>
                  <a:pt x="311" y="106"/>
                  <a:pt x="311" y="106"/>
                </a:cubicBezTo>
                <a:cubicBezTo>
                  <a:pt x="340" y="106"/>
                  <a:pt x="364" y="83"/>
                  <a:pt x="364" y="53"/>
                </a:cubicBezTo>
                <a:cubicBezTo>
                  <a:pt x="364" y="24"/>
                  <a:pt x="340" y="0"/>
                  <a:pt x="311" y="0"/>
                </a:cubicBezTo>
              </a:path>
            </a:pathLst>
          </a:custGeom>
          <a:solidFill>
            <a:srgbClr val="D0D1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4" name="Freeform 54"/>
          <p:cNvSpPr>
            <a:spLocks noEditPoints="1"/>
          </p:cNvSpPr>
          <p:nvPr/>
        </p:nvSpPr>
        <p:spPr bwMode="auto">
          <a:xfrm>
            <a:off x="1020107" y="3301799"/>
            <a:ext cx="1370012" cy="400050"/>
          </a:xfrm>
          <a:custGeom>
            <a:avLst/>
            <a:gdLst>
              <a:gd name="T0" fmla="*/ 53 w 363"/>
              <a:gd name="T1" fmla="*/ 104 h 105"/>
              <a:gd name="T2" fmla="*/ 1 w 363"/>
              <a:gd name="T3" fmla="*/ 52 h 105"/>
              <a:gd name="T4" fmla="*/ 53 w 363"/>
              <a:gd name="T5" fmla="*/ 1 h 105"/>
              <a:gd name="T6" fmla="*/ 311 w 363"/>
              <a:gd name="T7" fmla="*/ 1 h 105"/>
              <a:gd name="T8" fmla="*/ 362 w 363"/>
              <a:gd name="T9" fmla="*/ 52 h 105"/>
              <a:gd name="T10" fmla="*/ 311 w 363"/>
              <a:gd name="T11" fmla="*/ 104 h 105"/>
              <a:gd name="T12" fmla="*/ 53 w 363"/>
              <a:gd name="T13" fmla="*/ 104 h 105"/>
              <a:gd name="T14" fmla="*/ 311 w 363"/>
              <a:gd name="T15" fmla="*/ 0 h 105"/>
              <a:gd name="T16" fmla="*/ 53 w 363"/>
              <a:gd name="T17" fmla="*/ 0 h 105"/>
              <a:gd name="T18" fmla="*/ 0 w 363"/>
              <a:gd name="T19" fmla="*/ 52 h 105"/>
              <a:gd name="T20" fmla="*/ 53 w 363"/>
              <a:gd name="T21" fmla="*/ 105 h 105"/>
              <a:gd name="T22" fmla="*/ 311 w 363"/>
              <a:gd name="T23" fmla="*/ 105 h 105"/>
              <a:gd name="T24" fmla="*/ 363 w 363"/>
              <a:gd name="T25" fmla="*/ 52 h 105"/>
              <a:gd name="T26" fmla="*/ 311 w 363"/>
              <a:gd name="T27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3" h="105">
                <a:moveTo>
                  <a:pt x="53" y="104"/>
                </a:moveTo>
                <a:cubicBezTo>
                  <a:pt x="24" y="104"/>
                  <a:pt x="1" y="81"/>
                  <a:pt x="1" y="52"/>
                </a:cubicBezTo>
                <a:cubicBezTo>
                  <a:pt x="1" y="24"/>
                  <a:pt x="24" y="1"/>
                  <a:pt x="53" y="1"/>
                </a:cubicBezTo>
                <a:cubicBezTo>
                  <a:pt x="311" y="1"/>
                  <a:pt x="311" y="1"/>
                  <a:pt x="311" y="1"/>
                </a:cubicBezTo>
                <a:cubicBezTo>
                  <a:pt x="339" y="1"/>
                  <a:pt x="362" y="24"/>
                  <a:pt x="362" y="52"/>
                </a:cubicBezTo>
                <a:cubicBezTo>
                  <a:pt x="362" y="81"/>
                  <a:pt x="339" y="104"/>
                  <a:pt x="311" y="104"/>
                </a:cubicBezTo>
                <a:cubicBezTo>
                  <a:pt x="53" y="104"/>
                  <a:pt x="53" y="104"/>
                  <a:pt x="53" y="104"/>
                </a:cubicBezTo>
                <a:moveTo>
                  <a:pt x="311" y="0"/>
                </a:moveTo>
                <a:cubicBezTo>
                  <a:pt x="53" y="0"/>
                  <a:pt x="53" y="0"/>
                  <a:pt x="53" y="0"/>
                </a:cubicBezTo>
                <a:cubicBezTo>
                  <a:pt x="24" y="0"/>
                  <a:pt x="0" y="24"/>
                  <a:pt x="0" y="52"/>
                </a:cubicBezTo>
                <a:cubicBezTo>
                  <a:pt x="0" y="81"/>
                  <a:pt x="24" y="105"/>
                  <a:pt x="53" y="105"/>
                </a:cubicBezTo>
                <a:cubicBezTo>
                  <a:pt x="311" y="105"/>
                  <a:pt x="311" y="105"/>
                  <a:pt x="311" y="105"/>
                </a:cubicBezTo>
                <a:cubicBezTo>
                  <a:pt x="339" y="105"/>
                  <a:pt x="363" y="81"/>
                  <a:pt x="363" y="52"/>
                </a:cubicBezTo>
                <a:cubicBezTo>
                  <a:pt x="363" y="24"/>
                  <a:pt x="339" y="0"/>
                  <a:pt x="311" y="0"/>
                </a:cubicBezTo>
              </a:path>
            </a:pathLst>
          </a:custGeom>
          <a:solidFill>
            <a:srgbClr val="CFD0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5" name="Freeform 55"/>
          <p:cNvSpPr>
            <a:spLocks noEditPoints="1"/>
          </p:cNvSpPr>
          <p:nvPr/>
        </p:nvSpPr>
        <p:spPr bwMode="auto">
          <a:xfrm>
            <a:off x="1023282" y="3304974"/>
            <a:ext cx="1363662" cy="393700"/>
          </a:xfrm>
          <a:custGeom>
            <a:avLst/>
            <a:gdLst>
              <a:gd name="T0" fmla="*/ 52 w 361"/>
              <a:gd name="T1" fmla="*/ 103 h 103"/>
              <a:gd name="T2" fmla="*/ 0 w 361"/>
              <a:gd name="T3" fmla="*/ 51 h 103"/>
              <a:gd name="T4" fmla="*/ 52 w 361"/>
              <a:gd name="T5" fmla="*/ 0 h 103"/>
              <a:gd name="T6" fmla="*/ 310 w 361"/>
              <a:gd name="T7" fmla="*/ 0 h 103"/>
              <a:gd name="T8" fmla="*/ 361 w 361"/>
              <a:gd name="T9" fmla="*/ 51 h 103"/>
              <a:gd name="T10" fmla="*/ 310 w 361"/>
              <a:gd name="T11" fmla="*/ 103 h 103"/>
              <a:gd name="T12" fmla="*/ 52 w 361"/>
              <a:gd name="T13" fmla="*/ 103 h 103"/>
              <a:gd name="T14" fmla="*/ 310 w 361"/>
              <a:gd name="T15" fmla="*/ 0 h 103"/>
              <a:gd name="T16" fmla="*/ 52 w 361"/>
              <a:gd name="T17" fmla="*/ 0 h 103"/>
              <a:gd name="T18" fmla="*/ 0 w 361"/>
              <a:gd name="T19" fmla="*/ 51 h 103"/>
              <a:gd name="T20" fmla="*/ 52 w 361"/>
              <a:gd name="T21" fmla="*/ 103 h 103"/>
              <a:gd name="T22" fmla="*/ 310 w 361"/>
              <a:gd name="T23" fmla="*/ 103 h 103"/>
              <a:gd name="T24" fmla="*/ 361 w 361"/>
              <a:gd name="T25" fmla="*/ 51 h 103"/>
              <a:gd name="T26" fmla="*/ 310 w 361"/>
              <a:gd name="T2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103">
                <a:moveTo>
                  <a:pt x="52" y="103"/>
                </a:moveTo>
                <a:cubicBezTo>
                  <a:pt x="23" y="103"/>
                  <a:pt x="0" y="80"/>
                  <a:pt x="0" y="51"/>
                </a:cubicBezTo>
                <a:cubicBezTo>
                  <a:pt x="0" y="23"/>
                  <a:pt x="23" y="0"/>
                  <a:pt x="52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38" y="0"/>
                  <a:pt x="361" y="23"/>
                  <a:pt x="361" y="51"/>
                </a:cubicBezTo>
                <a:cubicBezTo>
                  <a:pt x="361" y="80"/>
                  <a:pt x="338" y="103"/>
                  <a:pt x="310" y="103"/>
                </a:cubicBezTo>
                <a:cubicBezTo>
                  <a:pt x="52" y="103"/>
                  <a:pt x="52" y="103"/>
                  <a:pt x="52" y="103"/>
                </a:cubicBezTo>
                <a:moveTo>
                  <a:pt x="310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80"/>
                  <a:pt x="23" y="103"/>
                  <a:pt x="52" y="103"/>
                </a:cubicBezTo>
                <a:cubicBezTo>
                  <a:pt x="310" y="103"/>
                  <a:pt x="310" y="103"/>
                  <a:pt x="310" y="103"/>
                </a:cubicBezTo>
                <a:cubicBezTo>
                  <a:pt x="338" y="103"/>
                  <a:pt x="361" y="80"/>
                  <a:pt x="361" y="51"/>
                </a:cubicBezTo>
                <a:cubicBezTo>
                  <a:pt x="361" y="23"/>
                  <a:pt x="338" y="0"/>
                  <a:pt x="310" y="0"/>
                </a:cubicBezTo>
              </a:path>
            </a:pathLst>
          </a:custGeom>
          <a:solidFill>
            <a:srgbClr val="CEC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6" name="Freeform 56"/>
          <p:cNvSpPr>
            <a:spLocks noEditPoints="1"/>
          </p:cNvSpPr>
          <p:nvPr/>
        </p:nvSpPr>
        <p:spPr bwMode="auto">
          <a:xfrm>
            <a:off x="1023282" y="3304974"/>
            <a:ext cx="1363662" cy="393700"/>
          </a:xfrm>
          <a:custGeom>
            <a:avLst/>
            <a:gdLst>
              <a:gd name="T0" fmla="*/ 52 w 361"/>
              <a:gd name="T1" fmla="*/ 102 h 103"/>
              <a:gd name="T2" fmla="*/ 1 w 361"/>
              <a:gd name="T3" fmla="*/ 51 h 103"/>
              <a:gd name="T4" fmla="*/ 52 w 361"/>
              <a:gd name="T5" fmla="*/ 1 h 103"/>
              <a:gd name="T6" fmla="*/ 310 w 361"/>
              <a:gd name="T7" fmla="*/ 1 h 103"/>
              <a:gd name="T8" fmla="*/ 360 w 361"/>
              <a:gd name="T9" fmla="*/ 51 h 103"/>
              <a:gd name="T10" fmla="*/ 310 w 361"/>
              <a:gd name="T11" fmla="*/ 102 h 103"/>
              <a:gd name="T12" fmla="*/ 52 w 361"/>
              <a:gd name="T13" fmla="*/ 102 h 103"/>
              <a:gd name="T14" fmla="*/ 310 w 361"/>
              <a:gd name="T15" fmla="*/ 0 h 103"/>
              <a:gd name="T16" fmla="*/ 52 w 361"/>
              <a:gd name="T17" fmla="*/ 0 h 103"/>
              <a:gd name="T18" fmla="*/ 0 w 361"/>
              <a:gd name="T19" fmla="*/ 51 h 103"/>
              <a:gd name="T20" fmla="*/ 52 w 361"/>
              <a:gd name="T21" fmla="*/ 103 h 103"/>
              <a:gd name="T22" fmla="*/ 310 w 361"/>
              <a:gd name="T23" fmla="*/ 103 h 103"/>
              <a:gd name="T24" fmla="*/ 361 w 361"/>
              <a:gd name="T25" fmla="*/ 51 h 103"/>
              <a:gd name="T26" fmla="*/ 310 w 361"/>
              <a:gd name="T2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103">
                <a:moveTo>
                  <a:pt x="52" y="102"/>
                </a:moveTo>
                <a:cubicBezTo>
                  <a:pt x="24" y="102"/>
                  <a:pt x="1" y="80"/>
                  <a:pt x="1" y="51"/>
                </a:cubicBezTo>
                <a:cubicBezTo>
                  <a:pt x="1" y="23"/>
                  <a:pt x="24" y="1"/>
                  <a:pt x="52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38" y="1"/>
                  <a:pt x="360" y="23"/>
                  <a:pt x="360" y="51"/>
                </a:cubicBezTo>
                <a:cubicBezTo>
                  <a:pt x="360" y="80"/>
                  <a:pt x="338" y="102"/>
                  <a:pt x="310" y="102"/>
                </a:cubicBezTo>
                <a:cubicBezTo>
                  <a:pt x="52" y="102"/>
                  <a:pt x="52" y="102"/>
                  <a:pt x="52" y="102"/>
                </a:cubicBezTo>
                <a:moveTo>
                  <a:pt x="310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80"/>
                  <a:pt x="23" y="103"/>
                  <a:pt x="52" y="103"/>
                </a:cubicBezTo>
                <a:cubicBezTo>
                  <a:pt x="310" y="103"/>
                  <a:pt x="310" y="103"/>
                  <a:pt x="310" y="103"/>
                </a:cubicBezTo>
                <a:cubicBezTo>
                  <a:pt x="338" y="103"/>
                  <a:pt x="361" y="80"/>
                  <a:pt x="361" y="51"/>
                </a:cubicBezTo>
                <a:cubicBezTo>
                  <a:pt x="361" y="23"/>
                  <a:pt x="338" y="0"/>
                  <a:pt x="310" y="0"/>
                </a:cubicBezTo>
              </a:path>
            </a:pathLst>
          </a:custGeom>
          <a:solidFill>
            <a:srgbClr val="CDC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8" name="Freeform 58"/>
          <p:cNvSpPr/>
          <p:nvPr/>
        </p:nvSpPr>
        <p:spPr bwMode="auto">
          <a:xfrm>
            <a:off x="742678" y="3246679"/>
            <a:ext cx="5279750" cy="694707"/>
          </a:xfrm>
          <a:custGeom>
            <a:avLst/>
            <a:gdLst>
              <a:gd name="T0" fmla="*/ 309 w 359"/>
              <a:gd name="T1" fmla="*/ 0 h 101"/>
              <a:gd name="T2" fmla="*/ 51 w 359"/>
              <a:gd name="T3" fmla="*/ 0 h 101"/>
              <a:gd name="T4" fmla="*/ 0 w 359"/>
              <a:gd name="T5" fmla="*/ 50 h 101"/>
              <a:gd name="T6" fmla="*/ 51 w 359"/>
              <a:gd name="T7" fmla="*/ 101 h 101"/>
              <a:gd name="T8" fmla="*/ 309 w 359"/>
              <a:gd name="T9" fmla="*/ 101 h 101"/>
              <a:gd name="T10" fmla="*/ 359 w 359"/>
              <a:gd name="T11" fmla="*/ 50 h 101"/>
              <a:gd name="T12" fmla="*/ 309 w 359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" h="101">
                <a:moveTo>
                  <a:pt x="309" y="0"/>
                </a:move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309" y="101"/>
                  <a:pt x="309" y="101"/>
                  <a:pt x="309" y="101"/>
                </a:cubicBezTo>
                <a:cubicBezTo>
                  <a:pt x="336" y="101"/>
                  <a:pt x="359" y="78"/>
                  <a:pt x="359" y="50"/>
                </a:cubicBezTo>
                <a:cubicBezTo>
                  <a:pt x="359" y="23"/>
                  <a:pt x="336" y="0"/>
                  <a:pt x="309" y="0"/>
                </a:cubicBezTo>
              </a:path>
            </a:pathLst>
          </a:custGeom>
          <a:solidFill>
            <a:srgbClr val="CBC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b="1"/>
          </a:p>
        </p:txBody>
      </p:sp>
      <p:sp>
        <p:nvSpPr>
          <p:cNvPr id="69" name="Freeform 59"/>
          <p:cNvSpPr/>
          <p:nvPr/>
        </p:nvSpPr>
        <p:spPr bwMode="auto">
          <a:xfrm>
            <a:off x="882871" y="3278213"/>
            <a:ext cx="5044966" cy="618502"/>
          </a:xfrm>
          <a:custGeom>
            <a:avLst/>
            <a:gdLst>
              <a:gd name="T0" fmla="*/ 309 w 359"/>
              <a:gd name="T1" fmla="*/ 101 h 101"/>
              <a:gd name="T2" fmla="*/ 51 w 359"/>
              <a:gd name="T3" fmla="*/ 101 h 101"/>
              <a:gd name="T4" fmla="*/ 0 w 359"/>
              <a:gd name="T5" fmla="*/ 50 h 101"/>
              <a:gd name="T6" fmla="*/ 51 w 359"/>
              <a:gd name="T7" fmla="*/ 0 h 101"/>
              <a:gd name="T8" fmla="*/ 309 w 359"/>
              <a:gd name="T9" fmla="*/ 0 h 101"/>
              <a:gd name="T10" fmla="*/ 359 w 359"/>
              <a:gd name="T11" fmla="*/ 50 h 101"/>
              <a:gd name="T12" fmla="*/ 309 w 359"/>
              <a:gd name="T13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" h="101">
                <a:moveTo>
                  <a:pt x="309" y="101"/>
                </a:moveTo>
                <a:cubicBezTo>
                  <a:pt x="51" y="101"/>
                  <a:pt x="51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ubicBezTo>
                  <a:pt x="0" y="23"/>
                  <a:pt x="23" y="0"/>
                  <a:pt x="51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36" y="0"/>
                  <a:pt x="359" y="23"/>
                  <a:pt x="359" y="50"/>
                </a:cubicBezTo>
                <a:cubicBezTo>
                  <a:pt x="359" y="78"/>
                  <a:pt x="336" y="101"/>
                  <a:pt x="309" y="101"/>
                </a:cubicBezTo>
                <a:close/>
              </a:path>
            </a:pathLst>
          </a:custGeom>
          <a:solidFill>
            <a:srgbClr val="161C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计算机程序设计基础教学团队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_TextPlaceholder 4"/>
          <p:cNvSpPr txBox="1"/>
          <p:nvPr>
            <p:custDataLst>
              <p:tags r:id="rId5"/>
            </p:custDataLst>
          </p:nvPr>
        </p:nvSpPr>
        <p:spPr>
          <a:xfrm flipH="1">
            <a:off x="982437" y="4338919"/>
            <a:ext cx="4819274" cy="548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Segoe UI Light" panose="020B0502040204020203" pitchFamily="34" charset="0"/>
              </a:rPr>
              <a:t>北华航天工业学院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Segoe UI Light" panose="020B0502040204020203" pitchFamily="34" charset="0"/>
              </a:rPr>
              <a:t>计算机学院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sp>
        <p:nvSpPr>
          <p:cNvPr id="71" name="PA_矩形 17"/>
          <p:cNvSpPr/>
          <p:nvPr>
            <p:custDataLst>
              <p:tags r:id="rId6"/>
            </p:custDataLst>
          </p:nvPr>
        </p:nvSpPr>
        <p:spPr>
          <a:xfrm>
            <a:off x="840737" y="2028346"/>
            <a:ext cx="5341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计算机程序设计基础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26" name="Picture 2" descr="C:\Users\LY\Desktop\桌面文件-LY\！！！！！20210507\北华航天工业学院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04786" y="299546"/>
            <a:ext cx="961696" cy="96169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102360" y="400050"/>
            <a:ext cx="936561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案例应用</a:t>
            </a:r>
            <a:r>
              <a:rPr lang="en-US" altLang="zh-CN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学生成绩管理系统</a:t>
            </a:r>
            <a:endParaRPr lang="zh-CN" altLang="en-US" sz="40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554769"/>
            <a:ext cx="7435028" cy="388433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第一阶段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3200" b="1" u="sng" dirty="0">
                <a:solidFill>
                  <a:srgbClr val="FF0000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单个学生</a:t>
            </a:r>
            <a:endParaRPr lang="zh-CN" altLang="en-US" sz="32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主要知识点：选择结构</a:t>
            </a:r>
            <a:endParaRPr lang="zh-CN" altLang="en-US" sz="32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3200" b="1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8660" y="1521525"/>
            <a:ext cx="5249917" cy="38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C:\Users\LY\Desktop\桌面文件-LY\！！！！！20210507\北华航天工业学院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04786" y="299546"/>
            <a:ext cx="961696" cy="9616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31874" y="5533693"/>
            <a:ext cx="433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  ：  李建义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1113" y="24317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itle 66"/>
          <p:cNvSpPr txBox="1"/>
          <p:nvPr/>
        </p:nvSpPr>
        <p:spPr>
          <a:xfrm>
            <a:off x="837565" y="341631"/>
            <a:ext cx="10515600" cy="715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53" name="PA_圆角矩形 10"/>
          <p:cNvSpPr/>
          <p:nvPr>
            <p:custDataLst>
              <p:tags r:id="rId1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683895" y="1438998"/>
            <a:ext cx="7239000" cy="46062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主要功能：</a:t>
            </a:r>
            <a:endPara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、菜单选择</a:t>
            </a:r>
            <a:endPara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、录入</a:t>
            </a:r>
            <a:endPara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、显示</a:t>
            </a:r>
            <a:endPara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、退出</a:t>
            </a:r>
            <a:endParaRPr kumimoji="0" lang="en-US" altLang="zh-CN" sz="32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3380" y="220717"/>
            <a:ext cx="3421117" cy="22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/>
          <p:cNvSpPr/>
          <p:nvPr/>
        </p:nvSpPr>
        <p:spPr>
          <a:xfrm>
            <a:off x="1066165" y="243205"/>
            <a:ext cx="7307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学生成绩管理系统（</a:t>
            </a:r>
            <a:r>
              <a:rPr lang="zh-CN" altLang="en-US" sz="4000" b="1" u="sng" dirty="0">
                <a:solidFill>
                  <a:srgbClr val="FF0000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单个学生</a:t>
            </a:r>
            <a:r>
              <a:rPr lang="zh-CN" altLang="en-US" sz="4000" b="1" dirty="0">
                <a:solidFill>
                  <a:schemeClr val="tx1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）</a:t>
            </a:r>
            <a:endParaRPr lang="zh-CN" altLang="en-US" sz="4000" b="1" dirty="0">
              <a:solidFill>
                <a:schemeClr val="tx1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89215" y="415480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  <a:hlinkClick r:id="rId2" action="ppaction://hlinkfile"/>
              </a:rPr>
              <a:t>案例演示</a:t>
            </a:r>
            <a:endParaRPr lang="zh-CN" altLang="en-US" sz="32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1748" y="220946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itle 66"/>
          <p:cNvSpPr txBox="1"/>
          <p:nvPr/>
        </p:nvSpPr>
        <p:spPr>
          <a:xfrm>
            <a:off x="838200" y="365126"/>
            <a:ext cx="10515600" cy="715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53" name="PA_圆角矩形 10"/>
          <p:cNvSpPr/>
          <p:nvPr>
            <p:custDataLst>
              <p:tags r:id="rId1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687705" y="1496126"/>
            <a:ext cx="7752715" cy="457193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案例演示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1500"/>
              </a:spcBef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3380" y="220717"/>
            <a:ext cx="3421117" cy="22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/>
          <p:cNvSpPr/>
          <p:nvPr/>
        </p:nvSpPr>
        <p:spPr>
          <a:xfrm>
            <a:off x="1102360" y="227965"/>
            <a:ext cx="73279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学生成绩管理系统（</a:t>
            </a:r>
            <a:r>
              <a:rPr lang="zh-CN" altLang="en-US" sz="4000" b="1" dirty="0">
                <a:solidFill>
                  <a:srgbClr val="FF0000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单个学生</a:t>
            </a:r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）</a:t>
            </a:r>
            <a:endParaRPr lang="zh-CN" altLang="en-US" sz="4000" b="1" dirty="0">
              <a:solidFill>
                <a:schemeClr val="tx1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8194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0" b="433"/>
          <a:stretch>
            <a:fillRect/>
          </a:stretch>
        </p:blipFill>
        <p:spPr bwMode="auto">
          <a:xfrm>
            <a:off x="518795" y="877570"/>
            <a:ext cx="751776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1113" y="24317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itle 66"/>
          <p:cNvSpPr txBox="1"/>
          <p:nvPr/>
        </p:nvSpPr>
        <p:spPr>
          <a:xfrm>
            <a:off x="837565" y="341631"/>
            <a:ext cx="10515600" cy="715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53" name="PA_圆角矩形 10"/>
          <p:cNvSpPr/>
          <p:nvPr>
            <p:custDataLst>
              <p:tags r:id="rId1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683895" y="1438998"/>
            <a:ext cx="7239000" cy="46062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黑体" panose="02010609060101010101" pitchFamily="49" charset="-122"/>
            </a:endParaRPr>
          </a:p>
          <a:p>
            <a:pPr marL="228600" lvl="0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sym typeface="+mn-ea"/>
              </a:rPr>
              <a:t>主要技术点</a:t>
            </a:r>
            <a:endParaRPr lang="zh-CN" altLang="en-US" sz="3600" dirty="0" smtClean="0">
              <a:latin typeface="黑体" panose="02010609060101010101" pitchFamily="49" charset="-122"/>
              <a:sym typeface="+mn-ea"/>
            </a:endParaRPr>
          </a:p>
          <a:p>
            <a:pPr marL="228600" lvl="0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endParaRPr lang="zh-CN" altLang="en-US" sz="2800" dirty="0" smtClean="0">
              <a:latin typeface="黑体" panose="02010609060101010101" pitchFamily="49" charset="-122"/>
              <a:sym typeface="+mn-ea"/>
            </a:endParaRPr>
          </a:p>
          <a:p>
            <a:pPr marL="685800" lvl="1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latin typeface="黑体" panose="02010609060101010101" pitchFamily="49" charset="-122"/>
                <a:sym typeface="+mn-ea"/>
              </a:rPr>
              <a:t>菜单的循环调用；</a:t>
            </a:r>
            <a:endParaRPr lang="zh-CN" altLang="en-US" sz="3200" dirty="0" smtClean="0">
              <a:latin typeface="黑体" panose="02010609060101010101" pitchFamily="49" charset="-122"/>
              <a:sym typeface="+mn-ea"/>
            </a:endParaRPr>
          </a:p>
          <a:p>
            <a:pPr marL="685800" lvl="1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latin typeface="黑体" panose="02010609060101010101" pitchFamily="49" charset="-122"/>
                <a:sym typeface="+mn-ea"/>
              </a:rPr>
              <a:t>清屏语句</a:t>
            </a:r>
            <a:endParaRPr lang="zh-CN" altLang="en-US" sz="3200" dirty="0" smtClean="0">
              <a:latin typeface="黑体" panose="02010609060101010101" pitchFamily="49" charset="-122"/>
              <a:sym typeface="+mn-ea"/>
            </a:endParaRPr>
          </a:p>
          <a:p>
            <a:pPr marL="685800" lvl="1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latin typeface="黑体" panose="02010609060101010101" pitchFamily="49" charset="-122"/>
                <a:sym typeface="+mn-ea"/>
              </a:rPr>
              <a:t>学生信息的输入</a:t>
            </a:r>
            <a:endParaRPr lang="zh-CN" altLang="en-US" sz="3200" dirty="0" smtClean="0">
              <a:latin typeface="黑体" panose="02010609060101010101" pitchFamily="49" charset="-122"/>
              <a:sym typeface="+mn-ea"/>
            </a:endParaRPr>
          </a:p>
          <a:p>
            <a:pPr marL="685800" lvl="1" indent="-228600">
              <a:spcBef>
                <a:spcPts val="15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latin typeface="黑体" panose="02010609060101010101" pitchFamily="49" charset="-122"/>
                <a:sym typeface="+mn-ea"/>
              </a:rPr>
              <a:t>学生信息的输出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1500"/>
              </a:spcBef>
              <a:buFont typeface="Wingdings" panose="05000000000000000000" pitchFamily="2" charset="2"/>
              <a:buNone/>
            </a:pPr>
            <a:endParaRPr kumimoji="0" lang="en-US" altLang="zh-CN" sz="32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3380" y="220717"/>
            <a:ext cx="3421117" cy="22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/>
          <p:cNvSpPr/>
          <p:nvPr/>
        </p:nvSpPr>
        <p:spPr>
          <a:xfrm>
            <a:off x="1066165" y="243205"/>
            <a:ext cx="7307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学生成绩管理系统（</a:t>
            </a:r>
            <a:r>
              <a:rPr lang="zh-CN" altLang="en-US" sz="4000" b="1" u="sng" dirty="0">
                <a:solidFill>
                  <a:srgbClr val="FF0000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单个学生</a:t>
            </a:r>
            <a:r>
              <a:rPr lang="zh-CN" altLang="en-US" sz="4000" b="1" dirty="0">
                <a:solidFill>
                  <a:schemeClr val="tx1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）</a:t>
            </a:r>
            <a:endParaRPr lang="zh-CN" altLang="en-US" sz="4000" b="1" dirty="0">
              <a:solidFill>
                <a:schemeClr val="tx1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102360" y="400050"/>
            <a:ext cx="720280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学生成绩管理系统（</a:t>
            </a:r>
            <a:r>
              <a:rPr lang="zh-CN" altLang="en-US" sz="4000" b="1" dirty="0">
                <a:solidFill>
                  <a:srgbClr val="FF0000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单个学生</a:t>
            </a:r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）</a:t>
            </a:r>
            <a:endParaRPr lang="zh-CN" altLang="en-US" sz="4000" b="1" dirty="0" smtClean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66083" y="220717"/>
            <a:ext cx="3421117" cy="22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6595" y="1505585"/>
            <a:ext cx="7608570" cy="52203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主要技术点：</a:t>
            </a:r>
            <a:endParaRPr lang="zh-CN" altLang="en-US" sz="2800" b="0" dirty="0">
              <a:latin typeface="黑体" panose="02010609060101010101" pitchFamily="49" charset="-122"/>
            </a:endParaRPr>
          </a:p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、菜单的循环调用；</a:t>
            </a:r>
            <a:endParaRPr lang="zh-CN" altLang="en-US" sz="2800" b="0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黑体" panose="02010609060101010101" pitchFamily="49" charset="-122"/>
                <a:sym typeface="+mn-ea"/>
              </a:rPr>
              <a:t>  </a:t>
            </a:r>
            <a:r>
              <a:rPr lang="en-US" altLang="zh-CN" sz="2800" dirty="0">
                <a:solidFill>
                  <a:schemeClr val="hlink"/>
                </a:solidFill>
                <a:latin typeface="黑体" panose="02010609060101010101" pitchFamily="49" charset="-122"/>
                <a:sym typeface="+mn-ea"/>
              </a:rPr>
              <a:t>while(1)  {  …………  }</a:t>
            </a:r>
            <a:endParaRPr lang="en-US" altLang="zh-CN" sz="2800" b="0" dirty="0">
              <a:solidFill>
                <a:schemeClr val="hlink"/>
              </a:solidFill>
              <a:latin typeface="黑体" panose="02010609060101010101" pitchFamily="49" charset="-122"/>
            </a:endParaRPr>
          </a:p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2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、清屏语句</a:t>
            </a:r>
            <a:endParaRPr lang="zh-CN" altLang="en-US" sz="2800" b="0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            system("</a:t>
            </a:r>
            <a:r>
              <a:rPr lang="en-US" altLang="zh-CN" sz="2800" dirty="0" err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cls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");</a:t>
            </a:r>
            <a:endParaRPr lang="en-US" altLang="zh-CN" sz="2800" b="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头文件：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#</a:t>
            </a:r>
            <a:r>
              <a:rPr lang="en-US" altLang="zh-CN" sz="2800" dirty="0" smtClean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include&lt;</a:t>
            </a:r>
            <a:r>
              <a:rPr lang="en-US" altLang="zh-CN" sz="2800" dirty="0" err="1" smtClean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stdlib.h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&gt;</a:t>
            </a:r>
            <a:endParaRPr lang="en-US" altLang="zh-CN" sz="2800" b="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其他语句：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		</a:t>
            </a:r>
            <a:endParaRPr lang="zh-CN" altLang="en-US" sz="2800" b="0" dirty="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            system("pause");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1113" y="24317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itle 66"/>
          <p:cNvSpPr txBox="1"/>
          <p:nvPr/>
        </p:nvSpPr>
        <p:spPr>
          <a:xfrm>
            <a:off x="838200" y="365126"/>
            <a:ext cx="10515600" cy="715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53" name="PA_圆角矩形 10"/>
          <p:cNvSpPr/>
          <p:nvPr>
            <p:custDataLst>
              <p:tags r:id="rId1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683894" y="1125943"/>
            <a:ext cx="7561471" cy="46062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主要技术点：</a:t>
            </a:r>
            <a:endParaRPr lang="zh-CN" altLang="en-US" sz="2800" b="0" dirty="0">
              <a:latin typeface="黑体" panose="02010609060101010101" pitchFamily="49" charset="-122"/>
            </a:endParaRPr>
          </a:p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、学生信息的输入</a:t>
            </a:r>
            <a:endParaRPr lang="zh-CN" altLang="en-US" sz="2800" b="0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注意：字符数据的输入问题。</a:t>
            </a:r>
            <a:endParaRPr lang="zh-CN" altLang="en-US" sz="2800" b="0" dirty="0">
              <a:latin typeface="黑体" panose="02010609060101010101" pitchFamily="49" charset="-122"/>
            </a:endParaRP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解决方法：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			</a:t>
            </a:r>
            <a:endParaRPr lang="zh-CN" altLang="en-US" sz="2800" b="0" dirty="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       </a:t>
            </a:r>
            <a:r>
              <a:rPr lang="en-US" altLang="zh-CN" sz="2800" dirty="0" err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fflush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sz="2800" dirty="0" err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stdin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);          //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清空输入缓存区</a:t>
            </a:r>
            <a:endParaRPr lang="zh-CN" altLang="en-US" sz="2800" b="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4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、学生信息的输出</a:t>
            </a:r>
            <a:endParaRPr lang="zh-CN" altLang="en-US" sz="2800" b="0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indent="0"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28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输出宽度</a:t>
            </a:r>
            <a:endParaRPr lang="zh-CN" altLang="en-US" sz="2800" b="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0"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        </a:t>
            </a:r>
            <a:r>
              <a:rPr lang="zh-CN" altLang="en-US" sz="28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实型数据小数点位数的控制</a:t>
            </a:r>
            <a:endParaRPr lang="zh-CN" altLang="en-US" sz="2800" b="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0">
              <a:spcBef>
                <a:spcPts val="1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        </a:t>
            </a:r>
            <a:r>
              <a:rPr lang="zh-CN" altLang="en-US" sz="28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左、右对齐问题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1500"/>
              </a:spcBef>
              <a:buFont typeface="Wingdings" panose="05000000000000000000" pitchFamily="2" charset="2"/>
              <a:buNone/>
            </a:pPr>
            <a:endParaRPr kumimoji="0" lang="en-US" altLang="zh-C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3380" y="220717"/>
            <a:ext cx="3421117" cy="22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/>
          <p:cNvSpPr/>
          <p:nvPr/>
        </p:nvSpPr>
        <p:spPr>
          <a:xfrm>
            <a:off x="1066165" y="243205"/>
            <a:ext cx="71793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学生成绩管理系统（</a:t>
            </a:r>
            <a:r>
              <a:rPr lang="zh-CN" altLang="en-US" sz="4000" b="1" dirty="0">
                <a:solidFill>
                  <a:srgbClr val="FF0000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单个学生</a:t>
            </a:r>
            <a:r>
              <a:rPr lang="zh-CN" altLang="en-US" sz="40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  <a:sym typeface="+mn-ea"/>
              </a:rPr>
              <a:t>）</a:t>
            </a:r>
            <a:endParaRPr lang="en-US" altLang="zh-CN" sz="40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283240" y="2579477"/>
            <a:ext cx="4103694" cy="3868622"/>
          </a:xfrm>
          <a:prstGeom prst="rect">
            <a:avLst/>
          </a:prstGeom>
        </p:spPr>
      </p:pic>
      <p:sp>
        <p:nvSpPr>
          <p:cNvPr id="71" name="Rectangle 17"/>
          <p:cNvSpPr/>
          <p:nvPr/>
        </p:nvSpPr>
        <p:spPr>
          <a:xfrm>
            <a:off x="1144222" y="1418899"/>
            <a:ext cx="4499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THANKS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72" name="PA_圆角矩形 10"/>
          <p:cNvSpPr/>
          <p:nvPr>
            <p:custDataLst>
              <p:tags r:id="rId2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80085" y="1686914"/>
            <a:ext cx="5249917" cy="38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:\Users\LY\Desktop\桌面文件-LY\！！！！！20210507\北华航天工业学院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4786" y="299546"/>
            <a:ext cx="961696" cy="96169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456660" y="2752898"/>
            <a:ext cx="3551816" cy="3348357"/>
          </a:xfrm>
          <a:prstGeom prst="rect">
            <a:avLst/>
          </a:prstGeom>
        </p:spPr>
      </p:pic>
      <p:sp>
        <p:nvSpPr>
          <p:cNvPr id="71" name="Rectangle 17"/>
          <p:cNvSpPr/>
          <p:nvPr/>
        </p:nvSpPr>
        <p:spPr>
          <a:xfrm>
            <a:off x="1380704" y="1592320"/>
            <a:ext cx="34120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THANKS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72" name="PA_圆角矩形 10"/>
          <p:cNvSpPr/>
          <p:nvPr>
            <p:custDataLst>
              <p:tags r:id="rId2"/>
            </p:custDataLst>
          </p:nvPr>
        </p:nvSpPr>
        <p:spPr>
          <a:xfrm rot="5400000">
            <a:off x="324292" y="-886"/>
            <a:ext cx="703521" cy="669851"/>
          </a:xfrm>
          <a:prstGeom prst="flowChartDelay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:\Users\LY\Desktop\桌面文件-LY\！！！！！20210507\北华航天工业学院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4786" y="299546"/>
            <a:ext cx="961696" cy="961696"/>
          </a:xfrm>
          <a:prstGeom prst="rect">
            <a:avLst/>
          </a:prstGeom>
          <a:noFill/>
        </p:spPr>
      </p:pic>
      <p:sp>
        <p:nvSpPr>
          <p:cNvPr id="8" name="Freeform 59"/>
          <p:cNvSpPr/>
          <p:nvPr/>
        </p:nvSpPr>
        <p:spPr bwMode="auto">
          <a:xfrm>
            <a:off x="5507420" y="2773722"/>
            <a:ext cx="5044966" cy="618502"/>
          </a:xfrm>
          <a:custGeom>
            <a:avLst/>
            <a:gdLst>
              <a:gd name="T0" fmla="*/ 309 w 359"/>
              <a:gd name="T1" fmla="*/ 101 h 101"/>
              <a:gd name="T2" fmla="*/ 51 w 359"/>
              <a:gd name="T3" fmla="*/ 101 h 101"/>
              <a:gd name="T4" fmla="*/ 0 w 359"/>
              <a:gd name="T5" fmla="*/ 50 h 101"/>
              <a:gd name="T6" fmla="*/ 51 w 359"/>
              <a:gd name="T7" fmla="*/ 0 h 101"/>
              <a:gd name="T8" fmla="*/ 309 w 359"/>
              <a:gd name="T9" fmla="*/ 0 h 101"/>
              <a:gd name="T10" fmla="*/ 359 w 359"/>
              <a:gd name="T11" fmla="*/ 50 h 101"/>
              <a:gd name="T12" fmla="*/ 309 w 359"/>
              <a:gd name="T13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" h="101">
                <a:moveTo>
                  <a:pt x="309" y="101"/>
                </a:moveTo>
                <a:cubicBezTo>
                  <a:pt x="51" y="101"/>
                  <a:pt x="51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ubicBezTo>
                  <a:pt x="0" y="23"/>
                  <a:pt x="23" y="0"/>
                  <a:pt x="51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36" y="0"/>
                  <a:pt x="359" y="23"/>
                  <a:pt x="359" y="50"/>
                </a:cubicBezTo>
                <a:cubicBezTo>
                  <a:pt x="359" y="78"/>
                  <a:pt x="336" y="101"/>
                  <a:pt x="309" y="101"/>
                </a:cubicBezTo>
                <a:close/>
              </a:path>
            </a:pathLst>
          </a:custGeom>
          <a:solidFill>
            <a:srgbClr val="161C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计算机程序设计基础教学团队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TextPlaceholder 4"/>
          <p:cNvSpPr txBox="1"/>
          <p:nvPr>
            <p:custDataLst>
              <p:tags r:id="rId4"/>
            </p:custDataLst>
          </p:nvPr>
        </p:nvSpPr>
        <p:spPr>
          <a:xfrm flipH="1">
            <a:off x="5638517" y="3897490"/>
            <a:ext cx="4819274" cy="548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  <a:cs typeface="Segoe UI Light" panose="020B0502040204020203" pitchFamily="34" charset="0"/>
              </a:rPr>
              <a:t>北华航天工业学院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Segoe UI Light" panose="020B0502040204020203" pitchFamily="34" charset="0"/>
              </a:rPr>
              <a:t>计算机学院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KSO_WM_UNIT_PLACING_PICTURE_USER_VIEWPORT" val="{&quot;height&quot;:9185,&quot;width&quot;:12267.499212598424}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2F2FE9"/>
      </a:accent2>
      <a:accent3>
        <a:srgbClr val="F7AD19"/>
      </a:accent3>
      <a:accent4>
        <a:srgbClr val="F6AF2E"/>
      </a:accent4>
      <a:accent5>
        <a:srgbClr val="2F2FE9"/>
      </a:accent5>
      <a:accent6>
        <a:srgbClr val="F7AD19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自定义</PresentationFormat>
  <Paragraphs>75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隶书</vt:lpstr>
      <vt:lpstr>Segoe UI Light</vt:lpstr>
      <vt:lpstr>Segoe UI</vt:lpstr>
      <vt:lpstr>汉仪晓波折纸体简</vt:lpstr>
      <vt:lpstr>黑体</vt:lpstr>
      <vt:lpstr>楷体</vt:lpstr>
      <vt:lpstr>华文宋体</vt:lpstr>
      <vt:lpstr>Calibri</vt:lpstr>
      <vt:lpstr>Arial Unicode MS</vt:lpstr>
      <vt:lpstr>Calibri Light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</dc:title>
  <dc:creator>第一PPT</dc:creator>
  <cp:keywords>www.1ppt.com</cp:keywords>
  <dc:description>www.1ppt.com</dc:description>
  <cp:lastModifiedBy>冰岚飞</cp:lastModifiedBy>
  <cp:revision>145</cp:revision>
  <dcterms:created xsi:type="dcterms:W3CDTF">2018-08-20T15:14:00Z</dcterms:created>
  <dcterms:modified xsi:type="dcterms:W3CDTF">2021-10-05T01:15:36Z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387E46F25DB54F4BA06A9CA58B7C20FA</vt:lpwstr>
  </property>
  <property fmtid="{D5CDD505-2E9C-101B-9397-08002B2CF9AE}" pid="3" name="KSOProductBuildVer">
    <vt:lpwstr>2052-11.1.0.10938</vt:lpwstr>
  </property>
</Properties>
</file>