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1" r:id="rId3"/>
  </p:sldMasterIdLst>
  <p:notesMasterIdLst>
    <p:notesMasterId r:id="rId5"/>
  </p:notesMasterIdLst>
  <p:sldIdLst>
    <p:sldId id="256" r:id="rId4"/>
    <p:sldId id="257" r:id="rId6"/>
    <p:sldId id="260" r:id="rId7"/>
    <p:sldId id="258" r:id="rId8"/>
    <p:sldId id="259" r:id="rId9"/>
    <p:sldId id="270" r:id="rId10"/>
    <p:sldId id="265" r:id="rId11"/>
    <p:sldId id="264" r:id="rId12"/>
    <p:sldId id="262" r:id="rId13"/>
    <p:sldId id="266" r:id="rId14"/>
    <p:sldId id="278" r:id="rId15"/>
    <p:sldId id="268" r:id="rId16"/>
    <p:sldId id="276" r:id="rId17"/>
    <p:sldId id="275" r:id="rId18"/>
    <p:sldId id="272" r:id="rId19"/>
    <p:sldId id="279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816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3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6515B-BCA4-4BBE-8FC2-A86D7BC098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8CF04-7C5B-42C9-A34D-A760EFF668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10000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1"/>
            <a:ext cx="6858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29587" y="2817495"/>
            <a:ext cx="4040505" cy="404050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3" Type="http://schemas.openxmlformats.org/officeDocument/2006/relationships/theme" Target="../theme/theme1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3D0C2-43C6-41BA-B709-FC7A1AB59D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3C3CA-9FAB-4843-9BA2-A5AD002FBA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1"/>
            <a:ext cx="6858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90420" y="2590165"/>
            <a:ext cx="6499860" cy="838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“宅急送”订餐管理系统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04310" y="3754755"/>
            <a:ext cx="3538220" cy="0"/>
            <a:chOff x="1970" y="7377"/>
            <a:chExt cx="5572" cy="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102" y="7377"/>
              <a:ext cx="544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970" y="7377"/>
              <a:ext cx="2778" cy="0"/>
            </a:xfrm>
            <a:prstGeom prst="line">
              <a:avLst/>
            </a:prstGeom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弧形 20"/>
          <p:cNvSpPr/>
          <p:nvPr/>
        </p:nvSpPr>
        <p:spPr>
          <a:xfrm>
            <a:off x="5852160" y="1303020"/>
            <a:ext cx="3143250" cy="3143250"/>
          </a:xfrm>
          <a:prstGeom prst="arc">
            <a:avLst>
              <a:gd name="adj1" fmla="val 12859358"/>
              <a:gd name="adj2" fmla="val 82071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91840" y="4446270"/>
            <a:ext cx="57035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518660" y="5604510"/>
            <a:ext cx="3463925" cy="6629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小组成员：王佳鸿，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林子竣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29587" y="2817495"/>
            <a:ext cx="4040505" cy="4040505"/>
          </a:xfrm>
          <a:prstGeom prst="rect">
            <a:avLst/>
          </a:prstGeom>
        </p:spPr>
      </p:pic>
      <p:sp>
        <p:nvSpPr>
          <p:cNvPr id="2" name="圆角矩形 1"/>
          <p:cNvSpPr/>
          <p:nvPr>
            <p:custDataLst>
              <p:tags r:id="rId4"/>
            </p:custDataLst>
          </p:nvPr>
        </p:nvSpPr>
        <p:spPr>
          <a:xfrm>
            <a:off x="4518660" y="4807585"/>
            <a:ext cx="3463925" cy="6629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指导老师：李建义，杨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丽娟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69385" y="1612900"/>
            <a:ext cx="4253230" cy="3631565"/>
            <a:chOff x="6251" y="2541"/>
            <a:chExt cx="6698" cy="5719"/>
          </a:xfrm>
        </p:grpSpPr>
        <p:sp>
          <p:nvSpPr>
            <p:cNvPr id="4" name="Isosceles Triangle 3"/>
            <p:cNvSpPr/>
            <p:nvPr/>
          </p:nvSpPr>
          <p:spPr bwMode="gray">
            <a:xfrm>
              <a:off x="7713" y="3739"/>
              <a:ext cx="3798" cy="3286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chemeClr val="bg1">
                  <a:lumMod val="65000"/>
                </a:schemeClr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sp>
          <p:nvSpPr>
            <p:cNvPr id="33" name="Hexagon 30"/>
            <p:cNvSpPr/>
            <p:nvPr/>
          </p:nvSpPr>
          <p:spPr bwMode="gray">
            <a:xfrm>
              <a:off x="8175" y="2541"/>
              <a:ext cx="2859" cy="2472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sp>
          <p:nvSpPr>
            <p:cNvPr id="34" name="Hexagon 31"/>
            <p:cNvSpPr/>
            <p:nvPr/>
          </p:nvSpPr>
          <p:spPr bwMode="gray">
            <a:xfrm>
              <a:off x="8343" y="2690"/>
              <a:ext cx="2513" cy="2174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grpSp>
          <p:nvGrpSpPr>
            <p:cNvPr id="35" name="Group 40"/>
            <p:cNvGrpSpPr/>
            <p:nvPr/>
          </p:nvGrpSpPr>
          <p:grpSpPr>
            <a:xfrm>
              <a:off x="9083" y="3260"/>
              <a:ext cx="1091" cy="1033"/>
              <a:chOff x="5133976" y="846136"/>
              <a:chExt cx="269875" cy="255588"/>
            </a:xfrm>
            <a:solidFill>
              <a:schemeClr val="bg1"/>
            </a:solidFill>
          </p:grpSpPr>
          <p:sp>
            <p:nvSpPr>
              <p:cNvPr id="36" name="Freeform: Shape 41"/>
              <p:cNvSpPr/>
              <p:nvPr/>
            </p:nvSpPr>
            <p:spPr bwMode="auto">
              <a:xfrm>
                <a:off x="5191126" y="995361"/>
                <a:ext cx="34925" cy="396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4"/>
                  </a:cxn>
                  <a:cxn ang="0">
                    <a:pos x="3" y="17"/>
                  </a:cxn>
                  <a:cxn ang="0">
                    <a:pos x="12" y="17"/>
                  </a:cxn>
                  <a:cxn ang="0">
                    <a:pos x="15" y="14"/>
                  </a:cxn>
                  <a:cxn ang="0">
                    <a:pos x="15" y="3"/>
                  </a:cxn>
                  <a:cxn ang="0">
                    <a:pos x="12" y="0"/>
                  </a:cxn>
                </a:cxnLst>
                <a:rect l="0" t="0" r="r" b="b"/>
                <a:pathLst>
                  <a:path w="15" h="17">
                    <a:moveTo>
                      <a:pt x="1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2" y="17"/>
                      <a:pt x="3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4" y="17"/>
                      <a:pt x="15" y="16"/>
                      <a:pt x="15" y="1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1"/>
                      <a:pt x="14" y="0"/>
                      <a:pt x="12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37" name="Freeform: Shape 42"/>
              <p:cNvSpPr/>
              <p:nvPr/>
            </p:nvSpPr>
            <p:spPr bwMode="auto">
              <a:xfrm>
                <a:off x="5308601" y="1052511"/>
                <a:ext cx="74613" cy="4763"/>
              </a:xfrm>
              <a:custGeom>
                <a:avLst/>
                <a:gdLst/>
                <a:ahLst/>
                <a:cxnLst>
                  <a:cxn ang="0">
                    <a:pos x="33" y="1"/>
                  </a:cxn>
                  <a:cxn ang="0">
                    <a:pos x="32" y="2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2" y="0"/>
                  </a:cxn>
                  <a:cxn ang="0">
                    <a:pos x="33" y="1"/>
                  </a:cxn>
                </a:cxnLst>
                <a:rect l="0" t="0" r="r" b="b"/>
                <a:pathLst>
                  <a:path w="33" h="2">
                    <a:moveTo>
                      <a:pt x="33" y="1"/>
                    </a:moveTo>
                    <a:cubicBezTo>
                      <a:pt x="33" y="2"/>
                      <a:pt x="32" y="2"/>
                      <a:pt x="3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3" y="0"/>
                      <a:pt x="33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38" name="Freeform: Shape 43"/>
              <p:cNvSpPr/>
              <p:nvPr/>
            </p:nvSpPr>
            <p:spPr bwMode="auto">
              <a:xfrm>
                <a:off x="5308601" y="993773"/>
                <a:ext cx="31750" cy="6350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3" y="3"/>
                  </a:cxn>
                  <a:cxn ang="0">
                    <a:pos x="1" y="3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3" y="0"/>
                  </a:cxn>
                  <a:cxn ang="0">
                    <a:pos x="14" y="1"/>
                  </a:cxn>
                  <a:cxn ang="0">
                    <a:pos x="14" y="2"/>
                  </a:cxn>
                </a:cxnLst>
                <a:rect l="0" t="0" r="r" b="b"/>
                <a:pathLst>
                  <a:path w="14" h="3">
                    <a:moveTo>
                      <a:pt x="14" y="2"/>
                    </a:moveTo>
                    <a:cubicBezTo>
                      <a:pt x="14" y="3"/>
                      <a:pt x="14" y="3"/>
                      <a:pt x="13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1"/>
                      <a:pt x="14" y="1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39" name="Freeform: Shape 44"/>
              <p:cNvSpPr/>
              <p:nvPr/>
            </p:nvSpPr>
            <p:spPr bwMode="auto">
              <a:xfrm>
                <a:off x="5351463" y="1071561"/>
                <a:ext cx="30163" cy="635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3"/>
                  </a:cxn>
                  <a:cxn ang="0">
                    <a:pos x="1" y="3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3" y="0"/>
                  </a:cxn>
                  <a:cxn ang="0">
                    <a:pos x="13" y="1"/>
                  </a:cxn>
                  <a:cxn ang="0">
                    <a:pos x="13" y="2"/>
                  </a:cxn>
                </a:cxnLst>
                <a:rect l="0" t="0" r="r" b="b"/>
                <a:pathLst>
                  <a:path w="13" h="3">
                    <a:moveTo>
                      <a:pt x="13" y="2"/>
                    </a:moveTo>
                    <a:cubicBezTo>
                      <a:pt x="13" y="2"/>
                      <a:pt x="13" y="3"/>
                      <a:pt x="13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1"/>
                      <a:pt x="13" y="1"/>
                    </a:cubicBezTo>
                    <a:lnTo>
                      <a:pt x="1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40" name="Freeform: Shape 45"/>
              <p:cNvSpPr/>
              <p:nvPr/>
            </p:nvSpPr>
            <p:spPr bwMode="auto">
              <a:xfrm>
                <a:off x="5308601" y="1014411"/>
                <a:ext cx="44450" cy="4763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19" y="2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9" y="0"/>
                  </a:cxn>
                  <a:cxn ang="0">
                    <a:pos x="20" y="1"/>
                  </a:cxn>
                </a:cxnLst>
                <a:rect l="0" t="0" r="r" b="b"/>
                <a:pathLst>
                  <a:path w="20" h="2">
                    <a:moveTo>
                      <a:pt x="20" y="1"/>
                    </a:moveTo>
                    <a:cubicBezTo>
                      <a:pt x="20" y="2"/>
                      <a:pt x="20" y="2"/>
                      <a:pt x="19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41" name="Freeform: Shape 46"/>
              <p:cNvSpPr/>
              <p:nvPr/>
            </p:nvSpPr>
            <p:spPr bwMode="auto">
              <a:xfrm>
                <a:off x="5308601" y="1031873"/>
                <a:ext cx="74613" cy="7938"/>
              </a:xfrm>
              <a:custGeom>
                <a:avLst/>
                <a:gdLst/>
                <a:ahLst/>
                <a:cxnLst>
                  <a:cxn ang="0">
                    <a:pos x="33" y="2"/>
                  </a:cxn>
                  <a:cxn ang="0">
                    <a:pos x="32" y="3"/>
                  </a:cxn>
                  <a:cxn ang="0">
                    <a:pos x="1" y="3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32" y="0"/>
                  </a:cxn>
                  <a:cxn ang="0">
                    <a:pos x="33" y="1"/>
                  </a:cxn>
                  <a:cxn ang="0">
                    <a:pos x="33" y="2"/>
                  </a:cxn>
                </a:cxnLst>
                <a:rect l="0" t="0" r="r" b="b"/>
                <a:pathLst>
                  <a:path w="33" h="3">
                    <a:moveTo>
                      <a:pt x="33" y="2"/>
                    </a:moveTo>
                    <a:cubicBezTo>
                      <a:pt x="33" y="2"/>
                      <a:pt x="32" y="3"/>
                      <a:pt x="3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lnTo>
                      <a:pt x="3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42" name="Freeform: Shape 47"/>
              <p:cNvSpPr/>
              <p:nvPr/>
            </p:nvSpPr>
            <p:spPr bwMode="auto">
              <a:xfrm>
                <a:off x="5287963" y="963611"/>
                <a:ext cx="115888" cy="138113"/>
              </a:xfrm>
              <a:custGeom>
                <a:avLst/>
                <a:gdLst/>
                <a:ahLst/>
                <a:cxnLst>
                  <a:cxn ang="0">
                    <a:pos x="47" y="58"/>
                  </a:cxn>
                  <a:cxn ang="0">
                    <a:pos x="3" y="58"/>
                  </a:cxn>
                  <a:cxn ang="0">
                    <a:pos x="3" y="57"/>
                  </a:cxn>
                  <a:cxn ang="0">
                    <a:pos x="3" y="4"/>
                  </a:cxn>
                  <a:cxn ang="0">
                    <a:pos x="4" y="3"/>
                  </a:cxn>
                  <a:cxn ang="0">
                    <a:pos x="28" y="3"/>
                  </a:cxn>
                  <a:cxn ang="0">
                    <a:pos x="29" y="5"/>
                  </a:cxn>
                  <a:cxn ang="0">
                    <a:pos x="29" y="16"/>
                  </a:cxn>
                  <a:cxn ang="0">
                    <a:pos x="33" y="20"/>
                  </a:cxn>
                  <a:cxn ang="0">
                    <a:pos x="48" y="20"/>
                  </a:cxn>
                  <a:cxn ang="0">
                    <a:pos x="48" y="21"/>
                  </a:cxn>
                  <a:cxn ang="0">
                    <a:pos x="48" y="57"/>
                  </a:cxn>
                  <a:cxn ang="0">
                    <a:pos x="47" y="58"/>
                  </a:cxn>
                  <a:cxn ang="0">
                    <a:pos x="32" y="6"/>
                  </a:cxn>
                  <a:cxn ang="0">
                    <a:pos x="33" y="6"/>
                  </a:cxn>
                  <a:cxn ang="0">
                    <a:pos x="45" y="16"/>
                  </a:cxn>
                  <a:cxn ang="0">
                    <a:pos x="45" y="17"/>
                  </a:cxn>
                  <a:cxn ang="0">
                    <a:pos x="33" y="17"/>
                  </a:cxn>
                  <a:cxn ang="0">
                    <a:pos x="32" y="16"/>
                  </a:cxn>
                  <a:cxn ang="0">
                    <a:pos x="32" y="6"/>
                  </a:cxn>
                  <a:cxn ang="0">
                    <a:pos x="49" y="15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57"/>
                  </a:cxn>
                  <a:cxn ang="0">
                    <a:pos x="4" y="60"/>
                  </a:cxn>
                  <a:cxn ang="0">
                    <a:pos x="47" y="60"/>
                  </a:cxn>
                  <a:cxn ang="0">
                    <a:pos x="51" y="57"/>
                  </a:cxn>
                  <a:cxn ang="0">
                    <a:pos x="51" y="20"/>
                  </a:cxn>
                  <a:cxn ang="0">
                    <a:pos x="49" y="15"/>
                  </a:cxn>
                </a:cxnLst>
                <a:rect l="0" t="0" r="r" b="b"/>
                <a:pathLst>
                  <a:path w="51" h="60">
                    <a:moveTo>
                      <a:pt x="47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7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29" y="3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8"/>
                      <a:pt x="31" y="20"/>
                      <a:pt x="33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0"/>
                      <a:pt x="48" y="20"/>
                      <a:pt x="48" y="2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8" y="57"/>
                      <a:pt x="48" y="58"/>
                      <a:pt x="47" y="58"/>
                    </a:cubicBezTo>
                    <a:moveTo>
                      <a:pt x="32" y="6"/>
                    </a:moveTo>
                    <a:cubicBezTo>
                      <a:pt x="32" y="5"/>
                      <a:pt x="33" y="6"/>
                      <a:pt x="33" y="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6" y="17"/>
                      <a:pt x="45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2" y="17"/>
                      <a:pt x="32" y="16"/>
                    </a:cubicBezTo>
                    <a:lnTo>
                      <a:pt x="32" y="6"/>
                    </a:lnTo>
                    <a:close/>
                    <a:moveTo>
                      <a:pt x="49" y="15"/>
                    </a:moveTo>
                    <a:cubicBezTo>
                      <a:pt x="33" y="2"/>
                      <a:pt x="33" y="2"/>
                      <a:pt x="33" y="2"/>
                    </a:cubicBezTo>
                    <a:cubicBezTo>
                      <a:pt x="32" y="1"/>
                      <a:pt x="30" y="0"/>
                      <a:pt x="2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0"/>
                      <a:pt x="4" y="60"/>
                      <a:pt x="4" y="60"/>
                    </a:cubicBezTo>
                    <a:cubicBezTo>
                      <a:pt x="47" y="60"/>
                      <a:pt x="47" y="60"/>
                      <a:pt x="47" y="60"/>
                    </a:cubicBezTo>
                    <a:cubicBezTo>
                      <a:pt x="49" y="60"/>
                      <a:pt x="51" y="59"/>
                      <a:pt x="51" y="57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18"/>
                      <a:pt x="50" y="16"/>
                      <a:pt x="49" y="15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43" name="Freeform: Shape 48"/>
              <p:cNvSpPr/>
              <p:nvPr/>
            </p:nvSpPr>
            <p:spPr bwMode="auto">
              <a:xfrm>
                <a:off x="5133976" y="846136"/>
                <a:ext cx="268288" cy="247650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7" y="7"/>
                  </a:cxn>
                  <a:cxn ang="0">
                    <a:pos x="79" y="7"/>
                  </a:cxn>
                  <a:cxn ang="0">
                    <a:pos x="80" y="8"/>
                  </a:cxn>
                  <a:cxn ang="0">
                    <a:pos x="80" y="14"/>
                  </a:cxn>
                  <a:cxn ang="0">
                    <a:pos x="79" y="14"/>
                  </a:cxn>
                  <a:cxn ang="0">
                    <a:pos x="37" y="14"/>
                  </a:cxn>
                  <a:cxn ang="0">
                    <a:pos x="37" y="14"/>
                  </a:cxn>
                  <a:cxn ang="0">
                    <a:pos x="37" y="7"/>
                  </a:cxn>
                  <a:cxn ang="0">
                    <a:pos x="61" y="102"/>
                  </a:cxn>
                  <a:cxn ang="0">
                    <a:pos x="60" y="101"/>
                  </a:cxn>
                  <a:cxn ang="0">
                    <a:pos x="13" y="101"/>
                  </a:cxn>
                  <a:cxn ang="0">
                    <a:pos x="10" y="99"/>
                  </a:cxn>
                  <a:cxn ang="0">
                    <a:pos x="10" y="74"/>
                  </a:cxn>
                  <a:cxn ang="0">
                    <a:pos x="11" y="73"/>
                  </a:cxn>
                  <a:cxn ang="0">
                    <a:pos x="17" y="73"/>
                  </a:cxn>
                  <a:cxn ang="0">
                    <a:pos x="18" y="72"/>
                  </a:cxn>
                  <a:cxn ang="0">
                    <a:pos x="18" y="66"/>
                  </a:cxn>
                  <a:cxn ang="0">
                    <a:pos x="24" y="57"/>
                  </a:cxn>
                  <a:cxn ang="0">
                    <a:pos x="42" y="57"/>
                  </a:cxn>
                  <a:cxn ang="0">
                    <a:pos x="48" y="66"/>
                  </a:cxn>
                  <a:cxn ang="0">
                    <a:pos x="48" y="72"/>
                  </a:cxn>
                  <a:cxn ang="0">
                    <a:pos x="49" y="73"/>
                  </a:cxn>
                  <a:cxn ang="0">
                    <a:pos x="60" y="73"/>
                  </a:cxn>
                  <a:cxn ang="0">
                    <a:pos x="61" y="72"/>
                  </a:cxn>
                  <a:cxn ang="0">
                    <a:pos x="61" y="53"/>
                  </a:cxn>
                  <a:cxn ang="0">
                    <a:pos x="69" y="45"/>
                  </a:cxn>
                  <a:cxn ang="0">
                    <a:pos x="96" y="45"/>
                  </a:cxn>
                  <a:cxn ang="0">
                    <a:pos x="104" y="48"/>
                  </a:cxn>
                  <a:cxn ang="0">
                    <a:pos x="116" y="58"/>
                  </a:cxn>
                  <a:cxn ang="0">
                    <a:pos x="117" y="57"/>
                  </a:cxn>
                  <a:cxn ang="0">
                    <a:pos x="117" y="20"/>
                  </a:cxn>
                  <a:cxn ang="0">
                    <a:pos x="111" y="14"/>
                  </a:cxn>
                  <a:cxn ang="0">
                    <a:pos x="87" y="14"/>
                  </a:cxn>
                  <a:cxn ang="0">
                    <a:pos x="86" y="14"/>
                  </a:cxn>
                  <a:cxn ang="0">
                    <a:pos x="86" y="7"/>
                  </a:cxn>
                  <a:cxn ang="0">
                    <a:pos x="80" y="0"/>
                  </a:cxn>
                  <a:cxn ang="0">
                    <a:pos x="37" y="0"/>
                  </a:cxn>
                  <a:cxn ang="0">
                    <a:pos x="30" y="7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6" y="14"/>
                  </a:cxn>
                  <a:cxn ang="0">
                    <a:pos x="0" y="20"/>
                  </a:cxn>
                  <a:cxn ang="0">
                    <a:pos x="0" y="67"/>
                  </a:cxn>
                  <a:cxn ang="0">
                    <a:pos x="3" y="72"/>
                  </a:cxn>
                  <a:cxn ang="0">
                    <a:pos x="4" y="74"/>
                  </a:cxn>
                  <a:cxn ang="0">
                    <a:pos x="4" y="99"/>
                  </a:cxn>
                  <a:cxn ang="0">
                    <a:pos x="13" y="108"/>
                  </a:cxn>
                  <a:cxn ang="0">
                    <a:pos x="61" y="108"/>
                  </a:cxn>
                  <a:cxn ang="0">
                    <a:pos x="61" y="108"/>
                  </a:cxn>
                  <a:cxn ang="0">
                    <a:pos x="61" y="102"/>
                  </a:cxn>
                </a:cxnLst>
                <a:rect l="0" t="0" r="r" b="b"/>
                <a:pathLst>
                  <a:path w="117" h="108">
                    <a:moveTo>
                      <a:pt x="37" y="7"/>
                    </a:moveTo>
                    <a:cubicBezTo>
                      <a:pt x="37" y="7"/>
                      <a:pt x="37" y="7"/>
                      <a:pt x="37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80" y="7"/>
                      <a:pt x="80" y="8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0" y="14"/>
                      <a:pt x="79" y="14"/>
                      <a:pt x="79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lnTo>
                      <a:pt x="37" y="7"/>
                    </a:lnTo>
                    <a:close/>
                    <a:moveTo>
                      <a:pt x="61" y="102"/>
                    </a:moveTo>
                    <a:cubicBezTo>
                      <a:pt x="61" y="101"/>
                      <a:pt x="60" y="101"/>
                      <a:pt x="60" y="101"/>
                    </a:cubicBezTo>
                    <a:cubicBezTo>
                      <a:pt x="13" y="101"/>
                      <a:pt x="13" y="101"/>
                      <a:pt x="13" y="101"/>
                    </a:cubicBezTo>
                    <a:cubicBezTo>
                      <a:pt x="11" y="101"/>
                      <a:pt x="10" y="100"/>
                      <a:pt x="10" y="99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0" y="74"/>
                      <a:pt x="10" y="73"/>
                      <a:pt x="11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3"/>
                      <a:pt x="18" y="73"/>
                      <a:pt x="18" y="72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8" y="63"/>
                      <a:pt x="18" y="57"/>
                      <a:pt x="2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7" y="57"/>
                      <a:pt x="48" y="63"/>
                      <a:pt x="48" y="66"/>
                    </a:cubicBezTo>
                    <a:cubicBezTo>
                      <a:pt x="48" y="72"/>
                      <a:pt x="48" y="72"/>
                      <a:pt x="48" y="72"/>
                    </a:cubicBezTo>
                    <a:cubicBezTo>
                      <a:pt x="48" y="73"/>
                      <a:pt x="49" y="73"/>
                      <a:pt x="4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1" y="73"/>
                      <a:pt x="61" y="72"/>
                      <a:pt x="61" y="72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48"/>
                      <a:pt x="65" y="45"/>
                      <a:pt x="69" y="45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99" y="45"/>
                      <a:pt x="102" y="46"/>
                      <a:pt x="104" y="48"/>
                    </a:cubicBezTo>
                    <a:cubicBezTo>
                      <a:pt x="104" y="48"/>
                      <a:pt x="113" y="55"/>
                      <a:pt x="116" y="58"/>
                    </a:cubicBezTo>
                    <a:cubicBezTo>
                      <a:pt x="116" y="58"/>
                      <a:pt x="117" y="58"/>
                      <a:pt x="117" y="57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17" y="17"/>
                      <a:pt x="114" y="14"/>
                      <a:pt x="111" y="14"/>
                    </a:cubicBezTo>
                    <a:cubicBezTo>
                      <a:pt x="87" y="14"/>
                      <a:pt x="87" y="14"/>
                      <a:pt x="87" y="14"/>
                    </a:cubicBezTo>
                    <a:cubicBezTo>
                      <a:pt x="87" y="14"/>
                      <a:pt x="86" y="14"/>
                      <a:pt x="86" y="14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3"/>
                      <a:pt x="83" y="0"/>
                      <a:pt x="8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3" y="0"/>
                      <a:pt x="30" y="3"/>
                      <a:pt x="30" y="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2" y="14"/>
                      <a:pt x="0" y="17"/>
                      <a:pt x="0" y="2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0"/>
                      <a:pt x="1" y="71"/>
                      <a:pt x="3" y="72"/>
                    </a:cubicBezTo>
                    <a:cubicBezTo>
                      <a:pt x="3" y="73"/>
                      <a:pt x="4" y="73"/>
                      <a:pt x="4" y="74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4" y="104"/>
                      <a:pt x="8" y="108"/>
                      <a:pt x="13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lnTo>
                      <a:pt x="61" y="10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</p:grpSp>
        <p:grpSp>
          <p:nvGrpSpPr>
            <p:cNvPr id="6" name="Group 4"/>
            <p:cNvGrpSpPr/>
            <p:nvPr/>
          </p:nvGrpSpPr>
          <p:grpSpPr>
            <a:xfrm>
              <a:off x="10091" y="5788"/>
              <a:ext cx="2859" cy="2472"/>
              <a:chOff x="6719427" y="4451846"/>
              <a:chExt cx="1815215" cy="1569442"/>
            </a:xfrm>
          </p:grpSpPr>
          <p:sp>
            <p:nvSpPr>
              <p:cNvPr id="23" name="Hexagon 24"/>
              <p:cNvSpPr/>
              <p:nvPr/>
            </p:nvSpPr>
            <p:spPr bwMode="gray">
              <a:xfrm>
                <a:off x="6719427" y="4451846"/>
                <a:ext cx="1815215" cy="1569442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rgbClr val="C0C0C0"/>
                </a:solidFill>
                <a:miter lim="800000"/>
              </a:ln>
              <a:effectLst/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24" name="Hexagon 25"/>
              <p:cNvSpPr/>
              <p:nvPr/>
            </p:nvSpPr>
            <p:spPr bwMode="gray">
              <a:xfrm>
                <a:off x="6825786" y="4546392"/>
                <a:ext cx="1595405" cy="1380352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chemeClr val="accent3"/>
              </a:soli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grpSp>
            <p:nvGrpSpPr>
              <p:cNvPr id="25" name="Group 49"/>
              <p:cNvGrpSpPr/>
              <p:nvPr/>
            </p:nvGrpSpPr>
            <p:grpSpPr>
              <a:xfrm>
                <a:off x="7276561" y="4934983"/>
                <a:ext cx="700945" cy="603143"/>
                <a:chOff x="1941513" y="2401886"/>
                <a:chExt cx="273050" cy="234951"/>
              </a:xfrm>
              <a:solidFill>
                <a:schemeClr val="bg1"/>
              </a:solidFill>
            </p:grpSpPr>
            <p:sp>
              <p:nvSpPr>
                <p:cNvPr id="26" name="Oval 50"/>
                <p:cNvSpPr/>
                <p:nvPr/>
              </p:nvSpPr>
              <p:spPr bwMode="auto">
                <a:xfrm>
                  <a:off x="1941513" y="2401886"/>
                  <a:ext cx="180975" cy="68263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微软雅黑" panose="020B0503020204020204" pitchFamily="34" charset="-122"/>
                    <a:cs typeface="圆体-简" panose="02010600040101010101" charset="-122"/>
                    <a:sym typeface="Arial" panose="020B0604020202020204"/>
                  </a:endParaRPr>
                </a:p>
              </p:txBody>
            </p:sp>
            <p:sp>
              <p:nvSpPr>
                <p:cNvPr id="27" name="Freeform: Shape 51"/>
                <p:cNvSpPr/>
                <p:nvPr/>
              </p:nvSpPr>
              <p:spPr bwMode="auto">
                <a:xfrm>
                  <a:off x="1941513" y="2459036"/>
                  <a:ext cx="180975" cy="46038"/>
                </a:xfrm>
                <a:custGeom>
                  <a:avLst/>
                  <a:gdLst/>
                  <a:ahLst/>
                  <a:cxnLst>
                    <a:cxn ang="0">
                      <a:pos x="40" y="20"/>
                    </a:cxn>
                    <a:cxn ang="0">
                      <a:pos x="79" y="5"/>
                    </a:cxn>
                    <a:cxn ang="0">
                      <a:pos x="78" y="1"/>
                    </a:cxn>
                    <a:cxn ang="0">
                      <a:pos x="77" y="1"/>
                    </a:cxn>
                    <a:cxn ang="0">
                      <a:pos x="69" y="5"/>
                    </a:cxn>
                    <a:cxn ang="0">
                      <a:pos x="40" y="9"/>
                    </a:cxn>
                    <a:cxn ang="0">
                      <a:pos x="10" y="5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0" y="5"/>
                    </a:cxn>
                    <a:cxn ang="0">
                      <a:pos x="40" y="20"/>
                    </a:cxn>
                  </a:cxnLst>
                  <a:rect l="0" t="0" r="r" b="b"/>
                  <a:pathLst>
                    <a:path w="79" h="20">
                      <a:moveTo>
                        <a:pt x="40" y="20"/>
                      </a:moveTo>
                      <a:cubicBezTo>
                        <a:pt x="61" y="20"/>
                        <a:pt x="79" y="13"/>
                        <a:pt x="79" y="5"/>
                      </a:cubicBezTo>
                      <a:cubicBezTo>
                        <a:pt x="79" y="3"/>
                        <a:pt x="79" y="2"/>
                        <a:pt x="78" y="1"/>
                      </a:cubicBezTo>
                      <a:cubicBezTo>
                        <a:pt x="78" y="1"/>
                        <a:pt x="77" y="0"/>
                        <a:pt x="77" y="1"/>
                      </a:cubicBezTo>
                      <a:cubicBezTo>
                        <a:pt x="74" y="2"/>
                        <a:pt x="72" y="3"/>
                        <a:pt x="69" y="5"/>
                      </a:cubicBezTo>
                      <a:cubicBezTo>
                        <a:pt x="61" y="8"/>
                        <a:pt x="51" y="9"/>
                        <a:pt x="40" y="9"/>
                      </a:cubicBezTo>
                      <a:cubicBezTo>
                        <a:pt x="29" y="9"/>
                        <a:pt x="18" y="8"/>
                        <a:pt x="10" y="5"/>
                      </a:cubicBezTo>
                      <a:cubicBezTo>
                        <a:pt x="7" y="3"/>
                        <a:pt x="5" y="2"/>
                        <a:pt x="2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13"/>
                        <a:pt x="18" y="20"/>
                        <a:pt x="40" y="2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微软雅黑" panose="020B0503020204020204" pitchFamily="34" charset="-122"/>
                    <a:cs typeface="圆体-简" panose="02010600040101010101" charset="-122"/>
                    <a:sym typeface="Arial" panose="020B0604020202020204"/>
                  </a:endParaRPr>
                </a:p>
              </p:txBody>
            </p:sp>
            <p:sp>
              <p:nvSpPr>
                <p:cNvPr id="28" name="Freeform: Shape 52"/>
                <p:cNvSpPr/>
                <p:nvPr/>
              </p:nvSpPr>
              <p:spPr bwMode="auto">
                <a:xfrm>
                  <a:off x="1941513" y="2562224"/>
                  <a:ext cx="127000" cy="46038"/>
                </a:xfrm>
                <a:custGeom>
                  <a:avLst/>
                  <a:gdLst/>
                  <a:ahLst/>
                  <a:cxnLst>
                    <a:cxn ang="0">
                      <a:pos x="51" y="9"/>
                    </a:cxn>
                    <a:cxn ang="0">
                      <a:pos x="50" y="9"/>
                    </a:cxn>
                    <a:cxn ang="0">
                      <a:pos x="40" y="9"/>
                    </a:cxn>
                    <a:cxn ang="0">
                      <a:pos x="10" y="5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0" y="5"/>
                    </a:cxn>
                    <a:cxn ang="0">
                      <a:pos x="40" y="20"/>
                    </a:cxn>
                    <a:cxn ang="0">
                      <a:pos x="54" y="19"/>
                    </a:cxn>
                    <a:cxn ang="0">
                      <a:pos x="55" y="18"/>
                    </a:cxn>
                    <a:cxn ang="0">
                      <a:pos x="51" y="9"/>
                    </a:cxn>
                  </a:cxnLst>
                  <a:rect l="0" t="0" r="r" b="b"/>
                  <a:pathLst>
                    <a:path w="55" h="20">
                      <a:moveTo>
                        <a:pt x="51" y="9"/>
                      </a:moveTo>
                      <a:cubicBezTo>
                        <a:pt x="51" y="9"/>
                        <a:pt x="51" y="9"/>
                        <a:pt x="50" y="9"/>
                      </a:cubicBezTo>
                      <a:cubicBezTo>
                        <a:pt x="47" y="9"/>
                        <a:pt x="43" y="9"/>
                        <a:pt x="40" y="9"/>
                      </a:cubicBezTo>
                      <a:cubicBezTo>
                        <a:pt x="29" y="9"/>
                        <a:pt x="18" y="8"/>
                        <a:pt x="10" y="5"/>
                      </a:cubicBezTo>
                      <a:cubicBezTo>
                        <a:pt x="7" y="3"/>
                        <a:pt x="5" y="3"/>
                        <a:pt x="3" y="1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13"/>
                        <a:pt x="18" y="20"/>
                        <a:pt x="40" y="20"/>
                      </a:cubicBezTo>
                      <a:cubicBezTo>
                        <a:pt x="44" y="20"/>
                        <a:pt x="50" y="20"/>
                        <a:pt x="54" y="19"/>
                      </a:cubicBezTo>
                      <a:cubicBezTo>
                        <a:pt x="55" y="19"/>
                        <a:pt x="55" y="19"/>
                        <a:pt x="55" y="18"/>
                      </a:cubicBezTo>
                      <a:cubicBezTo>
                        <a:pt x="53" y="16"/>
                        <a:pt x="51" y="12"/>
                        <a:pt x="51" y="9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微软雅黑" panose="020B0503020204020204" pitchFamily="34" charset="-122"/>
                    <a:cs typeface="圆体-简" panose="02010600040101010101" charset="-122"/>
                    <a:sym typeface="Arial" panose="020B0604020202020204"/>
                  </a:endParaRPr>
                </a:p>
              </p:txBody>
            </p:sp>
            <p:sp>
              <p:nvSpPr>
                <p:cNvPr id="29" name="Freeform: Shape 53"/>
                <p:cNvSpPr/>
                <p:nvPr/>
              </p:nvSpPr>
              <p:spPr bwMode="auto">
                <a:xfrm>
                  <a:off x="1941513" y="2527299"/>
                  <a:ext cx="117475" cy="46038"/>
                </a:xfrm>
                <a:custGeom>
                  <a:avLst/>
                  <a:gdLst/>
                  <a:ahLst/>
                  <a:cxnLst>
                    <a:cxn ang="0">
                      <a:pos x="40" y="20"/>
                    </a:cxn>
                    <a:cxn ang="0">
                      <a:pos x="49" y="19"/>
                    </a:cxn>
                    <a:cxn ang="0">
                      <a:pos x="50" y="19"/>
                    </a:cxn>
                    <a:cxn ang="0">
                      <a:pos x="51" y="10"/>
                    </a:cxn>
                    <a:cxn ang="0">
                      <a:pos x="51" y="9"/>
                    </a:cxn>
                    <a:cxn ang="0">
                      <a:pos x="40" y="9"/>
                    </a:cxn>
                    <a:cxn ang="0">
                      <a:pos x="10" y="5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0" y="5"/>
                    </a:cxn>
                    <a:cxn ang="0">
                      <a:pos x="40" y="20"/>
                    </a:cxn>
                  </a:cxnLst>
                  <a:rect l="0" t="0" r="r" b="b"/>
                  <a:pathLst>
                    <a:path w="51" h="20">
                      <a:moveTo>
                        <a:pt x="40" y="20"/>
                      </a:moveTo>
                      <a:cubicBezTo>
                        <a:pt x="44" y="20"/>
                        <a:pt x="47" y="20"/>
                        <a:pt x="49" y="19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50" y="16"/>
                        <a:pt x="50" y="13"/>
                        <a:pt x="51" y="10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47" y="9"/>
                        <a:pt x="44" y="9"/>
                        <a:pt x="40" y="9"/>
                      </a:cubicBezTo>
                      <a:cubicBezTo>
                        <a:pt x="29" y="9"/>
                        <a:pt x="18" y="8"/>
                        <a:pt x="10" y="5"/>
                      </a:cubicBezTo>
                      <a:cubicBezTo>
                        <a:pt x="7" y="3"/>
                        <a:pt x="5" y="3"/>
                        <a:pt x="3" y="1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13"/>
                        <a:pt x="18" y="20"/>
                        <a:pt x="40" y="2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微软雅黑" panose="020B0503020204020204" pitchFamily="34" charset="-122"/>
                    <a:cs typeface="圆体-简" panose="02010600040101010101" charset="-122"/>
                    <a:sym typeface="Arial" panose="020B0604020202020204"/>
                  </a:endParaRPr>
                </a:p>
              </p:txBody>
            </p:sp>
            <p:sp>
              <p:nvSpPr>
                <p:cNvPr id="30" name="Freeform: Shape 54"/>
                <p:cNvSpPr/>
                <p:nvPr/>
              </p:nvSpPr>
              <p:spPr bwMode="auto">
                <a:xfrm>
                  <a:off x="1941513" y="2492374"/>
                  <a:ext cx="142875" cy="46038"/>
                </a:xfrm>
                <a:custGeom>
                  <a:avLst/>
                  <a:gdLst/>
                  <a:ahLst/>
                  <a:cxnLst>
                    <a:cxn ang="0">
                      <a:pos x="61" y="8"/>
                    </a:cxn>
                    <a:cxn ang="0">
                      <a:pos x="61" y="7"/>
                    </a:cxn>
                    <a:cxn ang="0">
                      <a:pos x="40" y="9"/>
                    </a:cxn>
                    <a:cxn ang="0">
                      <a:pos x="10" y="5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0" y="5"/>
                    </a:cxn>
                    <a:cxn ang="0">
                      <a:pos x="40" y="20"/>
                    </a:cxn>
                    <a:cxn ang="0">
                      <a:pos x="52" y="19"/>
                    </a:cxn>
                    <a:cxn ang="0">
                      <a:pos x="53" y="18"/>
                    </a:cxn>
                    <a:cxn ang="0">
                      <a:pos x="61" y="8"/>
                    </a:cxn>
                  </a:cxnLst>
                  <a:rect l="0" t="0" r="r" b="b"/>
                  <a:pathLst>
                    <a:path w="62" h="20">
                      <a:moveTo>
                        <a:pt x="61" y="8"/>
                      </a:moveTo>
                      <a:cubicBezTo>
                        <a:pt x="61" y="8"/>
                        <a:pt x="62" y="7"/>
                        <a:pt x="61" y="7"/>
                      </a:cubicBezTo>
                      <a:cubicBezTo>
                        <a:pt x="54" y="9"/>
                        <a:pt x="48" y="9"/>
                        <a:pt x="40" y="9"/>
                      </a:cubicBezTo>
                      <a:cubicBezTo>
                        <a:pt x="29" y="9"/>
                        <a:pt x="18" y="8"/>
                        <a:pt x="10" y="5"/>
                      </a:cubicBezTo>
                      <a:cubicBezTo>
                        <a:pt x="7" y="3"/>
                        <a:pt x="5" y="2"/>
                        <a:pt x="3" y="1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13"/>
                        <a:pt x="18" y="20"/>
                        <a:pt x="40" y="20"/>
                      </a:cubicBezTo>
                      <a:cubicBezTo>
                        <a:pt x="44" y="20"/>
                        <a:pt x="48" y="20"/>
                        <a:pt x="52" y="19"/>
                      </a:cubicBezTo>
                      <a:cubicBezTo>
                        <a:pt x="53" y="19"/>
                        <a:pt x="53" y="18"/>
                        <a:pt x="53" y="18"/>
                      </a:cubicBezTo>
                      <a:cubicBezTo>
                        <a:pt x="55" y="14"/>
                        <a:pt x="58" y="11"/>
                        <a:pt x="61" y="8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微软雅黑" panose="020B0503020204020204" pitchFamily="34" charset="-122"/>
                    <a:cs typeface="圆体-简" panose="02010600040101010101" charset="-122"/>
                    <a:sym typeface="Arial" panose="020B0604020202020204"/>
                  </a:endParaRPr>
                </a:p>
              </p:txBody>
            </p:sp>
            <p:sp>
              <p:nvSpPr>
                <p:cNvPr id="31" name="Freeform: Shape 55"/>
                <p:cNvSpPr/>
                <p:nvPr/>
              </p:nvSpPr>
              <p:spPr bwMode="auto">
                <a:xfrm>
                  <a:off x="2125663" y="2528887"/>
                  <a:ext cx="36512" cy="76200"/>
                </a:xfrm>
                <a:custGeom>
                  <a:avLst/>
                  <a:gdLst/>
                  <a:ahLst/>
                  <a:cxnLst>
                    <a:cxn ang="0">
                      <a:pos x="10" y="14"/>
                    </a:cxn>
                    <a:cxn ang="0">
                      <a:pos x="5" y="10"/>
                    </a:cxn>
                    <a:cxn ang="0">
                      <a:pos x="9" y="8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15" y="5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10" y="1"/>
                    </a:cxn>
                    <a:cxn ang="0">
                      <a:pos x="9" y="0"/>
                    </a:cxn>
                    <a:cxn ang="0">
                      <a:pos x="8" y="0"/>
                    </a:cxn>
                    <a:cxn ang="0">
                      <a:pos x="7" y="1"/>
                    </a:cxn>
                    <a:cxn ang="0">
                      <a:pos x="7" y="4"/>
                    </a:cxn>
                    <a:cxn ang="0">
                      <a:pos x="6" y="4"/>
                    </a:cxn>
                    <a:cxn ang="0">
                      <a:pos x="1" y="11"/>
                    </a:cxn>
                    <a:cxn ang="0">
                      <a:pos x="7" y="18"/>
                    </a:cxn>
                    <a:cxn ang="0">
                      <a:pos x="11" y="22"/>
                    </a:cxn>
                    <a:cxn ang="0">
                      <a:pos x="7" y="25"/>
                    </a:cxn>
                    <a:cxn ang="0">
                      <a:pos x="3" y="24"/>
                    </a:cxn>
                    <a:cxn ang="0">
                      <a:pos x="2" y="23"/>
                    </a:cxn>
                    <a:cxn ang="0">
                      <a:pos x="1" y="24"/>
                    </a:cxn>
                    <a:cxn ang="0">
                      <a:pos x="0" y="26"/>
                    </a:cxn>
                    <a:cxn ang="0">
                      <a:pos x="1" y="27"/>
                    </a:cxn>
                    <a:cxn ang="0">
                      <a:pos x="6" y="29"/>
                    </a:cxn>
                    <a:cxn ang="0">
                      <a:pos x="6" y="29"/>
                    </a:cxn>
                    <a:cxn ang="0">
                      <a:pos x="6" y="31"/>
                    </a:cxn>
                    <a:cxn ang="0">
                      <a:pos x="8" y="33"/>
                    </a:cxn>
                    <a:cxn ang="0">
                      <a:pos x="9" y="33"/>
                    </a:cxn>
                    <a:cxn ang="0">
                      <a:pos x="10" y="31"/>
                    </a:cxn>
                    <a:cxn ang="0">
                      <a:pos x="10" y="29"/>
                    </a:cxn>
                    <a:cxn ang="0">
                      <a:pos x="10" y="28"/>
                    </a:cxn>
                    <a:cxn ang="0">
                      <a:pos x="16" y="21"/>
                    </a:cxn>
                    <a:cxn ang="0">
                      <a:pos x="10" y="14"/>
                    </a:cxn>
                  </a:cxnLst>
                  <a:rect l="0" t="0" r="r" b="b"/>
                  <a:pathLst>
                    <a:path w="16" h="33">
                      <a:moveTo>
                        <a:pt x="10" y="14"/>
                      </a:moveTo>
                      <a:cubicBezTo>
                        <a:pt x="6" y="13"/>
                        <a:pt x="5" y="12"/>
                        <a:pt x="5" y="10"/>
                      </a:cubicBezTo>
                      <a:cubicBezTo>
                        <a:pt x="5" y="9"/>
                        <a:pt x="6" y="8"/>
                        <a:pt x="9" y="8"/>
                      </a:cubicBezTo>
                      <a:cubicBezTo>
                        <a:pt x="11" y="8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9"/>
                        <a:pt x="14" y="8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5"/>
                        <a:pt x="15" y="5"/>
                      </a:cubicBezTo>
                      <a:cubicBezTo>
                        <a:pt x="13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0"/>
                        <a:pt x="9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6" y="4"/>
                        <a:pt x="6" y="4"/>
                      </a:cubicBezTo>
                      <a:cubicBezTo>
                        <a:pt x="3" y="5"/>
                        <a:pt x="1" y="7"/>
                        <a:pt x="1" y="11"/>
                      </a:cubicBezTo>
                      <a:cubicBezTo>
                        <a:pt x="1" y="15"/>
                        <a:pt x="4" y="16"/>
                        <a:pt x="7" y="18"/>
                      </a:cubicBezTo>
                      <a:cubicBezTo>
                        <a:pt x="10" y="19"/>
                        <a:pt x="11" y="20"/>
                        <a:pt x="11" y="22"/>
                      </a:cubicBezTo>
                      <a:cubicBezTo>
                        <a:pt x="11" y="24"/>
                        <a:pt x="10" y="25"/>
                        <a:pt x="7" y="25"/>
                      </a:cubicBezTo>
                      <a:cubicBezTo>
                        <a:pt x="5" y="25"/>
                        <a:pt x="3" y="24"/>
                        <a:pt x="3" y="24"/>
                      </a:cubicBezTo>
                      <a:cubicBezTo>
                        <a:pt x="3" y="23"/>
                        <a:pt x="2" y="23"/>
                        <a:pt x="2" y="23"/>
                      </a:cubicBezTo>
                      <a:cubicBezTo>
                        <a:pt x="2" y="23"/>
                        <a:pt x="1" y="24"/>
                        <a:pt x="1" y="24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1" y="27"/>
                        <a:pt x="1" y="27"/>
                      </a:cubicBezTo>
                      <a:cubicBezTo>
                        <a:pt x="3" y="28"/>
                        <a:pt x="6" y="29"/>
                        <a:pt x="6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7" y="33"/>
                        <a:pt x="8" y="33"/>
                      </a:cubicBezTo>
                      <a:cubicBezTo>
                        <a:pt x="9" y="33"/>
                        <a:pt x="9" y="33"/>
                        <a:pt x="9" y="33"/>
                      </a:cubicBezTo>
                      <a:cubicBezTo>
                        <a:pt x="9" y="33"/>
                        <a:pt x="10" y="32"/>
                        <a:pt x="10" y="31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4" y="28"/>
                        <a:pt x="16" y="25"/>
                        <a:pt x="16" y="21"/>
                      </a:cubicBezTo>
                      <a:cubicBezTo>
                        <a:pt x="16" y="18"/>
                        <a:pt x="14" y="16"/>
                        <a:pt x="10" y="14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微软雅黑" panose="020B0503020204020204" pitchFamily="34" charset="-122"/>
                    <a:cs typeface="圆体-简" panose="02010600040101010101" charset="-122"/>
                    <a:sym typeface="Arial" panose="020B0604020202020204"/>
                  </a:endParaRPr>
                </a:p>
              </p:txBody>
            </p:sp>
            <p:sp>
              <p:nvSpPr>
                <p:cNvPr id="32" name="Freeform: Shape 56"/>
                <p:cNvSpPr/>
                <p:nvPr/>
              </p:nvSpPr>
              <p:spPr bwMode="auto">
                <a:xfrm>
                  <a:off x="2074863" y="2497137"/>
                  <a:ext cx="139700" cy="139700"/>
                </a:xfrm>
                <a:custGeom>
                  <a:avLst/>
                  <a:gdLst/>
                  <a:ahLst/>
                  <a:cxnLst>
                    <a:cxn ang="0">
                      <a:pos x="30" y="54"/>
                    </a:cxn>
                    <a:cxn ang="0">
                      <a:pos x="7" y="30"/>
                    </a:cxn>
                    <a:cxn ang="0">
                      <a:pos x="30" y="7"/>
                    </a:cxn>
                    <a:cxn ang="0">
                      <a:pos x="54" y="30"/>
                    </a:cxn>
                    <a:cxn ang="0">
                      <a:pos x="30" y="54"/>
                    </a:cxn>
                    <a:cxn ang="0">
                      <a:pos x="30" y="0"/>
                    </a:cxn>
                    <a:cxn ang="0">
                      <a:pos x="0" y="30"/>
                    </a:cxn>
                    <a:cxn ang="0">
                      <a:pos x="30" y="61"/>
                    </a:cxn>
                    <a:cxn ang="0">
                      <a:pos x="61" y="30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61" h="61">
                      <a:moveTo>
                        <a:pt x="30" y="54"/>
                      </a:moveTo>
                      <a:cubicBezTo>
                        <a:pt x="17" y="54"/>
                        <a:pt x="7" y="43"/>
                        <a:pt x="7" y="30"/>
                      </a:cubicBezTo>
                      <a:cubicBezTo>
                        <a:pt x="7" y="17"/>
                        <a:pt x="17" y="7"/>
                        <a:pt x="30" y="7"/>
                      </a:cubicBezTo>
                      <a:cubicBezTo>
                        <a:pt x="43" y="7"/>
                        <a:pt x="54" y="17"/>
                        <a:pt x="54" y="30"/>
                      </a:cubicBezTo>
                      <a:cubicBezTo>
                        <a:pt x="54" y="43"/>
                        <a:pt x="43" y="54"/>
                        <a:pt x="30" y="54"/>
                      </a:cubicBezTo>
                      <a:moveTo>
                        <a:pt x="30" y="0"/>
                      </a:moveTo>
                      <a:cubicBezTo>
                        <a:pt x="13" y="0"/>
                        <a:pt x="0" y="13"/>
                        <a:pt x="0" y="30"/>
                      </a:cubicBezTo>
                      <a:cubicBezTo>
                        <a:pt x="0" y="47"/>
                        <a:pt x="13" y="61"/>
                        <a:pt x="30" y="61"/>
                      </a:cubicBezTo>
                      <a:cubicBezTo>
                        <a:pt x="47" y="61"/>
                        <a:pt x="61" y="47"/>
                        <a:pt x="61" y="30"/>
                      </a:cubicBezTo>
                      <a:cubicBezTo>
                        <a:pt x="61" y="13"/>
                        <a:pt x="47" y="0"/>
                        <a:pt x="30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微软雅黑" panose="020B0503020204020204" pitchFamily="34" charset="-122"/>
                    <a:cs typeface="圆体-简" panose="02010600040101010101" charset="-122"/>
                    <a:sym typeface="Arial" panose="020B0604020202020204"/>
                  </a:endParaRPr>
                </a:p>
              </p:txBody>
            </p:sp>
          </p:grpSp>
        </p:grpSp>
        <p:sp>
          <p:nvSpPr>
            <p:cNvPr id="17" name="Hexagon 26"/>
            <p:cNvSpPr/>
            <p:nvPr/>
          </p:nvSpPr>
          <p:spPr bwMode="gray">
            <a:xfrm>
              <a:off x="6251" y="5788"/>
              <a:ext cx="2859" cy="2472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rgbClr val="C0C0C0"/>
              </a:solidFill>
              <a:miter lim="800000"/>
            </a:ln>
            <a:effectLst/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sp>
          <p:nvSpPr>
            <p:cNvPr id="18" name="Hexagon 27"/>
            <p:cNvSpPr/>
            <p:nvPr/>
          </p:nvSpPr>
          <p:spPr bwMode="gray">
            <a:xfrm>
              <a:off x="6419" y="5937"/>
              <a:ext cx="2513" cy="2174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grpSp>
          <p:nvGrpSpPr>
            <p:cNvPr id="19" name="Group 57"/>
            <p:cNvGrpSpPr/>
            <p:nvPr/>
          </p:nvGrpSpPr>
          <p:grpSpPr>
            <a:xfrm>
              <a:off x="7126" y="6433"/>
              <a:ext cx="1098" cy="1181"/>
              <a:chOff x="1066800" y="2373312"/>
              <a:chExt cx="271462" cy="292100"/>
            </a:xfrm>
            <a:solidFill>
              <a:schemeClr val="bg1"/>
            </a:solidFill>
          </p:grpSpPr>
          <p:sp>
            <p:nvSpPr>
              <p:cNvPr id="20" name="Oval 58"/>
              <p:cNvSpPr/>
              <p:nvPr/>
            </p:nvSpPr>
            <p:spPr bwMode="auto">
              <a:xfrm>
                <a:off x="1152525" y="2373312"/>
                <a:ext cx="95250" cy="93663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21" name="Freeform: Shape 59"/>
              <p:cNvSpPr/>
              <p:nvPr/>
            </p:nvSpPr>
            <p:spPr bwMode="auto">
              <a:xfrm>
                <a:off x="1116013" y="2481262"/>
                <a:ext cx="165100" cy="109538"/>
              </a:xfrm>
              <a:custGeom>
                <a:avLst/>
                <a:gdLst/>
                <a:ahLst/>
                <a:cxnLst>
                  <a:cxn ang="0">
                    <a:pos x="44" y="33"/>
                  </a:cxn>
                  <a:cxn ang="0">
                    <a:pos x="37" y="40"/>
                  </a:cxn>
                  <a:cxn ang="0">
                    <a:pos x="36" y="40"/>
                  </a:cxn>
                  <a:cxn ang="0">
                    <a:pos x="35" y="40"/>
                  </a:cxn>
                  <a:cxn ang="0">
                    <a:pos x="28" y="33"/>
                  </a:cxn>
                  <a:cxn ang="0">
                    <a:pos x="27" y="31"/>
                  </a:cxn>
                  <a:cxn ang="0">
                    <a:pos x="31" y="14"/>
                  </a:cxn>
                  <a:cxn ang="0">
                    <a:pos x="31" y="12"/>
                  </a:cxn>
                  <a:cxn ang="0">
                    <a:pos x="31" y="9"/>
                  </a:cxn>
                  <a:cxn ang="0">
                    <a:pos x="32" y="7"/>
                  </a:cxn>
                  <a:cxn ang="0">
                    <a:pos x="40" y="7"/>
                  </a:cxn>
                  <a:cxn ang="0">
                    <a:pos x="42" y="9"/>
                  </a:cxn>
                  <a:cxn ang="0">
                    <a:pos x="41" y="12"/>
                  </a:cxn>
                  <a:cxn ang="0">
                    <a:pos x="42" y="14"/>
                  </a:cxn>
                  <a:cxn ang="0">
                    <a:pos x="45" y="31"/>
                  </a:cxn>
                  <a:cxn ang="0">
                    <a:pos x="44" y="33"/>
                  </a:cxn>
                  <a:cxn ang="0">
                    <a:pos x="72" y="33"/>
                  </a:cxn>
                  <a:cxn ang="0">
                    <a:pos x="62" y="7"/>
                  </a:cxn>
                  <a:cxn ang="0">
                    <a:pos x="53" y="0"/>
                  </a:cxn>
                  <a:cxn ang="0">
                    <a:pos x="52" y="0"/>
                  </a:cxn>
                  <a:cxn ang="0">
                    <a:pos x="36" y="0"/>
                  </a:cxn>
                  <a:cxn ang="0">
                    <a:pos x="20" y="0"/>
                  </a:cxn>
                  <a:cxn ang="0">
                    <a:pos x="19" y="0"/>
                  </a:cxn>
                  <a:cxn ang="0">
                    <a:pos x="10" y="7"/>
                  </a:cxn>
                  <a:cxn ang="0">
                    <a:pos x="1" y="33"/>
                  </a:cxn>
                  <a:cxn ang="0">
                    <a:pos x="2" y="37"/>
                  </a:cxn>
                  <a:cxn ang="0">
                    <a:pos x="10" y="41"/>
                  </a:cxn>
                  <a:cxn ang="0">
                    <a:pos x="13" y="40"/>
                  </a:cxn>
                  <a:cxn ang="0">
                    <a:pos x="18" y="27"/>
                  </a:cxn>
                  <a:cxn ang="0">
                    <a:pos x="18" y="27"/>
                  </a:cxn>
                  <a:cxn ang="0">
                    <a:pos x="18" y="40"/>
                  </a:cxn>
                  <a:cxn ang="0">
                    <a:pos x="20" y="44"/>
                  </a:cxn>
                  <a:cxn ang="0">
                    <a:pos x="36" y="48"/>
                  </a:cxn>
                  <a:cxn ang="0">
                    <a:pos x="52" y="44"/>
                  </a:cxn>
                  <a:cxn ang="0">
                    <a:pos x="54" y="40"/>
                  </a:cxn>
                  <a:cxn ang="0">
                    <a:pos x="54" y="27"/>
                  </a:cxn>
                  <a:cxn ang="0">
                    <a:pos x="55" y="27"/>
                  </a:cxn>
                  <a:cxn ang="0">
                    <a:pos x="60" y="40"/>
                  </a:cxn>
                  <a:cxn ang="0">
                    <a:pos x="62" y="41"/>
                  </a:cxn>
                  <a:cxn ang="0">
                    <a:pos x="70" y="37"/>
                  </a:cxn>
                  <a:cxn ang="0">
                    <a:pos x="72" y="33"/>
                  </a:cxn>
                </a:cxnLst>
                <a:rect l="0" t="0" r="r" b="b"/>
                <a:pathLst>
                  <a:path w="72" h="48">
                    <a:moveTo>
                      <a:pt x="44" y="33"/>
                    </a:move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0"/>
                      <a:pt x="37" y="40"/>
                      <a:pt x="36" y="40"/>
                    </a:cubicBezTo>
                    <a:cubicBezTo>
                      <a:pt x="36" y="40"/>
                      <a:pt x="35" y="40"/>
                      <a:pt x="35" y="40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7" y="33"/>
                      <a:pt x="27" y="32"/>
                      <a:pt x="27" y="31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1" y="11"/>
                      <a:pt x="31" y="9"/>
                      <a:pt x="31" y="9"/>
                    </a:cubicBezTo>
                    <a:cubicBezTo>
                      <a:pt x="31" y="8"/>
                      <a:pt x="31" y="7"/>
                      <a:pt x="3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1" y="7"/>
                      <a:pt x="42" y="8"/>
                      <a:pt x="42" y="9"/>
                    </a:cubicBezTo>
                    <a:cubicBezTo>
                      <a:pt x="42" y="9"/>
                      <a:pt x="42" y="11"/>
                      <a:pt x="41" y="12"/>
                    </a:cubicBezTo>
                    <a:cubicBezTo>
                      <a:pt x="41" y="12"/>
                      <a:pt x="42" y="13"/>
                      <a:pt x="42" y="14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moveTo>
                      <a:pt x="72" y="33"/>
                    </a:move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0" y="0"/>
                      <a:pt x="5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4" y="0"/>
                      <a:pt x="36" y="0"/>
                    </a:cubicBezTo>
                    <a:cubicBezTo>
                      <a:pt x="28" y="0"/>
                      <a:pt x="21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1" y="7"/>
                      <a:pt x="10" y="7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4"/>
                      <a:pt x="1" y="36"/>
                      <a:pt x="2" y="37"/>
                    </a:cubicBezTo>
                    <a:cubicBezTo>
                      <a:pt x="4" y="39"/>
                      <a:pt x="7" y="41"/>
                      <a:pt x="10" y="41"/>
                    </a:cubicBezTo>
                    <a:cubicBezTo>
                      <a:pt x="12" y="41"/>
                      <a:pt x="13" y="40"/>
                      <a:pt x="13" y="4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4"/>
                      <a:pt x="18" y="27"/>
                    </a:cubicBezTo>
                    <a:cubicBezTo>
                      <a:pt x="18" y="30"/>
                      <a:pt x="18" y="36"/>
                      <a:pt x="18" y="40"/>
                    </a:cubicBezTo>
                    <a:cubicBezTo>
                      <a:pt x="18" y="42"/>
                      <a:pt x="19" y="43"/>
                      <a:pt x="20" y="44"/>
                    </a:cubicBezTo>
                    <a:cubicBezTo>
                      <a:pt x="26" y="48"/>
                      <a:pt x="30" y="48"/>
                      <a:pt x="36" y="48"/>
                    </a:cubicBezTo>
                    <a:cubicBezTo>
                      <a:pt x="42" y="48"/>
                      <a:pt x="47" y="48"/>
                      <a:pt x="52" y="44"/>
                    </a:cubicBezTo>
                    <a:cubicBezTo>
                      <a:pt x="54" y="43"/>
                      <a:pt x="54" y="42"/>
                      <a:pt x="54" y="40"/>
                    </a:cubicBezTo>
                    <a:cubicBezTo>
                      <a:pt x="54" y="36"/>
                      <a:pt x="54" y="30"/>
                      <a:pt x="54" y="27"/>
                    </a:cubicBezTo>
                    <a:cubicBezTo>
                      <a:pt x="54" y="24"/>
                      <a:pt x="55" y="27"/>
                      <a:pt x="55" y="27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1"/>
                      <a:pt x="62" y="41"/>
                    </a:cubicBezTo>
                    <a:cubicBezTo>
                      <a:pt x="65" y="41"/>
                      <a:pt x="68" y="39"/>
                      <a:pt x="70" y="37"/>
                    </a:cubicBezTo>
                    <a:cubicBezTo>
                      <a:pt x="72" y="36"/>
                      <a:pt x="72" y="34"/>
                      <a:pt x="72" y="33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22" name="Freeform: Shape 60"/>
              <p:cNvSpPr/>
              <p:nvPr/>
            </p:nvSpPr>
            <p:spPr bwMode="auto">
              <a:xfrm>
                <a:off x="1066800" y="2562224"/>
                <a:ext cx="271462" cy="103188"/>
              </a:xfrm>
              <a:custGeom>
                <a:avLst/>
                <a:gdLst/>
                <a:ahLst/>
                <a:cxnLst>
                  <a:cxn ang="0">
                    <a:pos x="113" y="9"/>
                  </a:cxn>
                  <a:cxn ang="0">
                    <a:pos x="112" y="9"/>
                  </a:cxn>
                  <a:cxn ang="0">
                    <a:pos x="111" y="9"/>
                  </a:cxn>
                  <a:cxn ang="0">
                    <a:pos x="105" y="2"/>
                  </a:cxn>
                  <a:cxn ang="0">
                    <a:pos x="100" y="0"/>
                  </a:cxn>
                  <a:cxn ang="0">
                    <a:pos x="98" y="3"/>
                  </a:cxn>
                  <a:cxn ang="0">
                    <a:pos x="58" y="20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7" y="9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0" y="15"/>
                  </a:cxn>
                  <a:cxn ang="0">
                    <a:pos x="5" y="20"/>
                  </a:cxn>
                  <a:cxn ang="0">
                    <a:pos x="11" y="15"/>
                  </a:cxn>
                  <a:cxn ang="0">
                    <a:pos x="11" y="15"/>
                  </a:cxn>
                  <a:cxn ang="0">
                    <a:pos x="11" y="13"/>
                  </a:cxn>
                  <a:cxn ang="0">
                    <a:pos x="14" y="10"/>
                  </a:cxn>
                  <a:cxn ang="0">
                    <a:pos x="16" y="10"/>
                  </a:cxn>
                  <a:cxn ang="0">
                    <a:pos x="54" y="26"/>
                  </a:cxn>
                  <a:cxn ang="0">
                    <a:pos x="56" y="27"/>
                  </a:cxn>
                  <a:cxn ang="0">
                    <a:pos x="56" y="34"/>
                  </a:cxn>
                  <a:cxn ang="0">
                    <a:pos x="55" y="35"/>
                  </a:cxn>
                  <a:cxn ang="0">
                    <a:pos x="53" y="39"/>
                  </a:cxn>
                  <a:cxn ang="0">
                    <a:pos x="59" y="45"/>
                  </a:cxn>
                  <a:cxn ang="0">
                    <a:pos x="64" y="39"/>
                  </a:cxn>
                  <a:cxn ang="0">
                    <a:pos x="62" y="35"/>
                  </a:cxn>
                  <a:cxn ang="0">
                    <a:pos x="62" y="34"/>
                  </a:cxn>
                  <a:cxn ang="0">
                    <a:pos x="62" y="27"/>
                  </a:cxn>
                  <a:cxn ang="0">
                    <a:pos x="63" y="26"/>
                  </a:cxn>
                  <a:cxn ang="0">
                    <a:pos x="101" y="9"/>
                  </a:cxn>
                  <a:cxn ang="0">
                    <a:pos x="103" y="9"/>
                  </a:cxn>
                  <a:cxn ang="0">
                    <a:pos x="107" y="13"/>
                  </a:cxn>
                  <a:cxn ang="0">
                    <a:pos x="108" y="15"/>
                  </a:cxn>
                  <a:cxn ang="0">
                    <a:pos x="108" y="15"/>
                  </a:cxn>
                  <a:cxn ang="0">
                    <a:pos x="113" y="20"/>
                  </a:cxn>
                  <a:cxn ang="0">
                    <a:pos x="119" y="15"/>
                  </a:cxn>
                  <a:cxn ang="0">
                    <a:pos x="113" y="9"/>
                  </a:cxn>
                </a:cxnLst>
                <a:rect l="0" t="0" r="r" b="b"/>
                <a:pathLst>
                  <a:path w="119" h="45">
                    <a:moveTo>
                      <a:pt x="113" y="9"/>
                    </a:moveTo>
                    <a:cubicBezTo>
                      <a:pt x="113" y="9"/>
                      <a:pt x="113" y="9"/>
                      <a:pt x="112" y="9"/>
                    </a:cubicBezTo>
                    <a:cubicBezTo>
                      <a:pt x="112" y="9"/>
                      <a:pt x="112" y="9"/>
                      <a:pt x="111" y="9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4" y="1"/>
                      <a:pt x="103" y="0"/>
                      <a:pt x="100" y="0"/>
                    </a:cubicBezTo>
                    <a:cubicBezTo>
                      <a:pt x="99" y="1"/>
                      <a:pt x="99" y="3"/>
                      <a:pt x="98" y="3"/>
                    </a:cubicBezTo>
                    <a:cubicBezTo>
                      <a:pt x="95" y="12"/>
                      <a:pt x="76" y="20"/>
                      <a:pt x="58" y="20"/>
                    </a:cubicBezTo>
                    <a:cubicBezTo>
                      <a:pt x="40" y="20"/>
                      <a:pt x="23" y="13"/>
                      <a:pt x="19" y="4"/>
                    </a:cubicBezTo>
                    <a:cubicBezTo>
                      <a:pt x="19" y="3"/>
                      <a:pt x="18" y="3"/>
                      <a:pt x="18" y="2"/>
                    </a:cubicBezTo>
                    <a:cubicBezTo>
                      <a:pt x="17" y="1"/>
                      <a:pt x="15" y="1"/>
                      <a:pt x="14" y="2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2" y="9"/>
                      <a:pt x="0" y="12"/>
                      <a:pt x="0" y="15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8" y="20"/>
                      <a:pt x="11" y="18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3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6" y="10"/>
                      <a:pt x="16" y="10"/>
                    </a:cubicBezTo>
                    <a:cubicBezTo>
                      <a:pt x="24" y="19"/>
                      <a:pt x="38" y="25"/>
                      <a:pt x="54" y="26"/>
                    </a:cubicBezTo>
                    <a:cubicBezTo>
                      <a:pt x="55" y="26"/>
                      <a:pt x="56" y="26"/>
                      <a:pt x="56" y="27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5"/>
                      <a:pt x="55" y="35"/>
                      <a:pt x="55" y="35"/>
                    </a:cubicBezTo>
                    <a:cubicBezTo>
                      <a:pt x="54" y="36"/>
                      <a:pt x="53" y="38"/>
                      <a:pt x="53" y="39"/>
                    </a:cubicBezTo>
                    <a:cubicBezTo>
                      <a:pt x="53" y="42"/>
                      <a:pt x="56" y="45"/>
                      <a:pt x="59" y="45"/>
                    </a:cubicBezTo>
                    <a:cubicBezTo>
                      <a:pt x="62" y="45"/>
                      <a:pt x="64" y="42"/>
                      <a:pt x="64" y="39"/>
                    </a:cubicBezTo>
                    <a:cubicBezTo>
                      <a:pt x="64" y="38"/>
                      <a:pt x="63" y="36"/>
                      <a:pt x="62" y="35"/>
                    </a:cubicBezTo>
                    <a:cubicBezTo>
                      <a:pt x="62" y="35"/>
                      <a:pt x="62" y="35"/>
                      <a:pt x="62" y="34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3" y="26"/>
                      <a:pt x="63" y="26"/>
                    </a:cubicBezTo>
                    <a:cubicBezTo>
                      <a:pt x="80" y="24"/>
                      <a:pt x="94" y="18"/>
                      <a:pt x="101" y="9"/>
                    </a:cubicBezTo>
                    <a:cubicBezTo>
                      <a:pt x="102" y="9"/>
                      <a:pt x="102" y="8"/>
                      <a:pt x="103" y="9"/>
                    </a:cubicBezTo>
                    <a:cubicBezTo>
                      <a:pt x="107" y="13"/>
                      <a:pt x="107" y="13"/>
                      <a:pt x="107" y="13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8"/>
                      <a:pt x="110" y="20"/>
                      <a:pt x="113" y="20"/>
                    </a:cubicBezTo>
                    <a:cubicBezTo>
                      <a:pt x="116" y="20"/>
                      <a:pt x="119" y="18"/>
                      <a:pt x="119" y="15"/>
                    </a:cubicBezTo>
                    <a:cubicBezTo>
                      <a:pt x="119" y="12"/>
                      <a:pt x="116" y="9"/>
                      <a:pt x="113" y="9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</p:grpSp>
      </p:grpSp>
      <p:sp>
        <p:nvSpPr>
          <p:cNvPr id="44" name="TextBox 60"/>
          <p:cNvSpPr txBox="1"/>
          <p:nvPr/>
        </p:nvSpPr>
        <p:spPr bwMode="auto">
          <a:xfrm>
            <a:off x="7531735" y="1707515"/>
            <a:ext cx="18211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添加新的套餐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5" name="Rectangle 6"/>
          <p:cNvSpPr/>
          <p:nvPr/>
        </p:nvSpPr>
        <p:spPr>
          <a:xfrm>
            <a:off x="7414260" y="222694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输入新的套餐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编号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输入新增套餐的各项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信息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6" name="TextBox 60"/>
          <p:cNvSpPr txBox="1"/>
          <p:nvPr/>
        </p:nvSpPr>
        <p:spPr bwMode="auto">
          <a:xfrm>
            <a:off x="1549400" y="3911600"/>
            <a:ext cx="18211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编辑原有套餐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7" name="Rectangle 6"/>
          <p:cNvSpPr/>
          <p:nvPr/>
        </p:nvSpPr>
        <p:spPr>
          <a:xfrm>
            <a:off x="969010" y="448373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输入想要修改的套餐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编号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输入需要修改的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信息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8" name="TextBox 60"/>
          <p:cNvSpPr txBox="1"/>
          <p:nvPr/>
        </p:nvSpPr>
        <p:spPr bwMode="auto">
          <a:xfrm>
            <a:off x="8615045" y="3911600"/>
            <a:ext cx="18211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删除原有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套餐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9" name="Rectangle 6"/>
          <p:cNvSpPr/>
          <p:nvPr/>
        </p:nvSpPr>
        <p:spPr>
          <a:xfrm>
            <a:off x="8446135" y="4460240"/>
            <a:ext cx="2981325" cy="774700"/>
          </a:xfrm>
          <a:prstGeom prst="rect">
            <a:avLst/>
          </a:prstGeom>
        </p:spPr>
        <p:txBody>
          <a:bodyPr wrap="square" lIns="0" tIns="0" rIns="0" bIns="0">
            <a:normAutofit fontScale="80000"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输入想要修改的套餐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判断输入的套餐编号是否正确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若正确则删除套餐，否则</a:t>
            </a:r>
            <a:r>
              <a:rPr lang="zh-CN" alt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提示错误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385570" y="1921510"/>
            <a:ext cx="3019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基础数据维护</a:t>
            </a:r>
            <a:endParaRPr lang="zh-CN" altLang="en-US" sz="36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1"/>
          <p:cNvSpPr/>
          <p:nvPr/>
        </p:nvSpPr>
        <p:spPr>
          <a:xfrm rot="19805282">
            <a:off x="1459559" y="1551733"/>
            <a:ext cx="9349608" cy="4398753"/>
          </a:xfrm>
          <a:custGeom>
            <a:avLst/>
            <a:gdLst>
              <a:gd name="connsiteX0" fmla="*/ 9210674 w 9350488"/>
              <a:gd name="connsiteY0" fmla="*/ 3819266 h 4399344"/>
              <a:gd name="connsiteX1" fmla="*/ 9350488 w 9350488"/>
              <a:gd name="connsiteY1" fmla="*/ 4082226 h 4399344"/>
              <a:gd name="connsiteX2" fmla="*/ 9033370 w 9350488"/>
              <a:gd name="connsiteY2" fmla="*/ 4399344 h 4399344"/>
              <a:gd name="connsiteX3" fmla="*/ 6852320 w 9350488"/>
              <a:gd name="connsiteY3" fmla="*/ 4399344 h 4399344"/>
              <a:gd name="connsiteX4" fmla="*/ 6844759 w 9350488"/>
              <a:gd name="connsiteY4" fmla="*/ 4398581 h 4399344"/>
              <a:gd name="connsiteX5" fmla="*/ 6831730 w 9350488"/>
              <a:gd name="connsiteY5" fmla="*/ 4398964 h 4399344"/>
              <a:gd name="connsiteX6" fmla="*/ 6805150 w 9350488"/>
              <a:gd name="connsiteY6" fmla="*/ 4394589 h 4399344"/>
              <a:gd name="connsiteX7" fmla="*/ 6788410 w 9350488"/>
              <a:gd name="connsiteY7" fmla="*/ 4392901 h 4399344"/>
              <a:gd name="connsiteX8" fmla="*/ 6781081 w 9350488"/>
              <a:gd name="connsiteY8" fmla="*/ 4390626 h 4399344"/>
              <a:gd name="connsiteX9" fmla="*/ 6771692 w 9350488"/>
              <a:gd name="connsiteY9" fmla="*/ 4389080 h 4399344"/>
              <a:gd name="connsiteX10" fmla="*/ 6748678 w 9350488"/>
              <a:gd name="connsiteY10" fmla="*/ 4380567 h 4399344"/>
              <a:gd name="connsiteX11" fmla="*/ 6728884 w 9350488"/>
              <a:gd name="connsiteY11" fmla="*/ 4374423 h 4399344"/>
              <a:gd name="connsiteX12" fmla="*/ 6722076 w 9350488"/>
              <a:gd name="connsiteY12" fmla="*/ 4370728 h 4399344"/>
              <a:gd name="connsiteX13" fmla="*/ 6714626 w 9350488"/>
              <a:gd name="connsiteY13" fmla="*/ 4367972 h 4399344"/>
              <a:gd name="connsiteX14" fmla="*/ 6695104 w 9350488"/>
              <a:gd name="connsiteY14" fmla="*/ 4356088 h 4399344"/>
              <a:gd name="connsiteX15" fmla="*/ 6675017 w 9350488"/>
              <a:gd name="connsiteY15" fmla="*/ 4345185 h 4399344"/>
              <a:gd name="connsiteX16" fmla="*/ 6668890 w 9350488"/>
              <a:gd name="connsiteY16" fmla="*/ 4340130 h 4399344"/>
              <a:gd name="connsiteX17" fmla="*/ 6662274 w 9350488"/>
              <a:gd name="connsiteY17" fmla="*/ 4336102 h 4399344"/>
              <a:gd name="connsiteX18" fmla="*/ 6647012 w 9350488"/>
              <a:gd name="connsiteY18" fmla="*/ 4322079 h 4399344"/>
              <a:gd name="connsiteX19" fmla="*/ 6628085 w 9350488"/>
              <a:gd name="connsiteY19" fmla="*/ 4306462 h 4399344"/>
              <a:gd name="connsiteX20" fmla="*/ 6622029 w 9350488"/>
              <a:gd name="connsiteY20" fmla="*/ 4299122 h 4399344"/>
              <a:gd name="connsiteX21" fmla="*/ 6616378 w 9350488"/>
              <a:gd name="connsiteY21" fmla="*/ 4293931 h 4399344"/>
              <a:gd name="connsiteX22" fmla="*/ 6606505 w 9350488"/>
              <a:gd name="connsiteY22" fmla="*/ 4280307 h 4399344"/>
              <a:gd name="connsiteX23" fmla="*/ 6589361 w 9350488"/>
              <a:gd name="connsiteY23" fmla="*/ 4259529 h 4399344"/>
              <a:gd name="connsiteX24" fmla="*/ 6583143 w 9350488"/>
              <a:gd name="connsiteY24" fmla="*/ 4248073 h 4399344"/>
              <a:gd name="connsiteX25" fmla="*/ 6578683 w 9350488"/>
              <a:gd name="connsiteY25" fmla="*/ 4241920 h 4399344"/>
              <a:gd name="connsiteX26" fmla="*/ 5577164 w 9350488"/>
              <a:gd name="connsiteY26" fmla="*/ 2519482 h 4399344"/>
              <a:gd name="connsiteX27" fmla="*/ 3584720 w 9350488"/>
              <a:gd name="connsiteY27" fmla="*/ 2519482 h 4399344"/>
              <a:gd name="connsiteX28" fmla="*/ 3577151 w 9350488"/>
              <a:gd name="connsiteY28" fmla="*/ 2518719 h 4399344"/>
              <a:gd name="connsiteX29" fmla="*/ 3564128 w 9350488"/>
              <a:gd name="connsiteY29" fmla="*/ 2519102 h 4399344"/>
              <a:gd name="connsiteX30" fmla="*/ 3537559 w 9350488"/>
              <a:gd name="connsiteY30" fmla="*/ 2514728 h 4399344"/>
              <a:gd name="connsiteX31" fmla="*/ 3520810 w 9350488"/>
              <a:gd name="connsiteY31" fmla="*/ 2513039 h 4399344"/>
              <a:gd name="connsiteX32" fmla="*/ 3513476 w 9350488"/>
              <a:gd name="connsiteY32" fmla="*/ 2510763 h 4399344"/>
              <a:gd name="connsiteX33" fmla="*/ 3504091 w 9350488"/>
              <a:gd name="connsiteY33" fmla="*/ 2509217 h 4399344"/>
              <a:gd name="connsiteX34" fmla="*/ 3481082 w 9350488"/>
              <a:gd name="connsiteY34" fmla="*/ 2500707 h 4399344"/>
              <a:gd name="connsiteX35" fmla="*/ 3461284 w 9350488"/>
              <a:gd name="connsiteY35" fmla="*/ 2494561 h 4399344"/>
              <a:gd name="connsiteX36" fmla="*/ 3454474 w 9350488"/>
              <a:gd name="connsiteY36" fmla="*/ 2490865 h 4399344"/>
              <a:gd name="connsiteX37" fmla="*/ 3447024 w 9350488"/>
              <a:gd name="connsiteY37" fmla="*/ 2488109 h 4399344"/>
              <a:gd name="connsiteX38" fmla="*/ 3427503 w 9350488"/>
              <a:gd name="connsiteY38" fmla="*/ 2476226 h 4399344"/>
              <a:gd name="connsiteX39" fmla="*/ 3407416 w 9350488"/>
              <a:gd name="connsiteY39" fmla="*/ 2465323 h 4399344"/>
              <a:gd name="connsiteX40" fmla="*/ 3401290 w 9350488"/>
              <a:gd name="connsiteY40" fmla="*/ 2460268 h 4399344"/>
              <a:gd name="connsiteX41" fmla="*/ 3394672 w 9350488"/>
              <a:gd name="connsiteY41" fmla="*/ 2456239 h 4399344"/>
              <a:gd name="connsiteX42" fmla="*/ 3379407 w 9350488"/>
              <a:gd name="connsiteY42" fmla="*/ 2442213 h 4399344"/>
              <a:gd name="connsiteX43" fmla="*/ 3360484 w 9350488"/>
              <a:gd name="connsiteY43" fmla="*/ 2426600 h 4399344"/>
              <a:gd name="connsiteX44" fmla="*/ 3354430 w 9350488"/>
              <a:gd name="connsiteY44" fmla="*/ 2419263 h 4399344"/>
              <a:gd name="connsiteX45" fmla="*/ 3348776 w 9350488"/>
              <a:gd name="connsiteY45" fmla="*/ 2414068 h 4399344"/>
              <a:gd name="connsiteX46" fmla="*/ 3338897 w 9350488"/>
              <a:gd name="connsiteY46" fmla="*/ 2400437 h 4399344"/>
              <a:gd name="connsiteX47" fmla="*/ 3321761 w 9350488"/>
              <a:gd name="connsiteY47" fmla="*/ 2379667 h 4399344"/>
              <a:gd name="connsiteX48" fmla="*/ 3315545 w 9350488"/>
              <a:gd name="connsiteY48" fmla="*/ 2368216 h 4399344"/>
              <a:gd name="connsiteX49" fmla="*/ 3311081 w 9350488"/>
              <a:gd name="connsiteY49" fmla="*/ 2362057 h 4399344"/>
              <a:gd name="connsiteX50" fmla="*/ 2309562 w 9350488"/>
              <a:gd name="connsiteY50" fmla="*/ 639619 h 4399344"/>
              <a:gd name="connsiteX51" fmla="*/ 317118 w 9350488"/>
              <a:gd name="connsiteY51" fmla="*/ 639619 h 4399344"/>
              <a:gd name="connsiteX52" fmla="*/ 1 w 9350488"/>
              <a:gd name="connsiteY52" fmla="*/ 322501 h 4399344"/>
              <a:gd name="connsiteX53" fmla="*/ 317119 w 9350488"/>
              <a:gd name="connsiteY53" fmla="*/ 5383 h 4399344"/>
              <a:gd name="connsiteX54" fmla="*/ 2436279 w 9350488"/>
              <a:gd name="connsiteY54" fmla="*/ 5383 h 4399344"/>
              <a:gd name="connsiteX55" fmla="*/ 2448735 w 9350488"/>
              <a:gd name="connsiteY55" fmla="*/ 2523 h 4399344"/>
              <a:gd name="connsiteX56" fmla="*/ 2627103 w 9350488"/>
              <a:gd name="connsiteY56" fmla="*/ 31715 h 4399344"/>
              <a:gd name="connsiteX57" fmla="*/ 2650943 w 9350488"/>
              <a:gd name="connsiteY57" fmla="*/ 46228 h 4399344"/>
              <a:gd name="connsiteX58" fmla="*/ 2675472 w 9350488"/>
              <a:gd name="connsiteY58" fmla="*/ 59542 h 4399344"/>
              <a:gd name="connsiteX59" fmla="*/ 2790366 w 9350488"/>
              <a:gd name="connsiteY59" fmla="*/ 199065 h 4399344"/>
              <a:gd name="connsiteX60" fmla="*/ 2794154 w 9350488"/>
              <a:gd name="connsiteY60" fmla="*/ 211270 h 4399344"/>
              <a:gd name="connsiteX61" fmla="*/ 3767495 w 9350488"/>
              <a:gd name="connsiteY61" fmla="*/ 1885246 h 4399344"/>
              <a:gd name="connsiteX62" fmla="*/ 5703881 w 9350488"/>
              <a:gd name="connsiteY62" fmla="*/ 1885246 h 4399344"/>
              <a:gd name="connsiteX63" fmla="*/ 5716337 w 9350488"/>
              <a:gd name="connsiteY63" fmla="*/ 1882386 h 4399344"/>
              <a:gd name="connsiteX64" fmla="*/ 5894704 w 9350488"/>
              <a:gd name="connsiteY64" fmla="*/ 1911577 h 4399344"/>
              <a:gd name="connsiteX65" fmla="*/ 5930433 w 9350488"/>
              <a:gd name="connsiteY65" fmla="*/ 1933328 h 4399344"/>
              <a:gd name="connsiteX66" fmla="*/ 5943074 w 9350488"/>
              <a:gd name="connsiteY66" fmla="*/ 1939405 h 4399344"/>
              <a:gd name="connsiteX67" fmla="*/ 6044613 w 9350488"/>
              <a:gd name="connsiteY67" fmla="*/ 2051207 h 4399344"/>
              <a:gd name="connsiteX68" fmla="*/ 6057322 w 9350488"/>
              <a:gd name="connsiteY68" fmla="*/ 2083506 h 4399344"/>
              <a:gd name="connsiteX69" fmla="*/ 7035096 w 9350488"/>
              <a:gd name="connsiteY69" fmla="*/ 3765107 h 4399344"/>
              <a:gd name="connsiteX70" fmla="*/ 9033370 w 9350488"/>
              <a:gd name="connsiteY70" fmla="*/ 3765107 h 4399344"/>
              <a:gd name="connsiteX71" fmla="*/ 9210674 w 9350488"/>
              <a:gd name="connsiteY71" fmla="*/ 3819266 h 439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350488" h="4399344">
                <a:moveTo>
                  <a:pt x="9210674" y="3819266"/>
                </a:moveTo>
                <a:cubicBezTo>
                  <a:pt x="9295028" y="3876255"/>
                  <a:pt x="9350488" y="3972763"/>
                  <a:pt x="9350488" y="4082226"/>
                </a:cubicBezTo>
                <a:cubicBezTo>
                  <a:pt x="9350488" y="4257365"/>
                  <a:pt x="9208509" y="4399344"/>
                  <a:pt x="9033370" y="4399344"/>
                </a:cubicBezTo>
                <a:lnTo>
                  <a:pt x="6852320" y="4399344"/>
                </a:lnTo>
                <a:lnTo>
                  <a:pt x="6844759" y="4398581"/>
                </a:lnTo>
                <a:lnTo>
                  <a:pt x="6831730" y="4398964"/>
                </a:lnTo>
                <a:lnTo>
                  <a:pt x="6805150" y="4394589"/>
                </a:lnTo>
                <a:lnTo>
                  <a:pt x="6788410" y="4392901"/>
                </a:lnTo>
                <a:lnTo>
                  <a:pt x="6781081" y="4390626"/>
                </a:lnTo>
                <a:lnTo>
                  <a:pt x="6771692" y="4389080"/>
                </a:lnTo>
                <a:lnTo>
                  <a:pt x="6748678" y="4380567"/>
                </a:lnTo>
                <a:lnTo>
                  <a:pt x="6728884" y="4374423"/>
                </a:lnTo>
                <a:lnTo>
                  <a:pt x="6722076" y="4370728"/>
                </a:lnTo>
                <a:lnTo>
                  <a:pt x="6714626" y="4367972"/>
                </a:lnTo>
                <a:lnTo>
                  <a:pt x="6695104" y="4356088"/>
                </a:lnTo>
                <a:lnTo>
                  <a:pt x="6675017" y="4345185"/>
                </a:lnTo>
                <a:lnTo>
                  <a:pt x="6668890" y="4340130"/>
                </a:lnTo>
                <a:lnTo>
                  <a:pt x="6662274" y="4336102"/>
                </a:lnTo>
                <a:lnTo>
                  <a:pt x="6647012" y="4322079"/>
                </a:lnTo>
                <a:lnTo>
                  <a:pt x="6628085" y="4306462"/>
                </a:lnTo>
                <a:lnTo>
                  <a:pt x="6622029" y="4299122"/>
                </a:lnTo>
                <a:lnTo>
                  <a:pt x="6616378" y="4293931"/>
                </a:lnTo>
                <a:lnTo>
                  <a:pt x="6606505" y="4280307"/>
                </a:lnTo>
                <a:lnTo>
                  <a:pt x="6589361" y="4259529"/>
                </a:lnTo>
                <a:lnTo>
                  <a:pt x="6583143" y="4248073"/>
                </a:lnTo>
                <a:lnTo>
                  <a:pt x="6578683" y="4241920"/>
                </a:lnTo>
                <a:lnTo>
                  <a:pt x="5577164" y="2519482"/>
                </a:lnTo>
                <a:lnTo>
                  <a:pt x="3584720" y="2519482"/>
                </a:lnTo>
                <a:lnTo>
                  <a:pt x="3577151" y="2518719"/>
                </a:lnTo>
                <a:lnTo>
                  <a:pt x="3564128" y="2519102"/>
                </a:lnTo>
                <a:lnTo>
                  <a:pt x="3537559" y="2514728"/>
                </a:lnTo>
                <a:lnTo>
                  <a:pt x="3520810" y="2513039"/>
                </a:lnTo>
                <a:lnTo>
                  <a:pt x="3513476" y="2510763"/>
                </a:lnTo>
                <a:lnTo>
                  <a:pt x="3504091" y="2509217"/>
                </a:lnTo>
                <a:lnTo>
                  <a:pt x="3481082" y="2500707"/>
                </a:lnTo>
                <a:lnTo>
                  <a:pt x="3461284" y="2494561"/>
                </a:lnTo>
                <a:lnTo>
                  <a:pt x="3454474" y="2490865"/>
                </a:lnTo>
                <a:lnTo>
                  <a:pt x="3447024" y="2488109"/>
                </a:lnTo>
                <a:lnTo>
                  <a:pt x="3427503" y="2476226"/>
                </a:lnTo>
                <a:lnTo>
                  <a:pt x="3407416" y="2465323"/>
                </a:lnTo>
                <a:lnTo>
                  <a:pt x="3401290" y="2460268"/>
                </a:lnTo>
                <a:lnTo>
                  <a:pt x="3394672" y="2456239"/>
                </a:lnTo>
                <a:lnTo>
                  <a:pt x="3379407" y="2442213"/>
                </a:lnTo>
                <a:lnTo>
                  <a:pt x="3360484" y="2426600"/>
                </a:lnTo>
                <a:lnTo>
                  <a:pt x="3354430" y="2419263"/>
                </a:lnTo>
                <a:lnTo>
                  <a:pt x="3348776" y="2414068"/>
                </a:lnTo>
                <a:lnTo>
                  <a:pt x="3338897" y="2400437"/>
                </a:lnTo>
                <a:lnTo>
                  <a:pt x="3321761" y="2379667"/>
                </a:lnTo>
                <a:lnTo>
                  <a:pt x="3315545" y="2368216"/>
                </a:lnTo>
                <a:lnTo>
                  <a:pt x="3311081" y="2362057"/>
                </a:lnTo>
                <a:lnTo>
                  <a:pt x="2309562" y="639619"/>
                </a:lnTo>
                <a:lnTo>
                  <a:pt x="317118" y="639619"/>
                </a:lnTo>
                <a:cubicBezTo>
                  <a:pt x="141979" y="639619"/>
                  <a:pt x="0" y="497640"/>
                  <a:pt x="1" y="322501"/>
                </a:cubicBezTo>
                <a:cubicBezTo>
                  <a:pt x="0" y="147362"/>
                  <a:pt x="141979" y="5383"/>
                  <a:pt x="317119" y="5383"/>
                </a:cubicBezTo>
                <a:lnTo>
                  <a:pt x="2436279" y="5383"/>
                </a:lnTo>
                <a:lnTo>
                  <a:pt x="2448735" y="2523"/>
                </a:lnTo>
                <a:cubicBezTo>
                  <a:pt x="2510031" y="-5274"/>
                  <a:pt x="2572102" y="5149"/>
                  <a:pt x="2627103" y="31715"/>
                </a:cubicBezTo>
                <a:lnTo>
                  <a:pt x="2650943" y="46228"/>
                </a:lnTo>
                <a:lnTo>
                  <a:pt x="2675472" y="59542"/>
                </a:lnTo>
                <a:cubicBezTo>
                  <a:pt x="2726084" y="93735"/>
                  <a:pt x="2766295" y="142156"/>
                  <a:pt x="2790366" y="199065"/>
                </a:cubicBezTo>
                <a:lnTo>
                  <a:pt x="2794154" y="211270"/>
                </a:lnTo>
                <a:lnTo>
                  <a:pt x="3767495" y="1885246"/>
                </a:lnTo>
                <a:lnTo>
                  <a:pt x="5703881" y="1885246"/>
                </a:lnTo>
                <a:lnTo>
                  <a:pt x="5716337" y="1882386"/>
                </a:lnTo>
                <a:cubicBezTo>
                  <a:pt x="5777633" y="1874589"/>
                  <a:pt x="5839704" y="1885011"/>
                  <a:pt x="5894704" y="1911577"/>
                </a:cubicBezTo>
                <a:lnTo>
                  <a:pt x="5930433" y="1933328"/>
                </a:lnTo>
                <a:lnTo>
                  <a:pt x="5943074" y="1939405"/>
                </a:lnTo>
                <a:cubicBezTo>
                  <a:pt x="5985251" y="1967899"/>
                  <a:pt x="6020204" y="2006273"/>
                  <a:pt x="6044613" y="2051207"/>
                </a:cubicBezTo>
                <a:lnTo>
                  <a:pt x="6057322" y="2083506"/>
                </a:lnTo>
                <a:lnTo>
                  <a:pt x="7035096" y="3765107"/>
                </a:lnTo>
                <a:lnTo>
                  <a:pt x="9033370" y="3765107"/>
                </a:lnTo>
                <a:cubicBezTo>
                  <a:pt x="9099047" y="3765107"/>
                  <a:pt x="9160061" y="3785073"/>
                  <a:pt x="9210674" y="381926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9" name="Rounded Rectangle 4"/>
          <p:cNvSpPr/>
          <p:nvPr/>
        </p:nvSpPr>
        <p:spPr>
          <a:xfrm rot="19805282">
            <a:off x="1101193" y="3961836"/>
            <a:ext cx="634586" cy="6339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30" name="Rounded Rectangle 17"/>
          <p:cNvSpPr/>
          <p:nvPr/>
        </p:nvSpPr>
        <p:spPr>
          <a:xfrm rot="19805282">
            <a:off x="2977256" y="2907002"/>
            <a:ext cx="634586" cy="6339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31" name="Rounded Rectangle 18"/>
          <p:cNvSpPr/>
          <p:nvPr/>
        </p:nvSpPr>
        <p:spPr>
          <a:xfrm rot="19805282">
            <a:off x="4856329" y="3966050"/>
            <a:ext cx="634586" cy="6339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32" name="Rounded Rectangle 19"/>
          <p:cNvSpPr/>
          <p:nvPr/>
        </p:nvSpPr>
        <p:spPr>
          <a:xfrm rot="19805282">
            <a:off x="6750455" y="2907002"/>
            <a:ext cx="634586" cy="6339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33" name="Rounded Rectangle 20"/>
          <p:cNvSpPr/>
          <p:nvPr/>
        </p:nvSpPr>
        <p:spPr>
          <a:xfrm rot="19805282">
            <a:off x="10518234" y="2907002"/>
            <a:ext cx="634586" cy="6339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34" name="Rounded Rectangle 22"/>
          <p:cNvSpPr/>
          <p:nvPr/>
        </p:nvSpPr>
        <p:spPr>
          <a:xfrm rot="19805282">
            <a:off x="8614476" y="3961836"/>
            <a:ext cx="634586" cy="6339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cxnSp>
        <p:nvCxnSpPr>
          <p:cNvPr id="39" name="Straight Arrow Connector 37"/>
          <p:cNvCxnSpPr/>
          <p:nvPr/>
        </p:nvCxnSpPr>
        <p:spPr>
          <a:xfrm>
            <a:off x="3294416" y="3751372"/>
            <a:ext cx="0" cy="96085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0"/>
          <p:cNvCxnSpPr/>
          <p:nvPr/>
        </p:nvCxnSpPr>
        <p:spPr>
          <a:xfrm>
            <a:off x="7067719" y="3751372"/>
            <a:ext cx="0" cy="96085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1"/>
          <p:cNvCxnSpPr/>
          <p:nvPr/>
        </p:nvCxnSpPr>
        <p:spPr>
          <a:xfrm flipV="1">
            <a:off x="8951238" y="2791053"/>
            <a:ext cx="0" cy="96085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2"/>
          <p:cNvCxnSpPr/>
          <p:nvPr/>
        </p:nvCxnSpPr>
        <p:spPr>
          <a:xfrm flipV="1">
            <a:off x="5192600" y="2791053"/>
            <a:ext cx="0" cy="960851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9"/>
          <p:cNvSpPr txBox="1"/>
          <p:nvPr/>
        </p:nvSpPr>
        <p:spPr>
          <a:xfrm>
            <a:off x="4592638" y="21755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Arial" panose="020B0604020202020204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按周统计</a:t>
            </a:r>
            <a:endParaRPr lang="zh-CN" altLang="en-US" sz="2000" b="1" dirty="0">
              <a:latin typeface="Arial" panose="020B0604020202020204"/>
              <a:ea typeface="微软雅黑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7" name="TextBox 49"/>
          <p:cNvSpPr txBox="1"/>
          <p:nvPr/>
        </p:nvSpPr>
        <p:spPr>
          <a:xfrm>
            <a:off x="8215313" y="2183130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Arial" panose="020B0604020202020204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按地点统计</a:t>
            </a:r>
            <a:endParaRPr lang="zh-CN" altLang="en-US" sz="2000" b="1" dirty="0">
              <a:latin typeface="Arial" panose="020B0604020202020204"/>
              <a:ea typeface="微软雅黑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12403" y="476694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Arial" panose="020B0604020202020204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按天统计</a:t>
            </a:r>
            <a:endParaRPr lang="zh-CN" altLang="en-US" sz="2000" b="1" dirty="0">
              <a:latin typeface="Arial" panose="020B0604020202020204"/>
              <a:ea typeface="微软雅黑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3" name="TextBox 49"/>
          <p:cNvSpPr txBox="1"/>
          <p:nvPr/>
        </p:nvSpPr>
        <p:spPr>
          <a:xfrm>
            <a:off x="6511608" y="476694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Arial" panose="020B0604020202020204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按月统计</a:t>
            </a:r>
            <a:endParaRPr lang="zh-CN" altLang="en-US" sz="2000" b="1" dirty="0">
              <a:latin typeface="Arial" panose="020B0604020202020204"/>
              <a:ea typeface="微软雅黑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92" y="4101087"/>
            <a:ext cx="274905" cy="355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72" y="2984808"/>
            <a:ext cx="299088" cy="459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00" y="4131567"/>
            <a:ext cx="342670" cy="2868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21" y="3027770"/>
            <a:ext cx="267195" cy="393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0" y="4076426"/>
            <a:ext cx="305452" cy="355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979" y="3054451"/>
            <a:ext cx="371624" cy="3059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</p:pic>
      <p:grpSp>
        <p:nvGrpSpPr>
          <p:cNvPr id="35" name="组合 34"/>
          <p:cNvGrpSpPr/>
          <p:nvPr/>
        </p:nvGrpSpPr>
        <p:grpSpPr>
          <a:xfrm>
            <a:off x="843280" y="1125220"/>
            <a:ext cx="10506075" cy="4738370"/>
            <a:chOff x="1295" y="1680"/>
            <a:chExt cx="16545" cy="7462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47445" y="1468755"/>
            <a:ext cx="2324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订单统计</a:t>
            </a:r>
            <a:endParaRPr lang="zh-CN" altLang="en-US" sz="4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右箭头 7"/>
          <p:cNvSpPr/>
          <p:nvPr/>
        </p:nvSpPr>
        <p:spPr>
          <a:xfrm>
            <a:off x="5970204" y="2046818"/>
            <a:ext cx="1807076" cy="3357033"/>
          </a:xfrm>
          <a:prstGeom prst="bentArrow">
            <a:avLst>
              <a:gd name="adj1" fmla="val 29688"/>
              <a:gd name="adj2" fmla="val 22656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10" name="圆角右箭头 9"/>
          <p:cNvSpPr/>
          <p:nvPr/>
        </p:nvSpPr>
        <p:spPr>
          <a:xfrm flipH="1">
            <a:off x="4639465" y="3003553"/>
            <a:ext cx="1330972" cy="2400300"/>
          </a:xfrm>
          <a:prstGeom prst="bentArrow">
            <a:avLst>
              <a:gd name="adj1" fmla="val 36601"/>
              <a:gd name="adj2" fmla="val 37173"/>
              <a:gd name="adj3" fmla="val 33295"/>
              <a:gd name="adj4" fmla="val 2992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4" name="TextBox 60"/>
          <p:cNvSpPr txBox="1"/>
          <p:nvPr/>
        </p:nvSpPr>
        <p:spPr bwMode="auto">
          <a:xfrm>
            <a:off x="8053070" y="2292985"/>
            <a:ext cx="2519680" cy="30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2.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将文件保存后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关闭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2" name="TextBox 60"/>
          <p:cNvSpPr txBox="1"/>
          <p:nvPr/>
        </p:nvSpPr>
        <p:spPr bwMode="auto">
          <a:xfrm>
            <a:off x="2433955" y="1275715"/>
            <a:ext cx="1357630" cy="68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下班</a:t>
            </a:r>
            <a:endParaRPr lang="zh-CN" altLang="en-US" sz="44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" name="TextBox 60"/>
          <p:cNvSpPr txBox="1"/>
          <p:nvPr/>
        </p:nvSpPr>
        <p:spPr bwMode="auto">
          <a:xfrm>
            <a:off x="1846580" y="3218815"/>
            <a:ext cx="2966720" cy="89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1.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将当天系统运行后的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各项信息写入文件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中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01096" y="3114776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9829501" y="551497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13"/>
          <p:cNvSpPr txBox="1">
            <a:spLocks noChangeArrowheads="1"/>
          </p:cNvSpPr>
          <p:nvPr/>
        </p:nvSpPr>
        <p:spPr bwMode="auto">
          <a:xfrm flipH="1">
            <a:off x="3152140" y="3599815"/>
            <a:ext cx="4956175" cy="227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读入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txt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文本时程序出现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乱码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无法对定义的变量进行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操作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无法判断订单编号是否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正确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在接收订单数据时出现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乱码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5.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字符串类型的变量无法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赋值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299720" y="1057275"/>
            <a:ext cx="5110480" cy="855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>
            <a:defPPr>
              <a:defRPr lang="zh-CN"/>
            </a:defPPr>
            <a:lvl1pPr algn="ctr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sym typeface="+mn-ea"/>
              </a:rPr>
              <a:t>遇到的问题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ym typeface="Arial" panose="020B0604020202020204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0080" y="825500"/>
            <a:ext cx="4572000" cy="1231900"/>
            <a:chOff x="1295" y="1680"/>
            <a:chExt cx="16545" cy="746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6951">
            <a:off x="6105972" y="728005"/>
            <a:ext cx="2867636" cy="2867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76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37926" y="3114776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9829501" y="593407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13"/>
          <p:cNvSpPr txBox="1">
            <a:spLocks noChangeArrowheads="1"/>
          </p:cNvSpPr>
          <p:nvPr/>
        </p:nvSpPr>
        <p:spPr bwMode="auto">
          <a:xfrm flipH="1">
            <a:off x="1713865" y="3584575"/>
            <a:ext cx="8623935" cy="2665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修改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txt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文件的编码方式，一般使用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ANSI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类型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修改变量的作用域及数据类型，使其能执行相应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操作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修改比较操作符，并在输入数据后增加一个格式转换，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使输入的数据格式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一致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初始定义的内存空间溢出，增加一个扩展内存的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函数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5.string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类型的数据需要用操作符来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赋值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299738" y="1057513"/>
            <a:ext cx="5110163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</a:defRPr>
            </a:lvl1pPr>
          </a:lstStyle>
          <a:p>
            <a:r>
              <a:rPr lang="zh-CN" altLang="en-US" dirty="0">
                <a:sym typeface="Arial" panose="020B0604020202020204"/>
              </a:rPr>
              <a:t>解决方案</a:t>
            </a:r>
            <a:endParaRPr lang="zh-CN" altLang="en-US" dirty="0">
              <a:sym typeface="Arial" panose="020B0604020202020204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0080" y="825500"/>
            <a:ext cx="4572000" cy="1231900"/>
            <a:chOff x="1295" y="1680"/>
            <a:chExt cx="16545" cy="746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6951">
            <a:off x="6105972" y="728005"/>
            <a:ext cx="2867636" cy="2867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76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57910" y="2121535"/>
            <a:ext cx="2477770" cy="3066415"/>
            <a:chOff x="3826" y="3921"/>
            <a:chExt cx="3902" cy="4829"/>
          </a:xfrm>
        </p:grpSpPr>
        <p:grpSp>
          <p:nvGrpSpPr>
            <p:cNvPr id="10" name="组合 10"/>
            <p:cNvGrpSpPr/>
            <p:nvPr/>
          </p:nvGrpSpPr>
          <p:grpSpPr>
            <a:xfrm>
              <a:off x="3826" y="5152"/>
              <a:ext cx="2503" cy="1120"/>
              <a:chOff x="1821451" y="2514922"/>
              <a:chExt cx="1192213" cy="533400"/>
            </a:xfrm>
            <a:solidFill>
              <a:schemeClr val="bg1">
                <a:lumMod val="65000"/>
              </a:schemeClr>
            </a:solidFill>
          </p:grpSpPr>
          <p:sp>
            <p:nvSpPr>
              <p:cNvPr id="48" name="Rectangle 28"/>
              <p:cNvSpPr>
                <a:spLocks noChangeArrowheads="1"/>
              </p:cNvSpPr>
              <p:nvPr/>
            </p:nvSpPr>
            <p:spPr bwMode="auto">
              <a:xfrm>
                <a:off x="1821451" y="2514922"/>
                <a:ext cx="927100" cy="533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51" name="Oval 31"/>
              <p:cNvSpPr>
                <a:spLocks noChangeArrowheads="1"/>
              </p:cNvSpPr>
              <p:nvPr/>
            </p:nvSpPr>
            <p:spPr bwMode="auto">
              <a:xfrm>
                <a:off x="2480264" y="2514922"/>
                <a:ext cx="533400" cy="533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</p:grpSp>
        <p:grpSp>
          <p:nvGrpSpPr>
            <p:cNvPr id="11" name="组合 12"/>
            <p:cNvGrpSpPr/>
            <p:nvPr/>
          </p:nvGrpSpPr>
          <p:grpSpPr>
            <a:xfrm>
              <a:off x="3826" y="7630"/>
              <a:ext cx="2503" cy="1120"/>
              <a:chOff x="1821451" y="3691260"/>
              <a:chExt cx="1192213" cy="533400"/>
            </a:xfrm>
            <a:solidFill>
              <a:schemeClr val="bg1">
                <a:lumMod val="85000"/>
              </a:schemeClr>
            </a:solidFill>
          </p:grpSpPr>
          <p:sp>
            <p:nvSpPr>
              <p:cNvPr id="49" name="Rectangle 29"/>
              <p:cNvSpPr>
                <a:spLocks noChangeArrowheads="1"/>
              </p:cNvSpPr>
              <p:nvPr/>
            </p:nvSpPr>
            <p:spPr bwMode="auto">
              <a:xfrm>
                <a:off x="1821451" y="3691260"/>
                <a:ext cx="927100" cy="533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52" name="Oval 32"/>
              <p:cNvSpPr>
                <a:spLocks noChangeArrowheads="1"/>
              </p:cNvSpPr>
              <p:nvPr/>
            </p:nvSpPr>
            <p:spPr bwMode="auto">
              <a:xfrm>
                <a:off x="2480264" y="3691260"/>
                <a:ext cx="533400" cy="5334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826" y="6392"/>
              <a:ext cx="3902" cy="1120"/>
              <a:chOff x="1821451" y="3103885"/>
              <a:chExt cx="1858963" cy="533400"/>
            </a:xfrm>
            <a:solidFill>
              <a:schemeClr val="bg1">
                <a:lumMod val="75000"/>
              </a:schemeClr>
            </a:solidFill>
          </p:grpSpPr>
          <p:sp>
            <p:nvSpPr>
              <p:cNvPr id="50" name="Rectangle 30"/>
              <p:cNvSpPr>
                <a:spLocks noChangeArrowheads="1"/>
              </p:cNvSpPr>
              <p:nvPr/>
            </p:nvSpPr>
            <p:spPr bwMode="auto">
              <a:xfrm>
                <a:off x="1821451" y="3103885"/>
                <a:ext cx="1593850" cy="533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53" name="Oval 33"/>
              <p:cNvSpPr>
                <a:spLocks noChangeArrowheads="1"/>
              </p:cNvSpPr>
              <p:nvPr/>
            </p:nvSpPr>
            <p:spPr bwMode="auto">
              <a:xfrm>
                <a:off x="3147014" y="3103885"/>
                <a:ext cx="533400" cy="533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</p:grpSp>
        <p:grpSp>
          <p:nvGrpSpPr>
            <p:cNvPr id="13" name="组合 9"/>
            <p:cNvGrpSpPr/>
            <p:nvPr/>
          </p:nvGrpSpPr>
          <p:grpSpPr>
            <a:xfrm>
              <a:off x="3826" y="3921"/>
              <a:ext cx="3902" cy="1120"/>
              <a:chOff x="1821451" y="1927547"/>
              <a:chExt cx="1858963" cy="533400"/>
            </a:xfrm>
            <a:solidFill>
              <a:schemeClr val="bg1">
                <a:lumMod val="50000"/>
              </a:schemeClr>
            </a:solidFill>
          </p:grpSpPr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21451" y="1927547"/>
                <a:ext cx="1593850" cy="533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54" name="Oval 34"/>
              <p:cNvSpPr>
                <a:spLocks noChangeArrowheads="1"/>
              </p:cNvSpPr>
              <p:nvPr/>
            </p:nvSpPr>
            <p:spPr bwMode="auto">
              <a:xfrm>
                <a:off x="3147014" y="1927547"/>
                <a:ext cx="533400" cy="533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</p:grpSp>
        <p:grpSp>
          <p:nvGrpSpPr>
            <p:cNvPr id="14" name="组合 67"/>
            <p:cNvGrpSpPr/>
            <p:nvPr/>
          </p:nvGrpSpPr>
          <p:grpSpPr>
            <a:xfrm>
              <a:off x="5509" y="5398"/>
              <a:ext cx="517" cy="637"/>
              <a:chOff x="2805113" y="2500313"/>
              <a:chExt cx="246063" cy="303212"/>
            </a:xfrm>
          </p:grpSpPr>
          <p:sp>
            <p:nvSpPr>
              <p:cNvPr id="55" name="Freeform 35"/>
              <p:cNvSpPr/>
              <p:nvPr/>
            </p:nvSpPr>
            <p:spPr bwMode="auto">
              <a:xfrm>
                <a:off x="2868613" y="2500313"/>
                <a:ext cx="182563" cy="192087"/>
              </a:xfrm>
              <a:custGeom>
                <a:avLst/>
                <a:gdLst>
                  <a:gd name="T0" fmla="*/ 29 w 57"/>
                  <a:gd name="T1" fmla="*/ 15 h 60"/>
                  <a:gd name="T2" fmla="*/ 23 w 57"/>
                  <a:gd name="T3" fmla="*/ 14 h 60"/>
                  <a:gd name="T4" fmla="*/ 23 w 57"/>
                  <a:gd name="T5" fmla="*/ 0 h 60"/>
                  <a:gd name="T6" fmla="*/ 0 w 57"/>
                  <a:gd name="T7" fmla="*/ 23 h 60"/>
                  <a:gd name="T8" fmla="*/ 23 w 57"/>
                  <a:gd name="T9" fmla="*/ 45 h 60"/>
                  <a:gd name="T10" fmla="*/ 23 w 57"/>
                  <a:gd name="T11" fmla="*/ 31 h 60"/>
                  <a:gd name="T12" fmla="*/ 44 w 57"/>
                  <a:gd name="T13" fmla="*/ 50 h 60"/>
                  <a:gd name="T14" fmla="*/ 36 w 57"/>
                  <a:gd name="T15" fmla="*/ 60 h 60"/>
                  <a:gd name="T16" fmla="*/ 54 w 57"/>
                  <a:gd name="T17" fmla="*/ 46 h 60"/>
                  <a:gd name="T18" fmla="*/ 29 w 57"/>
                  <a:gd name="T19" fmla="*/ 1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60">
                    <a:moveTo>
                      <a:pt x="29" y="15"/>
                    </a:moveTo>
                    <a:cubicBezTo>
                      <a:pt x="27" y="15"/>
                      <a:pt x="25" y="14"/>
                      <a:pt x="23" y="1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40" y="32"/>
                      <a:pt x="47" y="40"/>
                      <a:pt x="44" y="50"/>
                    </a:cubicBezTo>
                    <a:cubicBezTo>
                      <a:pt x="43" y="54"/>
                      <a:pt x="40" y="57"/>
                      <a:pt x="36" y="60"/>
                    </a:cubicBezTo>
                    <a:cubicBezTo>
                      <a:pt x="45" y="58"/>
                      <a:pt x="52" y="53"/>
                      <a:pt x="54" y="46"/>
                    </a:cubicBezTo>
                    <a:cubicBezTo>
                      <a:pt x="57" y="34"/>
                      <a:pt x="46" y="20"/>
                      <a:pt x="29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56" name="Freeform 36"/>
              <p:cNvSpPr/>
              <p:nvPr/>
            </p:nvSpPr>
            <p:spPr bwMode="auto">
              <a:xfrm>
                <a:off x="2805113" y="2611438"/>
                <a:ext cx="182563" cy="192087"/>
              </a:xfrm>
              <a:custGeom>
                <a:avLst/>
                <a:gdLst>
                  <a:gd name="T0" fmla="*/ 28 w 57"/>
                  <a:gd name="T1" fmla="*/ 44 h 60"/>
                  <a:gd name="T2" fmla="*/ 34 w 57"/>
                  <a:gd name="T3" fmla="*/ 46 h 60"/>
                  <a:gd name="T4" fmla="*/ 34 w 57"/>
                  <a:gd name="T5" fmla="*/ 60 h 60"/>
                  <a:gd name="T6" fmla="*/ 57 w 57"/>
                  <a:gd name="T7" fmla="*/ 37 h 60"/>
                  <a:gd name="T8" fmla="*/ 34 w 57"/>
                  <a:gd name="T9" fmla="*/ 15 h 60"/>
                  <a:gd name="T10" fmla="*/ 34 w 57"/>
                  <a:gd name="T11" fmla="*/ 29 h 60"/>
                  <a:gd name="T12" fmla="*/ 13 w 57"/>
                  <a:gd name="T13" fmla="*/ 10 h 60"/>
                  <a:gd name="T14" fmla="*/ 21 w 57"/>
                  <a:gd name="T15" fmla="*/ 0 h 60"/>
                  <a:gd name="T16" fmla="*/ 3 w 57"/>
                  <a:gd name="T17" fmla="*/ 14 h 60"/>
                  <a:gd name="T18" fmla="*/ 28 w 57"/>
                  <a:gd name="T19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60">
                    <a:moveTo>
                      <a:pt x="28" y="44"/>
                    </a:moveTo>
                    <a:cubicBezTo>
                      <a:pt x="30" y="45"/>
                      <a:pt x="32" y="45"/>
                      <a:pt x="34" y="46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17" y="28"/>
                      <a:pt x="10" y="19"/>
                      <a:pt x="13" y="10"/>
                    </a:cubicBezTo>
                    <a:cubicBezTo>
                      <a:pt x="14" y="5"/>
                      <a:pt x="17" y="2"/>
                      <a:pt x="21" y="0"/>
                    </a:cubicBezTo>
                    <a:cubicBezTo>
                      <a:pt x="12" y="2"/>
                      <a:pt x="5" y="7"/>
                      <a:pt x="3" y="14"/>
                    </a:cubicBezTo>
                    <a:cubicBezTo>
                      <a:pt x="0" y="26"/>
                      <a:pt x="11" y="40"/>
                      <a:pt x="28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</p:grpSp>
        <p:grpSp>
          <p:nvGrpSpPr>
            <p:cNvPr id="15" name="组合 69"/>
            <p:cNvGrpSpPr/>
            <p:nvPr/>
          </p:nvGrpSpPr>
          <p:grpSpPr>
            <a:xfrm>
              <a:off x="5536" y="7945"/>
              <a:ext cx="463" cy="410"/>
              <a:chOff x="2817813" y="3713163"/>
              <a:chExt cx="220662" cy="195262"/>
            </a:xfrm>
          </p:grpSpPr>
          <p:sp>
            <p:nvSpPr>
              <p:cNvPr id="57" name="Freeform 37"/>
              <p:cNvSpPr>
                <a:spLocks noEditPoints="1"/>
              </p:cNvSpPr>
              <p:nvPr/>
            </p:nvSpPr>
            <p:spPr bwMode="auto">
              <a:xfrm>
                <a:off x="2817813" y="3713163"/>
                <a:ext cx="153988" cy="195262"/>
              </a:xfrm>
              <a:custGeom>
                <a:avLst/>
                <a:gdLst>
                  <a:gd name="T0" fmla="*/ 24 w 48"/>
                  <a:gd name="T1" fmla="*/ 27 h 61"/>
                  <a:gd name="T2" fmla="*/ 0 w 48"/>
                  <a:gd name="T3" fmla="*/ 59 h 61"/>
                  <a:gd name="T4" fmla="*/ 0 w 48"/>
                  <a:gd name="T5" fmla="*/ 61 h 61"/>
                  <a:gd name="T6" fmla="*/ 48 w 48"/>
                  <a:gd name="T7" fmla="*/ 61 h 61"/>
                  <a:gd name="T8" fmla="*/ 48 w 48"/>
                  <a:gd name="T9" fmla="*/ 59 h 61"/>
                  <a:gd name="T10" fmla="*/ 24 w 48"/>
                  <a:gd name="T11" fmla="*/ 27 h 61"/>
                  <a:gd name="T12" fmla="*/ 24 w 48"/>
                  <a:gd name="T13" fmla="*/ 23 h 61"/>
                  <a:gd name="T14" fmla="*/ 36 w 48"/>
                  <a:gd name="T15" fmla="*/ 11 h 61"/>
                  <a:gd name="T16" fmla="*/ 24 w 48"/>
                  <a:gd name="T17" fmla="*/ 0 h 61"/>
                  <a:gd name="T18" fmla="*/ 12 w 48"/>
                  <a:gd name="T19" fmla="*/ 11 h 61"/>
                  <a:gd name="T20" fmla="*/ 24 w 48"/>
                  <a:gd name="T21" fmla="*/ 2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61">
                    <a:moveTo>
                      <a:pt x="24" y="27"/>
                    </a:moveTo>
                    <a:cubicBezTo>
                      <a:pt x="11" y="27"/>
                      <a:pt x="0" y="41"/>
                      <a:pt x="0" y="59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0"/>
                      <a:pt x="48" y="60"/>
                      <a:pt x="48" y="59"/>
                    </a:cubicBezTo>
                    <a:cubicBezTo>
                      <a:pt x="48" y="41"/>
                      <a:pt x="37" y="27"/>
                      <a:pt x="24" y="27"/>
                    </a:cubicBezTo>
                    <a:close/>
                    <a:moveTo>
                      <a:pt x="24" y="23"/>
                    </a:moveTo>
                    <a:cubicBezTo>
                      <a:pt x="31" y="23"/>
                      <a:pt x="36" y="18"/>
                      <a:pt x="36" y="11"/>
                    </a:cubicBezTo>
                    <a:cubicBezTo>
                      <a:pt x="36" y="5"/>
                      <a:pt x="31" y="0"/>
                      <a:pt x="24" y="0"/>
                    </a:cubicBezTo>
                    <a:cubicBezTo>
                      <a:pt x="17" y="0"/>
                      <a:pt x="12" y="5"/>
                      <a:pt x="12" y="11"/>
                    </a:cubicBezTo>
                    <a:cubicBezTo>
                      <a:pt x="12" y="18"/>
                      <a:pt x="17" y="23"/>
                      <a:pt x="24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58" name="Freeform 38"/>
              <p:cNvSpPr>
                <a:spLocks noEditPoints="1"/>
              </p:cNvSpPr>
              <p:nvPr/>
            </p:nvSpPr>
            <p:spPr bwMode="auto">
              <a:xfrm>
                <a:off x="2962275" y="3778250"/>
                <a:ext cx="76200" cy="130175"/>
              </a:xfrm>
              <a:custGeom>
                <a:avLst/>
                <a:gdLst>
                  <a:gd name="T0" fmla="*/ 8 w 24"/>
                  <a:gd name="T1" fmla="*/ 18 h 41"/>
                  <a:gd name="T2" fmla="*/ 5 w 24"/>
                  <a:gd name="T3" fmla="*/ 19 h 41"/>
                  <a:gd name="T4" fmla="*/ 10 w 24"/>
                  <a:gd name="T5" fmla="*/ 39 h 41"/>
                  <a:gd name="T6" fmla="*/ 10 w 24"/>
                  <a:gd name="T7" fmla="*/ 41 h 41"/>
                  <a:gd name="T8" fmla="*/ 24 w 24"/>
                  <a:gd name="T9" fmla="*/ 41 h 41"/>
                  <a:gd name="T10" fmla="*/ 24 w 24"/>
                  <a:gd name="T11" fmla="*/ 40 h 41"/>
                  <a:gd name="T12" fmla="*/ 8 w 24"/>
                  <a:gd name="T13" fmla="*/ 18 h 41"/>
                  <a:gd name="T14" fmla="*/ 16 w 24"/>
                  <a:gd name="T15" fmla="*/ 8 h 41"/>
                  <a:gd name="T16" fmla="*/ 8 w 24"/>
                  <a:gd name="T17" fmla="*/ 0 h 41"/>
                  <a:gd name="T18" fmla="*/ 0 w 24"/>
                  <a:gd name="T19" fmla="*/ 8 h 41"/>
                  <a:gd name="T20" fmla="*/ 8 w 24"/>
                  <a:gd name="T21" fmla="*/ 16 h 41"/>
                  <a:gd name="T22" fmla="*/ 16 w 24"/>
                  <a:gd name="T23" fmla="*/ 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41">
                    <a:moveTo>
                      <a:pt x="8" y="18"/>
                    </a:moveTo>
                    <a:cubicBezTo>
                      <a:pt x="7" y="18"/>
                      <a:pt x="6" y="18"/>
                      <a:pt x="5" y="19"/>
                    </a:cubicBezTo>
                    <a:cubicBezTo>
                      <a:pt x="8" y="24"/>
                      <a:pt x="10" y="32"/>
                      <a:pt x="10" y="39"/>
                    </a:cubicBezTo>
                    <a:cubicBezTo>
                      <a:pt x="10" y="40"/>
                      <a:pt x="10" y="40"/>
                      <a:pt x="10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1"/>
                      <a:pt x="24" y="40"/>
                      <a:pt x="24" y="40"/>
                    </a:cubicBezTo>
                    <a:cubicBezTo>
                      <a:pt x="24" y="28"/>
                      <a:pt x="17" y="18"/>
                      <a:pt x="8" y="18"/>
                    </a:cubicBezTo>
                    <a:close/>
                    <a:moveTo>
                      <a:pt x="16" y="8"/>
                    </a:moveTo>
                    <a:cubicBezTo>
                      <a:pt x="16" y="4"/>
                      <a:pt x="13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13" y="16"/>
                      <a:pt x="16" y="12"/>
                      <a:pt x="16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</p:grpSp>
        <p:grpSp>
          <p:nvGrpSpPr>
            <p:cNvPr id="16" name="组合 66"/>
            <p:cNvGrpSpPr/>
            <p:nvPr/>
          </p:nvGrpSpPr>
          <p:grpSpPr>
            <a:xfrm>
              <a:off x="6965" y="4204"/>
              <a:ext cx="407" cy="550"/>
              <a:chOff x="3498850" y="1931988"/>
              <a:chExt cx="193675" cy="261937"/>
            </a:xfrm>
          </p:grpSpPr>
          <p:sp>
            <p:nvSpPr>
              <p:cNvPr id="59" name="Freeform 39"/>
              <p:cNvSpPr>
                <a:spLocks noEditPoints="1"/>
              </p:cNvSpPr>
              <p:nvPr/>
            </p:nvSpPr>
            <p:spPr bwMode="auto">
              <a:xfrm>
                <a:off x="3498850" y="1931988"/>
                <a:ext cx="193675" cy="261937"/>
              </a:xfrm>
              <a:custGeom>
                <a:avLst/>
                <a:gdLst>
                  <a:gd name="T0" fmla="*/ 122 w 122"/>
                  <a:gd name="T1" fmla="*/ 32 h 165"/>
                  <a:gd name="T2" fmla="*/ 88 w 122"/>
                  <a:gd name="T3" fmla="*/ 0 h 165"/>
                  <a:gd name="T4" fmla="*/ 0 w 122"/>
                  <a:gd name="T5" fmla="*/ 0 h 165"/>
                  <a:gd name="T6" fmla="*/ 0 w 122"/>
                  <a:gd name="T7" fmla="*/ 165 h 165"/>
                  <a:gd name="T8" fmla="*/ 122 w 122"/>
                  <a:gd name="T9" fmla="*/ 165 h 165"/>
                  <a:gd name="T10" fmla="*/ 122 w 122"/>
                  <a:gd name="T11" fmla="*/ 32 h 165"/>
                  <a:gd name="T12" fmla="*/ 108 w 122"/>
                  <a:gd name="T13" fmla="*/ 38 h 165"/>
                  <a:gd name="T14" fmla="*/ 86 w 122"/>
                  <a:gd name="T15" fmla="*/ 38 h 165"/>
                  <a:gd name="T16" fmla="*/ 86 w 122"/>
                  <a:gd name="T17" fmla="*/ 16 h 165"/>
                  <a:gd name="T18" fmla="*/ 108 w 122"/>
                  <a:gd name="T19" fmla="*/ 38 h 165"/>
                  <a:gd name="T20" fmla="*/ 108 w 122"/>
                  <a:gd name="T21" fmla="*/ 153 h 165"/>
                  <a:gd name="T22" fmla="*/ 14 w 122"/>
                  <a:gd name="T23" fmla="*/ 153 h 165"/>
                  <a:gd name="T24" fmla="*/ 14 w 122"/>
                  <a:gd name="T25" fmla="*/ 14 h 165"/>
                  <a:gd name="T26" fmla="*/ 72 w 122"/>
                  <a:gd name="T27" fmla="*/ 14 h 165"/>
                  <a:gd name="T28" fmla="*/ 72 w 122"/>
                  <a:gd name="T29" fmla="*/ 50 h 165"/>
                  <a:gd name="T30" fmla="*/ 108 w 122"/>
                  <a:gd name="T31" fmla="*/ 50 h 165"/>
                  <a:gd name="T32" fmla="*/ 108 w 122"/>
                  <a:gd name="T33" fmla="*/ 15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" h="165">
                    <a:moveTo>
                      <a:pt x="122" y="32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122" y="165"/>
                    </a:lnTo>
                    <a:lnTo>
                      <a:pt x="122" y="32"/>
                    </a:lnTo>
                    <a:close/>
                    <a:moveTo>
                      <a:pt x="108" y="38"/>
                    </a:moveTo>
                    <a:lnTo>
                      <a:pt x="86" y="38"/>
                    </a:lnTo>
                    <a:lnTo>
                      <a:pt x="86" y="16"/>
                    </a:lnTo>
                    <a:lnTo>
                      <a:pt x="108" y="38"/>
                    </a:lnTo>
                    <a:close/>
                    <a:moveTo>
                      <a:pt x="108" y="153"/>
                    </a:moveTo>
                    <a:lnTo>
                      <a:pt x="14" y="153"/>
                    </a:lnTo>
                    <a:lnTo>
                      <a:pt x="14" y="14"/>
                    </a:lnTo>
                    <a:lnTo>
                      <a:pt x="72" y="14"/>
                    </a:lnTo>
                    <a:lnTo>
                      <a:pt x="72" y="50"/>
                    </a:lnTo>
                    <a:lnTo>
                      <a:pt x="108" y="50"/>
                    </a:lnTo>
                    <a:lnTo>
                      <a:pt x="108" y="1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60" name="Rectangle 40"/>
              <p:cNvSpPr>
                <a:spLocks noChangeArrowheads="1"/>
              </p:cNvSpPr>
              <p:nvPr/>
            </p:nvSpPr>
            <p:spPr bwMode="auto">
              <a:xfrm>
                <a:off x="3536950" y="2001838"/>
                <a:ext cx="117475" cy="9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61" name="Rectangle 41"/>
              <p:cNvSpPr>
                <a:spLocks noChangeArrowheads="1"/>
              </p:cNvSpPr>
              <p:nvPr/>
            </p:nvSpPr>
            <p:spPr bwMode="auto">
              <a:xfrm>
                <a:off x="3536950" y="2039938"/>
                <a:ext cx="117475" cy="9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62" name="Rectangle 42"/>
              <p:cNvSpPr>
                <a:spLocks noChangeArrowheads="1"/>
              </p:cNvSpPr>
              <p:nvPr/>
            </p:nvSpPr>
            <p:spPr bwMode="auto">
              <a:xfrm>
                <a:off x="3536950" y="2078038"/>
                <a:ext cx="117475" cy="95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63" name="Rectangle 43"/>
              <p:cNvSpPr>
                <a:spLocks noChangeArrowheads="1"/>
              </p:cNvSpPr>
              <p:nvPr/>
            </p:nvSpPr>
            <p:spPr bwMode="auto">
              <a:xfrm>
                <a:off x="3536950" y="2116138"/>
                <a:ext cx="117475" cy="1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</p:grpSp>
        <p:grpSp>
          <p:nvGrpSpPr>
            <p:cNvPr id="17" name="组合 68"/>
            <p:cNvGrpSpPr/>
            <p:nvPr/>
          </p:nvGrpSpPr>
          <p:grpSpPr>
            <a:xfrm>
              <a:off x="6932" y="6745"/>
              <a:ext cx="537" cy="483"/>
              <a:chOff x="3482975" y="3141663"/>
              <a:chExt cx="255588" cy="230187"/>
            </a:xfrm>
          </p:grpSpPr>
          <p:sp>
            <p:nvSpPr>
              <p:cNvPr id="64" name="Freeform 44"/>
              <p:cNvSpPr/>
              <p:nvPr/>
            </p:nvSpPr>
            <p:spPr bwMode="auto">
              <a:xfrm>
                <a:off x="3482975" y="3141663"/>
                <a:ext cx="152400" cy="134937"/>
              </a:xfrm>
              <a:custGeom>
                <a:avLst/>
                <a:gdLst>
                  <a:gd name="T0" fmla="*/ 40 w 48"/>
                  <a:gd name="T1" fmla="*/ 13 h 42"/>
                  <a:gd name="T2" fmla="*/ 48 w 48"/>
                  <a:gd name="T3" fmla="*/ 7 h 42"/>
                  <a:gd name="T4" fmla="*/ 28 w 48"/>
                  <a:gd name="T5" fmla="*/ 7 h 42"/>
                  <a:gd name="T6" fmla="*/ 23 w 48"/>
                  <a:gd name="T7" fmla="*/ 0 h 42"/>
                  <a:gd name="T8" fmla="*/ 9 w 48"/>
                  <a:gd name="T9" fmla="*/ 0 h 42"/>
                  <a:gd name="T10" fmla="*/ 0 w 48"/>
                  <a:gd name="T11" fmla="*/ 9 h 42"/>
                  <a:gd name="T12" fmla="*/ 0 w 48"/>
                  <a:gd name="T13" fmla="*/ 42 h 42"/>
                  <a:gd name="T14" fmla="*/ 36 w 48"/>
                  <a:gd name="T15" fmla="*/ 42 h 42"/>
                  <a:gd name="T16" fmla="*/ 40 w 48"/>
                  <a:gd name="T17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42">
                    <a:moveTo>
                      <a:pt x="40" y="13"/>
                    </a:moveTo>
                    <a:cubicBezTo>
                      <a:pt x="42" y="10"/>
                      <a:pt x="45" y="9"/>
                      <a:pt x="4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15" y="0"/>
                      <a:pt x="9" y="0"/>
                    </a:cubicBezTo>
                    <a:cubicBezTo>
                      <a:pt x="3" y="0"/>
                      <a:pt x="0" y="1"/>
                      <a:pt x="0" y="9"/>
                    </a:cubicBezTo>
                    <a:cubicBezTo>
                      <a:pt x="0" y="17"/>
                      <a:pt x="0" y="42"/>
                      <a:pt x="0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0" y="32"/>
                      <a:pt x="32" y="21"/>
                      <a:pt x="4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65" name="Freeform 45"/>
              <p:cNvSpPr>
                <a:spLocks noEditPoints="1"/>
              </p:cNvSpPr>
              <p:nvPr/>
            </p:nvSpPr>
            <p:spPr bwMode="auto">
              <a:xfrm>
                <a:off x="3597275" y="3170238"/>
                <a:ext cx="141288" cy="134937"/>
              </a:xfrm>
              <a:custGeom>
                <a:avLst/>
                <a:gdLst>
                  <a:gd name="T0" fmla="*/ 36 w 44"/>
                  <a:gd name="T1" fmla="*/ 7 h 42"/>
                  <a:gd name="T2" fmla="*/ 8 w 44"/>
                  <a:gd name="T3" fmla="*/ 7 h 42"/>
                  <a:gd name="T4" fmla="*/ 8 w 44"/>
                  <a:gd name="T5" fmla="*/ 35 h 42"/>
                  <a:gd name="T6" fmla="*/ 36 w 44"/>
                  <a:gd name="T7" fmla="*/ 35 h 42"/>
                  <a:gd name="T8" fmla="*/ 36 w 44"/>
                  <a:gd name="T9" fmla="*/ 7 h 42"/>
                  <a:gd name="T10" fmla="*/ 12 w 44"/>
                  <a:gd name="T11" fmla="*/ 31 h 42"/>
                  <a:gd name="T12" fmla="*/ 12 w 44"/>
                  <a:gd name="T13" fmla="*/ 11 h 42"/>
                  <a:gd name="T14" fmla="*/ 32 w 44"/>
                  <a:gd name="T15" fmla="*/ 11 h 42"/>
                  <a:gd name="T16" fmla="*/ 32 w 44"/>
                  <a:gd name="T17" fmla="*/ 31 h 42"/>
                  <a:gd name="T18" fmla="*/ 12 w 44"/>
                  <a:gd name="T19" fmla="*/ 3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2">
                    <a:moveTo>
                      <a:pt x="36" y="7"/>
                    </a:moveTo>
                    <a:cubicBezTo>
                      <a:pt x="28" y="0"/>
                      <a:pt x="16" y="0"/>
                      <a:pt x="8" y="7"/>
                    </a:cubicBezTo>
                    <a:cubicBezTo>
                      <a:pt x="0" y="15"/>
                      <a:pt x="0" y="27"/>
                      <a:pt x="8" y="35"/>
                    </a:cubicBezTo>
                    <a:cubicBezTo>
                      <a:pt x="16" y="42"/>
                      <a:pt x="28" y="42"/>
                      <a:pt x="36" y="35"/>
                    </a:cubicBezTo>
                    <a:cubicBezTo>
                      <a:pt x="44" y="27"/>
                      <a:pt x="44" y="15"/>
                      <a:pt x="36" y="7"/>
                    </a:cubicBezTo>
                    <a:close/>
                    <a:moveTo>
                      <a:pt x="12" y="31"/>
                    </a:moveTo>
                    <a:cubicBezTo>
                      <a:pt x="7" y="25"/>
                      <a:pt x="7" y="17"/>
                      <a:pt x="12" y="11"/>
                    </a:cubicBezTo>
                    <a:cubicBezTo>
                      <a:pt x="18" y="6"/>
                      <a:pt x="26" y="6"/>
                      <a:pt x="32" y="11"/>
                    </a:cubicBezTo>
                    <a:cubicBezTo>
                      <a:pt x="37" y="17"/>
                      <a:pt x="37" y="25"/>
                      <a:pt x="32" y="31"/>
                    </a:cubicBezTo>
                    <a:cubicBezTo>
                      <a:pt x="26" y="36"/>
                      <a:pt x="18" y="36"/>
                      <a:pt x="12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66" name="Freeform 46"/>
              <p:cNvSpPr>
                <a:spLocks noEditPoints="1"/>
              </p:cNvSpPr>
              <p:nvPr/>
            </p:nvSpPr>
            <p:spPr bwMode="auto">
              <a:xfrm>
                <a:off x="3530600" y="3286125"/>
                <a:ext cx="88900" cy="85725"/>
              </a:xfrm>
              <a:custGeom>
                <a:avLst/>
                <a:gdLst>
                  <a:gd name="T0" fmla="*/ 26 w 28"/>
                  <a:gd name="T1" fmla="*/ 1 h 27"/>
                  <a:gd name="T2" fmla="*/ 20 w 28"/>
                  <a:gd name="T3" fmla="*/ 1 h 27"/>
                  <a:gd name="T4" fmla="*/ 20 w 28"/>
                  <a:gd name="T5" fmla="*/ 1 h 27"/>
                  <a:gd name="T6" fmla="*/ 26 w 28"/>
                  <a:gd name="T7" fmla="*/ 7 h 27"/>
                  <a:gd name="T8" fmla="*/ 26 w 28"/>
                  <a:gd name="T9" fmla="*/ 7 h 27"/>
                  <a:gd name="T10" fmla="*/ 26 w 28"/>
                  <a:gd name="T11" fmla="*/ 1 h 27"/>
                  <a:gd name="T12" fmla="*/ 1 w 28"/>
                  <a:gd name="T13" fmla="*/ 20 h 27"/>
                  <a:gd name="T14" fmla="*/ 1 w 28"/>
                  <a:gd name="T15" fmla="*/ 25 h 27"/>
                  <a:gd name="T16" fmla="*/ 7 w 28"/>
                  <a:gd name="T17" fmla="*/ 25 h 27"/>
                  <a:gd name="T18" fmla="*/ 24 w 28"/>
                  <a:gd name="T19" fmla="*/ 9 h 27"/>
                  <a:gd name="T20" fmla="*/ 18 w 28"/>
                  <a:gd name="T21" fmla="*/ 3 h 27"/>
                  <a:gd name="T22" fmla="*/ 1 w 28"/>
                  <a:gd name="T23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7">
                    <a:moveTo>
                      <a:pt x="26" y="1"/>
                    </a:moveTo>
                    <a:cubicBezTo>
                      <a:pt x="25" y="0"/>
                      <a:pt x="22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8" y="5"/>
                      <a:pt x="28" y="3"/>
                      <a:pt x="26" y="1"/>
                    </a:cubicBezTo>
                    <a:close/>
                    <a:moveTo>
                      <a:pt x="1" y="20"/>
                    </a:moveTo>
                    <a:cubicBezTo>
                      <a:pt x="0" y="21"/>
                      <a:pt x="0" y="24"/>
                      <a:pt x="1" y="25"/>
                    </a:cubicBezTo>
                    <a:cubicBezTo>
                      <a:pt x="3" y="27"/>
                      <a:pt x="6" y="27"/>
                      <a:pt x="7" y="25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18" y="3"/>
                      <a:pt x="18" y="3"/>
                      <a:pt x="18" y="3"/>
                    </a:cubicBez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endParaRPr lang="zh-CN" altLang="en-US" sz="2400"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</p:grpSp>
      </p:grpSp>
      <p:cxnSp>
        <p:nvCxnSpPr>
          <p:cNvPr id="79" name="直接连接符 78"/>
          <p:cNvCxnSpPr/>
          <p:nvPr/>
        </p:nvCxnSpPr>
        <p:spPr>
          <a:xfrm>
            <a:off x="5928009" y="1918327"/>
            <a:ext cx="0" cy="3392185"/>
          </a:xfrm>
          <a:prstGeom prst="line">
            <a:avLst/>
          </a:prstGeom>
          <a:ln w="6350">
            <a:solidFill>
              <a:srgbClr val="20202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60"/>
          <p:cNvSpPr txBox="1"/>
          <p:nvPr/>
        </p:nvSpPr>
        <p:spPr bwMode="auto">
          <a:xfrm>
            <a:off x="3770630" y="235267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1.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实验目的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18" name="TextBox 60"/>
          <p:cNvSpPr txBox="1"/>
          <p:nvPr/>
        </p:nvSpPr>
        <p:spPr bwMode="auto">
          <a:xfrm>
            <a:off x="2825115" y="3135630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2.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实验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设计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19" name="TextBox 60"/>
          <p:cNvSpPr txBox="1"/>
          <p:nvPr/>
        </p:nvSpPr>
        <p:spPr bwMode="auto">
          <a:xfrm>
            <a:off x="3770630" y="3923030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3.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实验结果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评估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20" name="TextBox 60"/>
          <p:cNvSpPr txBox="1"/>
          <p:nvPr/>
        </p:nvSpPr>
        <p:spPr bwMode="auto">
          <a:xfrm>
            <a:off x="2825115" y="4683760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4.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实验意义及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应用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21" name="TextBox 60"/>
          <p:cNvSpPr txBox="1"/>
          <p:nvPr/>
        </p:nvSpPr>
        <p:spPr bwMode="auto">
          <a:xfrm>
            <a:off x="6363335" y="1462405"/>
            <a:ext cx="4585970" cy="34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1.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创建一个用于派送外卖的订单管理系统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6405880" y="1895475"/>
            <a:ext cx="4544060" cy="1007745"/>
          </a:xfrm>
          <a:prstGeom prst="rect">
            <a:avLst/>
          </a:prstGeom>
        </p:spPr>
        <p:txBody>
          <a:bodyPr wrap="square" lIns="0" tIns="0" rIns="0" bIns="0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将需求转化为多文件，将程序进行模块化处理，通过多个次级函数来完成各个基础的功能，再通过主函数将这些功能集成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3" name="TextBox 60"/>
          <p:cNvSpPr txBox="1"/>
          <p:nvPr/>
        </p:nvSpPr>
        <p:spPr bwMode="auto">
          <a:xfrm>
            <a:off x="6388735" y="3096260"/>
            <a:ext cx="3985260" cy="99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3.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实现了案例的各项功能，系统也有了一定的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 eaLnBrk="1" hangingPunct="1"/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健壮性，能在用户进行错误输入时纠正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6363335" y="3851275"/>
            <a:ext cx="4878070" cy="1739265"/>
          </a:xfrm>
          <a:prstGeom prst="rect">
            <a:avLst/>
          </a:prstGeom>
        </p:spPr>
        <p:txBody>
          <a:bodyPr wrap="square" lIns="0" tIns="0" rIns="0" bIns="0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4.订单管理系统可以帮助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商家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提高订单处理效率。通过自动化处理订单流程、实时更新订单状态和自动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统计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订单，减少了人力资源和时间成本。系统还可以提供智能调度和路线优化功能，提高送餐员的工作效率。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同时提供在线销售渠道，扩大了商家的覆盖范围，并带来更多的订单和收入。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8395" y="603885"/>
            <a:ext cx="3381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zh-CN" altLang="en-US" sz="5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1"/>
            <a:ext cx="6858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14262" y="2075001"/>
            <a:ext cx="428171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感谢观看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34549" y="3274060"/>
            <a:ext cx="3538220" cy="0"/>
            <a:chOff x="1970" y="7377"/>
            <a:chExt cx="5572" cy="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102" y="7377"/>
              <a:ext cx="544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970" y="7377"/>
              <a:ext cx="2778" cy="0"/>
            </a:xfrm>
            <a:prstGeom prst="line">
              <a:avLst/>
            </a:prstGeom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3752708" y="3313618"/>
            <a:ext cx="4553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Thanks For Watching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1" name="弧形 20"/>
          <p:cNvSpPr/>
          <p:nvPr/>
        </p:nvSpPr>
        <p:spPr>
          <a:xfrm>
            <a:off x="5852160" y="1303020"/>
            <a:ext cx="3143250" cy="3143250"/>
          </a:xfrm>
          <a:prstGeom prst="arc">
            <a:avLst>
              <a:gd name="adj1" fmla="val 12859358"/>
              <a:gd name="adj2" fmla="val 82071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91840" y="4446270"/>
            <a:ext cx="57035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29587" y="2817495"/>
            <a:ext cx="4040505" cy="404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0">
              <a:schemeClr val="bg1">
                <a:lumMod val="95000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69845" y="670048"/>
            <a:ext cx="11653667" cy="5535172"/>
            <a:chOff x="1352775" y="361438"/>
            <a:chExt cx="11653667" cy="5535172"/>
          </a:xfrm>
        </p:grpSpPr>
        <p:grpSp>
          <p:nvGrpSpPr>
            <p:cNvPr id="4" name="组合 3"/>
            <p:cNvGrpSpPr/>
            <p:nvPr/>
          </p:nvGrpSpPr>
          <p:grpSpPr>
            <a:xfrm>
              <a:off x="9228963" y="361438"/>
              <a:ext cx="2296811" cy="1437853"/>
              <a:chOff x="1295" y="1680"/>
              <a:chExt cx="16545" cy="7462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7547" y="1681"/>
                <a:ext cx="1029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17840" y="1680"/>
                <a:ext cx="0" cy="746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1295" y="9142"/>
                <a:ext cx="1654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V="1">
                <a:off x="1295" y="5067"/>
                <a:ext cx="0" cy="40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1"/>
            <p:cNvSpPr/>
            <p:nvPr/>
          </p:nvSpPr>
          <p:spPr>
            <a:xfrm>
              <a:off x="9334034" y="677361"/>
              <a:ext cx="3672408" cy="923329"/>
            </a:xfrm>
            <a:prstGeom prst="rect">
              <a:avLst/>
            </a:prstGeom>
          </p:spPr>
          <p:txBody>
            <a:bodyPr wrap="square">
              <a:normAutofit fontScale="90000" lnSpcReduction="20000"/>
            </a:bodyPr>
            <a:lstStyle/>
            <a:p>
              <a:r>
                <a:rPr lang="zh-CN" altLang="en-US" sz="7200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rPr>
                <a:t>目录</a:t>
              </a:r>
              <a:endParaRPr lang="zh-CN" altLang="en-US" sz="72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cxnSp>
          <p:nvCxnSpPr>
            <p:cNvPr id="10" name="Straight Connector 5"/>
            <p:cNvCxnSpPr/>
            <p:nvPr/>
          </p:nvCxnSpPr>
          <p:spPr>
            <a:xfrm>
              <a:off x="6163733" y="1590824"/>
              <a:ext cx="0" cy="396044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3"/>
            <p:cNvSpPr/>
            <p:nvPr/>
          </p:nvSpPr>
          <p:spPr bwMode="auto">
            <a:xfrm>
              <a:off x="2708500" y="2204843"/>
              <a:ext cx="3001010" cy="8121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rPr>
                <a:t>1.</a:t>
              </a:r>
              <a:r>
                <a:rPr lang="zh-CN" alt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rPr>
                <a:t>案例需求分析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sp>
          <p:nvSpPr>
            <p:cNvPr id="12" name="Rectangle 14"/>
            <p:cNvSpPr/>
            <p:nvPr/>
          </p:nvSpPr>
          <p:spPr bwMode="auto">
            <a:xfrm>
              <a:off x="6799170" y="2204843"/>
              <a:ext cx="3140710" cy="8121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normAutofit/>
            </a:bodyPr>
            <a:lstStyle/>
            <a:p>
              <a:pPr lvl="0"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rPr>
                <a:t>2.</a:t>
              </a:r>
              <a:r>
                <a:rPr lang="zh-CN" alt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rPr>
                <a:t>设计</a:t>
              </a:r>
              <a:r>
                <a:rPr lang="zh-CN" alt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rPr>
                <a:t>思路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sp>
          <p:nvSpPr>
            <p:cNvPr id="13" name="Rectangle 16"/>
            <p:cNvSpPr/>
            <p:nvPr/>
          </p:nvSpPr>
          <p:spPr bwMode="auto">
            <a:xfrm>
              <a:off x="2708500" y="3770753"/>
              <a:ext cx="3001010" cy="7931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normAutofit/>
            </a:bodyPr>
            <a:lstStyle/>
            <a:p>
              <a:pPr lvl="0"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rPr>
                <a:t>3.</a:t>
              </a:r>
              <a:r>
                <a:rPr lang="zh-CN" alt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rPr>
                <a:t>出现的问题及</a:t>
              </a:r>
              <a:r>
                <a:rPr lang="zh-CN" alt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rPr>
                <a:t>解决方案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sp>
          <p:nvSpPr>
            <p:cNvPr id="14" name="Rectangle 17"/>
            <p:cNvSpPr/>
            <p:nvPr/>
          </p:nvSpPr>
          <p:spPr bwMode="auto">
            <a:xfrm>
              <a:off x="6799170" y="3770753"/>
              <a:ext cx="3140075" cy="7931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normAutofit/>
            </a:bodyPr>
            <a:lstStyle/>
            <a:p>
              <a:pPr lvl="0"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rPr>
                <a:t>4.</a:t>
              </a:r>
              <a:r>
                <a:rPr lang="zh-CN" alt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rPr>
                <a:t>实验</a:t>
              </a:r>
              <a:r>
                <a:rPr lang="zh-CN" alt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rPr>
                <a:t>总结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sp>
          <p:nvSpPr>
            <p:cNvPr id="16" name="Rectangle 6"/>
            <p:cNvSpPr/>
            <p:nvPr/>
          </p:nvSpPr>
          <p:spPr>
            <a:xfrm>
              <a:off x="9397533" y="1425547"/>
              <a:ext cx="1594929" cy="369332"/>
            </a:xfrm>
            <a:prstGeom prst="rect">
              <a:avLst/>
            </a:prstGeom>
          </p:spPr>
          <p:txBody>
            <a:bodyPr wrap="none">
              <a:normAutofit fontScale="87500" lnSpcReduction="20000"/>
            </a:bodyPr>
            <a:lstStyle/>
            <a:p>
              <a:pPr algn="dist"/>
              <a:r>
                <a:rPr lang="en-US" altLang="zh-CN" sz="2400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rPr>
                <a:t>CONTENTS</a:t>
              </a:r>
              <a:endParaRPr lang="en-US" altLang="zh-CN" sz="2400" b="1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 flipH="1">
              <a:off x="1352775" y="1158240"/>
              <a:ext cx="10506075" cy="4738370"/>
              <a:chOff x="1295" y="1680"/>
              <a:chExt cx="16545" cy="7462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7547" y="1681"/>
                <a:ext cx="102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7840" y="1680"/>
                <a:ext cx="0" cy="746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1295" y="9142"/>
                <a:ext cx="1654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1295" y="5067"/>
                <a:ext cx="0" cy="407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同心圆 6"/>
          <p:cNvSpPr/>
          <p:nvPr/>
        </p:nvSpPr>
        <p:spPr>
          <a:xfrm>
            <a:off x="3526798" y="2552233"/>
            <a:ext cx="1724828" cy="1725361"/>
          </a:xfrm>
          <a:prstGeom prst="donut">
            <a:avLst>
              <a:gd name="adj" fmla="val 274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8" name="空心弧 7"/>
          <p:cNvSpPr/>
          <p:nvPr/>
        </p:nvSpPr>
        <p:spPr>
          <a:xfrm rot="13697614">
            <a:off x="3649451" y="2693345"/>
            <a:ext cx="1442691" cy="1443136"/>
          </a:xfrm>
          <a:prstGeom prst="blockArc">
            <a:avLst>
              <a:gd name="adj1" fmla="val 11374976"/>
              <a:gd name="adj2" fmla="val 217926"/>
              <a:gd name="adj3" fmla="val 201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0975" y="3224333"/>
            <a:ext cx="979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50%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6860488" y="2557948"/>
            <a:ext cx="1724828" cy="1725361"/>
          </a:xfrm>
          <a:prstGeom prst="donut">
            <a:avLst>
              <a:gd name="adj" fmla="val 274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11" name="空心弧 10"/>
          <p:cNvSpPr/>
          <p:nvPr/>
        </p:nvSpPr>
        <p:spPr>
          <a:xfrm rot="3480000">
            <a:off x="7001555" y="2693345"/>
            <a:ext cx="1442691" cy="1443136"/>
          </a:xfrm>
          <a:prstGeom prst="blockArc">
            <a:avLst>
              <a:gd name="adj1" fmla="val 10440261"/>
              <a:gd name="adj2" fmla="val 217926"/>
              <a:gd name="adj3" fmla="val 201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3099" y="3218618"/>
            <a:ext cx="979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50%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19" name="文本框 17"/>
          <p:cNvSpPr txBox="1"/>
          <p:nvPr/>
        </p:nvSpPr>
        <p:spPr>
          <a:xfrm>
            <a:off x="3166745" y="4433570"/>
            <a:ext cx="2445385" cy="473710"/>
          </a:xfrm>
          <a:prstGeom prst="rect">
            <a:avLst/>
          </a:prstGeom>
          <a:noFill/>
        </p:spPr>
        <p:txBody>
          <a:bodyPr wrap="square" lIns="134345" tIns="67173" rIns="134345" bIns="67173">
            <a:no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圆体-简" panose="02010600040101010101" charset="-122"/>
                <a:sym typeface="Arial" panose="020B0604020202020204"/>
              </a:rPr>
              <a:t>林子竣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圆体-简" panose="02010600040101010101" charset="-122"/>
              <a:sym typeface="Arial" panose="020B0604020202020204"/>
            </a:endParaRPr>
          </a:p>
          <a:p>
            <a:pPr lvl="0" algn="ctr">
              <a:lnSpc>
                <a:spcPct val="130000"/>
              </a:lnSpc>
              <a:defRPr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20" name="文本框 17"/>
          <p:cNvSpPr txBox="1"/>
          <p:nvPr/>
        </p:nvSpPr>
        <p:spPr>
          <a:xfrm>
            <a:off x="6499860" y="4433570"/>
            <a:ext cx="2445385" cy="390525"/>
          </a:xfrm>
          <a:prstGeom prst="rect">
            <a:avLst/>
          </a:prstGeom>
          <a:noFill/>
        </p:spPr>
        <p:txBody>
          <a:bodyPr wrap="square" lIns="134345" tIns="67173" rIns="134345" bIns="67173">
            <a:no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圆体-简" panose="02010600040101010101" charset="-122"/>
                <a:sym typeface="Arial" panose="020B0604020202020204"/>
              </a:rPr>
              <a:t>王佳鸿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81120" y="1299210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>
                <a:solidFill>
                  <a:schemeClr val="tx1">
                    <a:lumMod val="65000"/>
                    <a:lumOff val="35000"/>
                  </a:schemeClr>
                </a:solidFill>
              </a:rPr>
              <a:t>小组成员分工</a:t>
            </a:r>
            <a:endParaRPr lang="zh-CN" altLang="en-US" sz="4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1270" y="2552065"/>
            <a:ext cx="21050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编写函数头文件</a:t>
            </a:r>
            <a:endParaRPr lang="zh-CN" altLang="en-US"/>
          </a:p>
          <a:p>
            <a:r>
              <a:rPr lang="zh-CN" altLang="en-US"/>
              <a:t>编写各类次级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/>
              <a:t>如订单表</a:t>
            </a:r>
            <a:r>
              <a:rPr lang="zh-CN" altLang="en-US"/>
              <a:t>初始化</a:t>
            </a:r>
            <a:endParaRPr lang="zh-CN" altLang="en-US"/>
          </a:p>
          <a:p>
            <a:r>
              <a:rPr lang="zh-CN" altLang="en-US"/>
              <a:t>订单队列</a:t>
            </a:r>
            <a:r>
              <a:rPr lang="zh-CN" altLang="en-US"/>
              <a:t>初始化</a:t>
            </a:r>
            <a:endParaRPr lang="zh-CN" altLang="en-US"/>
          </a:p>
          <a:p>
            <a:r>
              <a:rPr lang="zh-CN" altLang="en-US"/>
              <a:t>求算</a:t>
            </a:r>
            <a:r>
              <a:rPr lang="zh-CN" altLang="en-US"/>
              <a:t>最短路径</a:t>
            </a:r>
            <a:endParaRPr lang="zh-CN" altLang="en-US"/>
          </a:p>
          <a:p>
            <a:r>
              <a:rPr lang="zh-CN" altLang="en-US"/>
              <a:t>判断输入是否</a:t>
            </a:r>
            <a:r>
              <a:rPr lang="zh-CN" altLang="en-US"/>
              <a:t>合法</a:t>
            </a:r>
            <a:endParaRPr lang="zh-CN" altLang="en-US"/>
          </a:p>
          <a:p>
            <a:r>
              <a:rPr lang="en-US" altLang="zh-CN"/>
              <a:t>ppt</a:t>
            </a:r>
            <a:r>
              <a:rPr lang="zh-CN" altLang="en-US"/>
              <a:t>及实验报告</a:t>
            </a:r>
            <a:r>
              <a:rPr lang="zh-CN" altLang="en-US"/>
              <a:t>制作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29345" y="2806700"/>
            <a:ext cx="23336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利用编写的次级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/>
              <a:t>在主函数中实现</a:t>
            </a:r>
            <a:r>
              <a:rPr lang="zh-CN" altLang="en-US"/>
              <a:t>需求</a:t>
            </a:r>
            <a:endParaRPr lang="zh-CN" altLang="en-US"/>
          </a:p>
          <a:p>
            <a:r>
              <a:rPr lang="zh-CN" altLang="en-US"/>
              <a:t>对程序进行</a:t>
            </a:r>
            <a:r>
              <a:rPr lang="zh-CN" altLang="en-US"/>
              <a:t>调试</a:t>
            </a:r>
            <a:endParaRPr lang="zh-CN" altLang="en-US"/>
          </a:p>
          <a:p>
            <a:r>
              <a:rPr lang="zh-CN" altLang="en-US"/>
              <a:t>排查函数中的隐患</a:t>
            </a:r>
            <a:endParaRPr lang="zh-CN" altLang="en-US"/>
          </a:p>
          <a:p>
            <a:r>
              <a:rPr lang="zh-CN" altLang="en-US"/>
              <a:t>解决程序中的</a:t>
            </a:r>
            <a:r>
              <a:rPr lang="en-US" altLang="zh-CN"/>
              <a:t>bug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/>
      <p:bldP spid="10" grpId="0" bldLvl="0" animBg="1"/>
      <p:bldP spid="11" grpId="0" bldLvl="0" animBg="1"/>
      <p:bldP spid="12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073611" y="3276701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9829501" y="551497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211473" y="1057513"/>
            <a:ext cx="5110163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案例需求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分析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0080" y="825500"/>
            <a:ext cx="4572000" cy="1231900"/>
            <a:chOff x="1295" y="1680"/>
            <a:chExt cx="16545" cy="746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6951">
            <a:off x="6105972" y="728005"/>
            <a:ext cx="2867636" cy="28676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55900" y="4000500"/>
            <a:ext cx="71799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实现系统从文本中读写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实现对套餐及订单进行各类</a:t>
            </a:r>
            <a:r>
              <a:rPr lang="zh-CN" altLang="en-US"/>
              <a:t>操作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根据地图算出最短</a:t>
            </a:r>
            <a:r>
              <a:rPr lang="zh-CN" altLang="en-US"/>
              <a:t>路径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>
                <a:sym typeface="+mn-ea"/>
              </a:rPr>
              <a:t>根据时间自动生成订单号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通过以上基础功能完成对订单的接收，查询，显示，并逐个</a:t>
            </a:r>
            <a:r>
              <a:rPr lang="zh-CN" altLang="en-US">
                <a:sym typeface="+mn-ea"/>
              </a:rPr>
              <a:t>派送；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对套餐进行修改，增减；对订单信息按当天，周，月及地点进行</a:t>
            </a:r>
            <a:r>
              <a:rPr lang="zh-CN" altLang="en-US">
                <a:sym typeface="+mn-ea"/>
              </a:rPr>
              <a:t>统计。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hape 425"/>
          <p:cNvSpPr/>
          <p:nvPr/>
        </p:nvSpPr>
        <p:spPr>
          <a:xfrm>
            <a:off x="7202170" y="2248535"/>
            <a:ext cx="2768600" cy="36893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defTabSz="1216660"/>
            <a:r>
              <a:rPr lang="en-US" altLang="zh-CN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4.</a:t>
            </a:r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基础数据</a:t>
            </a:r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维护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26" name="Shape 426"/>
          <p:cNvSpPr/>
          <p:nvPr/>
        </p:nvSpPr>
        <p:spPr>
          <a:xfrm>
            <a:off x="7202170" y="2813050"/>
            <a:ext cx="2753360" cy="21526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defTabSz="323215">
              <a:spcBef>
                <a:spcPts val="850"/>
              </a:spcBef>
              <a:defRPr sz="1800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添加套餐，修改套餐，删除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套餐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27" name="Shape 427"/>
          <p:cNvSpPr/>
          <p:nvPr/>
        </p:nvSpPr>
        <p:spPr>
          <a:xfrm>
            <a:off x="6885940" y="2305685"/>
            <a:ext cx="190500" cy="1905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29" name="Shape 428"/>
          <p:cNvSpPr/>
          <p:nvPr/>
        </p:nvSpPr>
        <p:spPr>
          <a:xfrm>
            <a:off x="7178675" y="3128010"/>
            <a:ext cx="2768600" cy="36893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defTabSz="1216660"/>
            <a:r>
              <a:rPr lang="en-US" altLang="zh-CN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5.</a:t>
            </a:r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统计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30" name="Shape 429"/>
          <p:cNvSpPr/>
          <p:nvPr/>
        </p:nvSpPr>
        <p:spPr>
          <a:xfrm>
            <a:off x="7202170" y="3600450"/>
            <a:ext cx="2753360" cy="4305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defTabSz="323215">
              <a:spcBef>
                <a:spcPts val="850"/>
              </a:spcBef>
              <a:defRPr sz="1800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按天统计，按周统计，按月统计，按地点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统计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31" name="Shape 430"/>
          <p:cNvSpPr/>
          <p:nvPr/>
        </p:nvSpPr>
        <p:spPr>
          <a:xfrm>
            <a:off x="6885940" y="3218815"/>
            <a:ext cx="190500" cy="1905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33" name="Shape 431"/>
          <p:cNvSpPr/>
          <p:nvPr/>
        </p:nvSpPr>
        <p:spPr>
          <a:xfrm>
            <a:off x="7178675" y="4201795"/>
            <a:ext cx="2768600" cy="36893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defTabSz="1216660"/>
            <a:r>
              <a:rPr lang="en-US" altLang="zh-CN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6.</a:t>
            </a:r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下班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34" name="Shape 432"/>
          <p:cNvSpPr/>
          <p:nvPr/>
        </p:nvSpPr>
        <p:spPr>
          <a:xfrm>
            <a:off x="7202170" y="4684395"/>
            <a:ext cx="2753360" cy="4305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defTabSz="323215">
              <a:spcBef>
                <a:spcPts val="850"/>
              </a:spcBef>
              <a:defRPr sz="1800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将相关的订单，套餐及地点信息存入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txt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文本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中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35" name="Shape 433"/>
          <p:cNvSpPr/>
          <p:nvPr/>
        </p:nvSpPr>
        <p:spPr>
          <a:xfrm>
            <a:off x="6885940" y="4293235"/>
            <a:ext cx="190500" cy="1905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2" name="Shape 441"/>
          <p:cNvSpPr/>
          <p:nvPr/>
        </p:nvSpPr>
        <p:spPr>
          <a:xfrm>
            <a:off x="2919730" y="1509395"/>
            <a:ext cx="2768600" cy="6667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>
            <a:lvl1pPr algn="r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algn="ctr" defTabSz="1216660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系统功能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一览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5" name="Shape 438"/>
          <p:cNvSpPr/>
          <p:nvPr/>
        </p:nvSpPr>
        <p:spPr>
          <a:xfrm>
            <a:off x="5180965" y="2617470"/>
            <a:ext cx="190500" cy="1905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6" name="Shape 443"/>
          <p:cNvSpPr/>
          <p:nvPr/>
        </p:nvSpPr>
        <p:spPr>
          <a:xfrm>
            <a:off x="2302510" y="2496185"/>
            <a:ext cx="2768600" cy="36893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algn="r" defTabSz="1216660"/>
            <a:r>
              <a:rPr lang="en-US" altLang="zh-CN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1.</a:t>
            </a:r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上班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7" name="Shape 444"/>
          <p:cNvSpPr/>
          <p:nvPr/>
        </p:nvSpPr>
        <p:spPr>
          <a:xfrm>
            <a:off x="2339340" y="2991485"/>
            <a:ext cx="2753360" cy="3289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/>
          <a:p>
            <a:pPr algn="r" defTabSz="323215">
              <a:spcBef>
                <a:spcPts val="850"/>
              </a:spcBef>
              <a:defRPr sz="1800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读入订单，套餐及地点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信息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9" name="Shape 439"/>
          <p:cNvSpPr/>
          <p:nvPr/>
        </p:nvSpPr>
        <p:spPr>
          <a:xfrm>
            <a:off x="5180965" y="3594100"/>
            <a:ext cx="190500" cy="1905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50" name="Shape 445"/>
          <p:cNvSpPr/>
          <p:nvPr/>
        </p:nvSpPr>
        <p:spPr>
          <a:xfrm>
            <a:off x="2302510" y="3484245"/>
            <a:ext cx="2768600" cy="36893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defTabSz="1216660"/>
            <a:r>
              <a:rPr lang="en-US" altLang="zh-CN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2.</a:t>
            </a:r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订单</a:t>
            </a:r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管理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51" name="Shape 446"/>
          <p:cNvSpPr/>
          <p:nvPr/>
        </p:nvSpPr>
        <p:spPr>
          <a:xfrm>
            <a:off x="2339340" y="3922395"/>
            <a:ext cx="2753360" cy="4921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/>
          <a:p>
            <a:pPr indent="457200" algn="ctr" defTabSz="323215">
              <a:spcBef>
                <a:spcPts val="850"/>
              </a:spcBef>
              <a:defRPr sz="1800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接收订单，查询订单，显示订单，编辑订单，撤销订单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53" name="Shape 440"/>
          <p:cNvSpPr/>
          <p:nvPr/>
        </p:nvSpPr>
        <p:spPr>
          <a:xfrm>
            <a:off x="5180965" y="4570730"/>
            <a:ext cx="190500" cy="1905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426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54" name="Shape 447"/>
          <p:cNvSpPr/>
          <p:nvPr/>
        </p:nvSpPr>
        <p:spPr>
          <a:xfrm>
            <a:off x="2302510" y="4483735"/>
            <a:ext cx="2768600" cy="36893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defTabSz="1216660"/>
            <a:r>
              <a:rPr lang="en-US" altLang="zh-CN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3.</a:t>
            </a:r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派送</a:t>
            </a:r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订单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55" name="Shape 448"/>
          <p:cNvSpPr/>
          <p:nvPr/>
        </p:nvSpPr>
        <p:spPr>
          <a:xfrm>
            <a:off x="2339340" y="5002530"/>
            <a:ext cx="2753360" cy="21526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r" defTabSz="323215">
              <a:spcBef>
                <a:spcPts val="850"/>
              </a:spcBef>
              <a:defRPr sz="1800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显示未派送的订单并逐个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派送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4384640" y="2145042"/>
            <a:ext cx="2228892" cy="2529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570" extrusionOk="0">
                <a:moveTo>
                  <a:pt x="538" y="6909"/>
                </a:moveTo>
                <a:cubicBezTo>
                  <a:pt x="1461" y="7610"/>
                  <a:pt x="2084" y="8535"/>
                  <a:pt x="2344" y="9550"/>
                </a:cubicBezTo>
                <a:cubicBezTo>
                  <a:pt x="2607" y="10563"/>
                  <a:pt x="2500" y="11653"/>
                  <a:pt x="2066" y="12653"/>
                </a:cubicBezTo>
                <a:cubicBezTo>
                  <a:pt x="1851" y="13153"/>
                  <a:pt x="1549" y="13624"/>
                  <a:pt x="1175" y="14047"/>
                </a:cubicBezTo>
                <a:cubicBezTo>
                  <a:pt x="988" y="14258"/>
                  <a:pt x="783" y="14456"/>
                  <a:pt x="563" y="14641"/>
                </a:cubicBezTo>
                <a:cubicBezTo>
                  <a:pt x="535" y="14664"/>
                  <a:pt x="508" y="14687"/>
                  <a:pt x="480" y="14710"/>
                </a:cubicBezTo>
                <a:cubicBezTo>
                  <a:pt x="448" y="14736"/>
                  <a:pt x="416" y="14761"/>
                  <a:pt x="384" y="14787"/>
                </a:cubicBezTo>
                <a:cubicBezTo>
                  <a:pt x="262" y="14888"/>
                  <a:pt x="169" y="15015"/>
                  <a:pt x="114" y="15148"/>
                </a:cubicBezTo>
                <a:cubicBezTo>
                  <a:pt x="5" y="15419"/>
                  <a:pt x="39" y="15673"/>
                  <a:pt x="115" y="15884"/>
                </a:cubicBezTo>
                <a:cubicBezTo>
                  <a:pt x="195" y="16097"/>
                  <a:pt x="324" y="16283"/>
                  <a:pt x="510" y="16443"/>
                </a:cubicBezTo>
                <a:cubicBezTo>
                  <a:pt x="604" y="16523"/>
                  <a:pt x="714" y="16596"/>
                  <a:pt x="845" y="16653"/>
                </a:cubicBezTo>
                <a:cubicBezTo>
                  <a:pt x="977" y="16710"/>
                  <a:pt x="1132" y="16749"/>
                  <a:pt x="1297" y="16755"/>
                </a:cubicBezTo>
                <a:cubicBezTo>
                  <a:pt x="1379" y="16758"/>
                  <a:pt x="1462" y="16752"/>
                  <a:pt x="1542" y="16738"/>
                </a:cubicBezTo>
                <a:cubicBezTo>
                  <a:pt x="1582" y="16731"/>
                  <a:pt x="1622" y="16722"/>
                  <a:pt x="1660" y="16711"/>
                </a:cubicBezTo>
                <a:cubicBezTo>
                  <a:pt x="1682" y="16705"/>
                  <a:pt x="1703" y="16698"/>
                  <a:pt x="1725" y="16692"/>
                </a:cubicBezTo>
                <a:cubicBezTo>
                  <a:pt x="1761" y="16682"/>
                  <a:pt x="1797" y="16672"/>
                  <a:pt x="1833" y="16661"/>
                </a:cubicBezTo>
                <a:cubicBezTo>
                  <a:pt x="1870" y="16652"/>
                  <a:pt x="1906" y="16642"/>
                  <a:pt x="1942" y="16633"/>
                </a:cubicBezTo>
                <a:cubicBezTo>
                  <a:pt x="2088" y="16595"/>
                  <a:pt x="2235" y="16563"/>
                  <a:pt x="2384" y="16535"/>
                </a:cubicBezTo>
                <a:cubicBezTo>
                  <a:pt x="2977" y="16425"/>
                  <a:pt x="3590" y="16393"/>
                  <a:pt x="4193" y="16443"/>
                </a:cubicBezTo>
                <a:cubicBezTo>
                  <a:pt x="5401" y="16540"/>
                  <a:pt x="6568" y="16973"/>
                  <a:pt x="7492" y="17666"/>
                </a:cubicBezTo>
                <a:cubicBezTo>
                  <a:pt x="8420" y="18356"/>
                  <a:pt x="9100" y="19300"/>
                  <a:pt x="9406" y="20334"/>
                </a:cubicBezTo>
                <a:cubicBezTo>
                  <a:pt x="9425" y="20399"/>
                  <a:pt x="9443" y="20464"/>
                  <a:pt x="9460" y="20529"/>
                </a:cubicBezTo>
                <a:cubicBezTo>
                  <a:pt x="9468" y="20561"/>
                  <a:pt x="9475" y="20594"/>
                  <a:pt x="9483" y="20627"/>
                </a:cubicBezTo>
                <a:cubicBezTo>
                  <a:pt x="9488" y="20647"/>
                  <a:pt x="9492" y="20666"/>
                  <a:pt x="9497" y="20686"/>
                </a:cubicBezTo>
                <a:cubicBezTo>
                  <a:pt x="9499" y="20695"/>
                  <a:pt x="9501" y="20704"/>
                  <a:pt x="9503" y="20713"/>
                </a:cubicBezTo>
                <a:cubicBezTo>
                  <a:pt x="9508" y="20728"/>
                  <a:pt x="9512" y="20744"/>
                  <a:pt x="9517" y="20759"/>
                </a:cubicBezTo>
                <a:cubicBezTo>
                  <a:pt x="9552" y="20878"/>
                  <a:pt x="9606" y="20989"/>
                  <a:pt x="9688" y="21099"/>
                </a:cubicBezTo>
                <a:cubicBezTo>
                  <a:pt x="9769" y="21207"/>
                  <a:pt x="9878" y="21306"/>
                  <a:pt x="10002" y="21381"/>
                </a:cubicBezTo>
                <a:cubicBezTo>
                  <a:pt x="10253" y="21532"/>
                  <a:pt x="10545" y="21583"/>
                  <a:pt x="10808" y="21567"/>
                </a:cubicBezTo>
                <a:cubicBezTo>
                  <a:pt x="11073" y="21551"/>
                  <a:pt x="11324" y="21474"/>
                  <a:pt x="11546" y="21332"/>
                </a:cubicBezTo>
                <a:cubicBezTo>
                  <a:pt x="11766" y="21192"/>
                  <a:pt x="11953" y="20969"/>
                  <a:pt x="12021" y="20712"/>
                </a:cubicBezTo>
                <a:cubicBezTo>
                  <a:pt x="12040" y="20640"/>
                  <a:pt x="12058" y="20569"/>
                  <a:pt x="12076" y="20498"/>
                </a:cubicBezTo>
                <a:cubicBezTo>
                  <a:pt x="12094" y="20432"/>
                  <a:pt x="12113" y="20368"/>
                  <a:pt x="12134" y="20303"/>
                </a:cubicBezTo>
                <a:cubicBezTo>
                  <a:pt x="12215" y="20044"/>
                  <a:pt x="12319" y="19791"/>
                  <a:pt x="12442" y="19546"/>
                </a:cubicBezTo>
                <a:cubicBezTo>
                  <a:pt x="12933" y="18564"/>
                  <a:pt x="13762" y="17719"/>
                  <a:pt x="14798" y="17166"/>
                </a:cubicBezTo>
                <a:cubicBezTo>
                  <a:pt x="15832" y="16609"/>
                  <a:pt x="17063" y="16343"/>
                  <a:pt x="18274" y="16412"/>
                </a:cubicBezTo>
                <a:cubicBezTo>
                  <a:pt x="18576" y="16429"/>
                  <a:pt x="18877" y="16466"/>
                  <a:pt x="19174" y="16523"/>
                </a:cubicBezTo>
                <a:cubicBezTo>
                  <a:pt x="19322" y="16551"/>
                  <a:pt x="19469" y="16584"/>
                  <a:pt x="19614" y="16622"/>
                </a:cubicBezTo>
                <a:cubicBezTo>
                  <a:pt x="19687" y="16641"/>
                  <a:pt x="19759" y="16661"/>
                  <a:pt x="19831" y="16683"/>
                </a:cubicBezTo>
                <a:cubicBezTo>
                  <a:pt x="19845" y="16687"/>
                  <a:pt x="19859" y="16690"/>
                  <a:pt x="19873" y="16694"/>
                </a:cubicBezTo>
                <a:cubicBezTo>
                  <a:pt x="19893" y="16699"/>
                  <a:pt x="19914" y="16704"/>
                  <a:pt x="19934" y="16709"/>
                </a:cubicBezTo>
                <a:cubicBezTo>
                  <a:pt x="19975" y="16717"/>
                  <a:pt x="20008" y="16723"/>
                  <a:pt x="20046" y="16728"/>
                </a:cubicBezTo>
                <a:cubicBezTo>
                  <a:pt x="20121" y="16737"/>
                  <a:pt x="20197" y="16740"/>
                  <a:pt x="20272" y="16737"/>
                </a:cubicBezTo>
                <a:cubicBezTo>
                  <a:pt x="20577" y="16722"/>
                  <a:pt x="20847" y="16603"/>
                  <a:pt x="21043" y="16447"/>
                </a:cubicBezTo>
                <a:cubicBezTo>
                  <a:pt x="21241" y="16290"/>
                  <a:pt x="21384" y="16093"/>
                  <a:pt x="21460" y="15864"/>
                </a:cubicBezTo>
                <a:cubicBezTo>
                  <a:pt x="21536" y="15637"/>
                  <a:pt x="21535" y="15362"/>
                  <a:pt x="21412" y="15118"/>
                </a:cubicBezTo>
                <a:cubicBezTo>
                  <a:pt x="21352" y="14997"/>
                  <a:pt x="21266" y="14888"/>
                  <a:pt x="21168" y="14801"/>
                </a:cubicBezTo>
                <a:cubicBezTo>
                  <a:pt x="21156" y="14789"/>
                  <a:pt x="21144" y="14778"/>
                  <a:pt x="21131" y="14768"/>
                </a:cubicBezTo>
                <a:cubicBezTo>
                  <a:pt x="21121" y="14759"/>
                  <a:pt x="21110" y="14751"/>
                  <a:pt x="21100" y="14742"/>
                </a:cubicBezTo>
                <a:cubicBezTo>
                  <a:pt x="21085" y="14730"/>
                  <a:pt x="21069" y="14718"/>
                  <a:pt x="21054" y="14706"/>
                </a:cubicBezTo>
                <a:cubicBezTo>
                  <a:pt x="21027" y="14683"/>
                  <a:pt x="21000" y="14660"/>
                  <a:pt x="20972" y="14638"/>
                </a:cubicBezTo>
                <a:cubicBezTo>
                  <a:pt x="20086" y="13898"/>
                  <a:pt x="19447" y="12932"/>
                  <a:pt x="19183" y="11888"/>
                </a:cubicBezTo>
                <a:cubicBezTo>
                  <a:pt x="18915" y="10846"/>
                  <a:pt x="19029" y="9733"/>
                  <a:pt x="19498" y="8745"/>
                </a:cubicBezTo>
                <a:cubicBezTo>
                  <a:pt x="19730" y="8251"/>
                  <a:pt x="20049" y="7788"/>
                  <a:pt x="20437" y="7376"/>
                </a:cubicBezTo>
                <a:cubicBezTo>
                  <a:pt x="20631" y="7169"/>
                  <a:pt x="20842" y="6976"/>
                  <a:pt x="21068" y="6797"/>
                </a:cubicBezTo>
                <a:cubicBezTo>
                  <a:pt x="21086" y="6783"/>
                  <a:pt x="21103" y="6768"/>
                  <a:pt x="21121" y="6754"/>
                </a:cubicBezTo>
                <a:cubicBezTo>
                  <a:pt x="21140" y="6738"/>
                  <a:pt x="21177" y="6706"/>
                  <a:pt x="21195" y="6687"/>
                </a:cubicBezTo>
                <a:cubicBezTo>
                  <a:pt x="21240" y="6644"/>
                  <a:pt x="21282" y="6597"/>
                  <a:pt x="21321" y="6545"/>
                </a:cubicBezTo>
                <a:cubicBezTo>
                  <a:pt x="21398" y="6443"/>
                  <a:pt x="21460" y="6324"/>
                  <a:pt x="21494" y="6198"/>
                </a:cubicBezTo>
                <a:cubicBezTo>
                  <a:pt x="21566" y="5945"/>
                  <a:pt x="21523" y="5678"/>
                  <a:pt x="21405" y="5462"/>
                </a:cubicBezTo>
                <a:cubicBezTo>
                  <a:pt x="21288" y="5244"/>
                  <a:pt x="21102" y="5063"/>
                  <a:pt x="20863" y="4939"/>
                </a:cubicBezTo>
                <a:cubicBezTo>
                  <a:pt x="20627" y="4815"/>
                  <a:pt x="20327" y="4759"/>
                  <a:pt x="20047" y="4795"/>
                </a:cubicBezTo>
                <a:cubicBezTo>
                  <a:pt x="19977" y="4804"/>
                  <a:pt x="19909" y="4818"/>
                  <a:pt x="19844" y="4836"/>
                </a:cubicBezTo>
                <a:cubicBezTo>
                  <a:pt x="19803" y="4847"/>
                  <a:pt x="19762" y="4859"/>
                  <a:pt x="19721" y="4870"/>
                </a:cubicBezTo>
                <a:cubicBezTo>
                  <a:pt x="19653" y="4889"/>
                  <a:pt x="19577" y="4908"/>
                  <a:pt x="19505" y="4926"/>
                </a:cubicBezTo>
                <a:cubicBezTo>
                  <a:pt x="19358" y="4961"/>
                  <a:pt x="19209" y="4992"/>
                  <a:pt x="19060" y="5018"/>
                </a:cubicBezTo>
                <a:cubicBezTo>
                  <a:pt x="18463" y="5122"/>
                  <a:pt x="17850" y="5149"/>
                  <a:pt x="17246" y="5096"/>
                </a:cubicBezTo>
                <a:cubicBezTo>
                  <a:pt x="16038" y="4993"/>
                  <a:pt x="14878" y="4552"/>
                  <a:pt x="13961" y="3850"/>
                </a:cubicBezTo>
                <a:cubicBezTo>
                  <a:pt x="13041" y="3153"/>
                  <a:pt x="12371" y="2203"/>
                  <a:pt x="12075" y="1166"/>
                </a:cubicBezTo>
                <a:cubicBezTo>
                  <a:pt x="12057" y="1101"/>
                  <a:pt x="12039" y="1036"/>
                  <a:pt x="12023" y="971"/>
                </a:cubicBezTo>
                <a:cubicBezTo>
                  <a:pt x="12015" y="934"/>
                  <a:pt x="12006" y="898"/>
                  <a:pt x="11998" y="861"/>
                </a:cubicBezTo>
                <a:cubicBezTo>
                  <a:pt x="11995" y="852"/>
                  <a:pt x="11993" y="843"/>
                  <a:pt x="11991" y="833"/>
                </a:cubicBezTo>
                <a:cubicBezTo>
                  <a:pt x="11985" y="815"/>
                  <a:pt x="11979" y="796"/>
                  <a:pt x="11974" y="777"/>
                </a:cubicBezTo>
                <a:cubicBezTo>
                  <a:pt x="11963" y="745"/>
                  <a:pt x="11951" y="715"/>
                  <a:pt x="11937" y="684"/>
                </a:cubicBezTo>
                <a:cubicBezTo>
                  <a:pt x="11829" y="437"/>
                  <a:pt x="11599" y="233"/>
                  <a:pt x="11351" y="127"/>
                </a:cubicBezTo>
                <a:cubicBezTo>
                  <a:pt x="11101" y="18"/>
                  <a:pt x="10837" y="-17"/>
                  <a:pt x="10575" y="7"/>
                </a:cubicBezTo>
                <a:cubicBezTo>
                  <a:pt x="10315" y="32"/>
                  <a:pt x="10046" y="122"/>
                  <a:pt x="9826" y="300"/>
                </a:cubicBezTo>
                <a:cubicBezTo>
                  <a:pt x="9718" y="388"/>
                  <a:pt x="9626" y="498"/>
                  <a:pt x="9562" y="615"/>
                </a:cubicBezTo>
                <a:cubicBezTo>
                  <a:pt x="9530" y="674"/>
                  <a:pt x="9505" y="735"/>
                  <a:pt x="9485" y="795"/>
                </a:cubicBezTo>
                <a:cubicBezTo>
                  <a:pt x="9481" y="810"/>
                  <a:pt x="9476" y="825"/>
                  <a:pt x="9472" y="840"/>
                </a:cubicBezTo>
                <a:cubicBezTo>
                  <a:pt x="9469" y="853"/>
                  <a:pt x="9466" y="866"/>
                  <a:pt x="9463" y="879"/>
                </a:cubicBezTo>
                <a:cubicBezTo>
                  <a:pt x="9459" y="897"/>
                  <a:pt x="9455" y="914"/>
                  <a:pt x="9450" y="932"/>
                </a:cubicBezTo>
                <a:cubicBezTo>
                  <a:pt x="9420" y="1060"/>
                  <a:pt x="9382" y="1193"/>
                  <a:pt x="9340" y="1321"/>
                </a:cubicBezTo>
                <a:cubicBezTo>
                  <a:pt x="9256" y="1578"/>
                  <a:pt x="9150" y="1830"/>
                  <a:pt x="9023" y="2073"/>
                </a:cubicBezTo>
                <a:cubicBezTo>
                  <a:pt x="8517" y="3047"/>
                  <a:pt x="7672" y="3880"/>
                  <a:pt x="6626" y="4420"/>
                </a:cubicBezTo>
                <a:cubicBezTo>
                  <a:pt x="5578" y="4965"/>
                  <a:pt x="4368" y="5265"/>
                  <a:pt x="3198" y="5207"/>
                </a:cubicBezTo>
                <a:cubicBezTo>
                  <a:pt x="2906" y="5192"/>
                  <a:pt x="2617" y="5155"/>
                  <a:pt x="2336" y="5095"/>
                </a:cubicBezTo>
                <a:cubicBezTo>
                  <a:pt x="2195" y="5065"/>
                  <a:pt x="2056" y="5030"/>
                  <a:pt x="1920" y="4988"/>
                </a:cubicBezTo>
                <a:cubicBezTo>
                  <a:pt x="1886" y="4977"/>
                  <a:pt x="1852" y="4966"/>
                  <a:pt x="1818" y="4956"/>
                </a:cubicBezTo>
                <a:cubicBezTo>
                  <a:pt x="1781" y="4943"/>
                  <a:pt x="1743" y="4930"/>
                  <a:pt x="1706" y="4918"/>
                </a:cubicBezTo>
                <a:cubicBezTo>
                  <a:pt x="1594" y="4880"/>
                  <a:pt x="1468" y="4854"/>
                  <a:pt x="1337" y="4844"/>
                </a:cubicBezTo>
                <a:cubicBezTo>
                  <a:pt x="1075" y="4823"/>
                  <a:pt x="781" y="4881"/>
                  <a:pt x="542" y="5026"/>
                </a:cubicBezTo>
                <a:cubicBezTo>
                  <a:pt x="302" y="5169"/>
                  <a:pt x="123" y="5392"/>
                  <a:pt x="46" y="5641"/>
                </a:cubicBezTo>
                <a:cubicBezTo>
                  <a:pt x="-34" y="5890"/>
                  <a:pt x="-4" y="6161"/>
                  <a:pt x="100" y="6382"/>
                </a:cubicBezTo>
                <a:cubicBezTo>
                  <a:pt x="203" y="6605"/>
                  <a:pt x="368" y="6779"/>
                  <a:pt x="541" y="6911"/>
                </a:cubicBezTo>
                <a:cubicBezTo>
                  <a:pt x="599" y="6852"/>
                  <a:pt x="656" y="6793"/>
                  <a:pt x="714" y="6734"/>
                </a:cubicBezTo>
                <a:cubicBezTo>
                  <a:pt x="772" y="6675"/>
                  <a:pt x="830" y="6616"/>
                  <a:pt x="888" y="6557"/>
                </a:cubicBezTo>
                <a:cubicBezTo>
                  <a:pt x="945" y="6497"/>
                  <a:pt x="1003" y="6438"/>
                  <a:pt x="1061" y="6379"/>
                </a:cubicBezTo>
                <a:cubicBezTo>
                  <a:pt x="1119" y="6320"/>
                  <a:pt x="1176" y="6261"/>
                  <a:pt x="1234" y="6202"/>
                </a:cubicBezTo>
                <a:cubicBezTo>
                  <a:pt x="1158" y="6144"/>
                  <a:pt x="1109" y="6084"/>
                  <a:pt x="1087" y="6034"/>
                </a:cubicBezTo>
                <a:cubicBezTo>
                  <a:pt x="1065" y="5985"/>
                  <a:pt x="1065" y="5946"/>
                  <a:pt x="1075" y="5913"/>
                </a:cubicBezTo>
                <a:cubicBezTo>
                  <a:pt x="1086" y="5879"/>
                  <a:pt x="1110" y="5850"/>
                  <a:pt x="1143" y="5831"/>
                </a:cubicBezTo>
                <a:cubicBezTo>
                  <a:pt x="1175" y="5812"/>
                  <a:pt x="1215" y="5802"/>
                  <a:pt x="1274" y="5806"/>
                </a:cubicBezTo>
                <a:cubicBezTo>
                  <a:pt x="1304" y="5809"/>
                  <a:pt x="1337" y="5815"/>
                  <a:pt x="1375" y="5828"/>
                </a:cubicBezTo>
                <a:cubicBezTo>
                  <a:pt x="1413" y="5841"/>
                  <a:pt x="1451" y="5854"/>
                  <a:pt x="1489" y="5866"/>
                </a:cubicBezTo>
                <a:cubicBezTo>
                  <a:pt x="1530" y="5880"/>
                  <a:pt x="1572" y="5893"/>
                  <a:pt x="1614" y="5907"/>
                </a:cubicBezTo>
                <a:cubicBezTo>
                  <a:pt x="1782" y="5959"/>
                  <a:pt x="1952" y="6003"/>
                  <a:pt x="2124" y="6040"/>
                </a:cubicBezTo>
                <a:cubicBezTo>
                  <a:pt x="2467" y="6114"/>
                  <a:pt x="2816" y="6157"/>
                  <a:pt x="3164" y="6173"/>
                </a:cubicBezTo>
                <a:cubicBezTo>
                  <a:pt x="4563" y="6236"/>
                  <a:pt x="5942" y="5862"/>
                  <a:pt x="7165" y="5228"/>
                </a:cubicBezTo>
                <a:cubicBezTo>
                  <a:pt x="8398" y="4591"/>
                  <a:pt x="9394" y="3609"/>
                  <a:pt x="9987" y="2465"/>
                </a:cubicBezTo>
                <a:cubicBezTo>
                  <a:pt x="10136" y="2179"/>
                  <a:pt x="10261" y="1883"/>
                  <a:pt x="10360" y="1582"/>
                </a:cubicBezTo>
                <a:cubicBezTo>
                  <a:pt x="10410" y="1430"/>
                  <a:pt x="10452" y="1280"/>
                  <a:pt x="10490" y="1122"/>
                </a:cubicBezTo>
                <a:cubicBezTo>
                  <a:pt x="10494" y="1105"/>
                  <a:pt x="10498" y="1087"/>
                  <a:pt x="10502" y="1069"/>
                </a:cubicBezTo>
                <a:cubicBezTo>
                  <a:pt x="10503" y="1064"/>
                  <a:pt x="10505" y="1059"/>
                  <a:pt x="10506" y="1054"/>
                </a:cubicBezTo>
                <a:cubicBezTo>
                  <a:pt x="10506" y="1051"/>
                  <a:pt x="10508" y="1049"/>
                  <a:pt x="10508" y="1047"/>
                </a:cubicBezTo>
                <a:cubicBezTo>
                  <a:pt x="10511" y="1037"/>
                  <a:pt x="10515" y="1029"/>
                  <a:pt x="10518" y="1022"/>
                </a:cubicBezTo>
                <a:cubicBezTo>
                  <a:pt x="10526" y="1009"/>
                  <a:pt x="10534" y="999"/>
                  <a:pt x="10547" y="989"/>
                </a:cubicBezTo>
                <a:cubicBezTo>
                  <a:pt x="10570" y="968"/>
                  <a:pt x="10622" y="945"/>
                  <a:pt x="10690" y="939"/>
                </a:cubicBezTo>
                <a:cubicBezTo>
                  <a:pt x="10756" y="932"/>
                  <a:pt x="10830" y="944"/>
                  <a:pt x="10876" y="965"/>
                </a:cubicBezTo>
                <a:cubicBezTo>
                  <a:pt x="10924" y="988"/>
                  <a:pt x="10939" y="1006"/>
                  <a:pt x="10951" y="1031"/>
                </a:cubicBezTo>
                <a:cubicBezTo>
                  <a:pt x="10952" y="1034"/>
                  <a:pt x="10954" y="1038"/>
                  <a:pt x="10955" y="1041"/>
                </a:cubicBezTo>
                <a:cubicBezTo>
                  <a:pt x="10955" y="1040"/>
                  <a:pt x="10955" y="1039"/>
                  <a:pt x="10955" y="1037"/>
                </a:cubicBezTo>
                <a:cubicBezTo>
                  <a:pt x="10957" y="1046"/>
                  <a:pt x="10959" y="1054"/>
                  <a:pt x="10961" y="1063"/>
                </a:cubicBezTo>
                <a:cubicBezTo>
                  <a:pt x="10969" y="1098"/>
                  <a:pt x="10977" y="1132"/>
                  <a:pt x="10985" y="1167"/>
                </a:cubicBezTo>
                <a:cubicBezTo>
                  <a:pt x="11004" y="1244"/>
                  <a:pt x="11024" y="1321"/>
                  <a:pt x="11046" y="1397"/>
                </a:cubicBezTo>
                <a:cubicBezTo>
                  <a:pt x="11396" y="2621"/>
                  <a:pt x="12185" y="3739"/>
                  <a:pt x="13267" y="4560"/>
                </a:cubicBezTo>
                <a:cubicBezTo>
                  <a:pt x="13808" y="4971"/>
                  <a:pt x="14418" y="5310"/>
                  <a:pt x="15075" y="5559"/>
                </a:cubicBezTo>
                <a:cubicBezTo>
                  <a:pt x="15732" y="5808"/>
                  <a:pt x="16432" y="5966"/>
                  <a:pt x="17141" y="6028"/>
                </a:cubicBezTo>
                <a:cubicBezTo>
                  <a:pt x="17850" y="6091"/>
                  <a:pt x="18568" y="6059"/>
                  <a:pt x="19266" y="5938"/>
                </a:cubicBezTo>
                <a:cubicBezTo>
                  <a:pt x="19440" y="5907"/>
                  <a:pt x="19613" y="5871"/>
                  <a:pt x="19784" y="5830"/>
                </a:cubicBezTo>
                <a:cubicBezTo>
                  <a:pt x="19871" y="5809"/>
                  <a:pt x="19954" y="5788"/>
                  <a:pt x="20043" y="5763"/>
                </a:cubicBezTo>
                <a:cubicBezTo>
                  <a:pt x="20080" y="5753"/>
                  <a:pt x="20118" y="5742"/>
                  <a:pt x="20156" y="5731"/>
                </a:cubicBezTo>
                <a:cubicBezTo>
                  <a:pt x="20169" y="5728"/>
                  <a:pt x="20182" y="5725"/>
                  <a:pt x="20194" y="5724"/>
                </a:cubicBezTo>
                <a:cubicBezTo>
                  <a:pt x="20240" y="5719"/>
                  <a:pt x="20281" y="5725"/>
                  <a:pt x="20329" y="5749"/>
                </a:cubicBezTo>
                <a:cubicBezTo>
                  <a:pt x="20376" y="5773"/>
                  <a:pt x="20422" y="5816"/>
                  <a:pt x="20445" y="5861"/>
                </a:cubicBezTo>
                <a:cubicBezTo>
                  <a:pt x="20469" y="5907"/>
                  <a:pt x="20472" y="5946"/>
                  <a:pt x="20463" y="5976"/>
                </a:cubicBezTo>
                <a:cubicBezTo>
                  <a:pt x="20459" y="5992"/>
                  <a:pt x="20451" y="6008"/>
                  <a:pt x="20437" y="6026"/>
                </a:cubicBezTo>
                <a:cubicBezTo>
                  <a:pt x="20430" y="6036"/>
                  <a:pt x="20422" y="6046"/>
                  <a:pt x="20411" y="6056"/>
                </a:cubicBezTo>
                <a:cubicBezTo>
                  <a:pt x="20407" y="6060"/>
                  <a:pt x="20403" y="6064"/>
                  <a:pt x="20399" y="6067"/>
                </a:cubicBezTo>
                <a:cubicBezTo>
                  <a:pt x="20386" y="6078"/>
                  <a:pt x="20373" y="6088"/>
                  <a:pt x="20360" y="6099"/>
                </a:cubicBezTo>
                <a:cubicBezTo>
                  <a:pt x="20095" y="6308"/>
                  <a:pt x="19847" y="6535"/>
                  <a:pt x="19620" y="6777"/>
                </a:cubicBezTo>
                <a:cubicBezTo>
                  <a:pt x="19165" y="7260"/>
                  <a:pt x="18791" y="7804"/>
                  <a:pt x="18518" y="8385"/>
                </a:cubicBezTo>
                <a:cubicBezTo>
                  <a:pt x="17966" y="9547"/>
                  <a:pt x="17830" y="10862"/>
                  <a:pt x="18148" y="12094"/>
                </a:cubicBezTo>
                <a:cubicBezTo>
                  <a:pt x="18460" y="13326"/>
                  <a:pt x="19211" y="14457"/>
                  <a:pt x="20241" y="15317"/>
                </a:cubicBezTo>
                <a:cubicBezTo>
                  <a:pt x="20296" y="15363"/>
                  <a:pt x="20351" y="15408"/>
                  <a:pt x="20406" y="15453"/>
                </a:cubicBezTo>
                <a:cubicBezTo>
                  <a:pt x="20424" y="15469"/>
                  <a:pt x="20433" y="15482"/>
                  <a:pt x="20440" y="15495"/>
                </a:cubicBezTo>
                <a:cubicBezTo>
                  <a:pt x="20451" y="15518"/>
                  <a:pt x="20457" y="15552"/>
                  <a:pt x="20440" y="15604"/>
                </a:cubicBezTo>
                <a:cubicBezTo>
                  <a:pt x="20424" y="15654"/>
                  <a:pt x="20383" y="15712"/>
                  <a:pt x="20336" y="15749"/>
                </a:cubicBezTo>
                <a:cubicBezTo>
                  <a:pt x="20287" y="15787"/>
                  <a:pt x="20242" y="15800"/>
                  <a:pt x="20216" y="15801"/>
                </a:cubicBezTo>
                <a:cubicBezTo>
                  <a:pt x="20209" y="15801"/>
                  <a:pt x="20160" y="15792"/>
                  <a:pt x="20160" y="15791"/>
                </a:cubicBezTo>
                <a:cubicBezTo>
                  <a:pt x="20156" y="15791"/>
                  <a:pt x="20001" y="15746"/>
                  <a:pt x="19916" y="15723"/>
                </a:cubicBezTo>
                <a:cubicBezTo>
                  <a:pt x="19745" y="15679"/>
                  <a:pt x="19572" y="15640"/>
                  <a:pt x="19398" y="15607"/>
                </a:cubicBezTo>
                <a:cubicBezTo>
                  <a:pt x="19050" y="15540"/>
                  <a:pt x="18696" y="15496"/>
                  <a:pt x="18340" y="15477"/>
                </a:cubicBezTo>
                <a:cubicBezTo>
                  <a:pt x="16917" y="15396"/>
                  <a:pt x="15466" y="15708"/>
                  <a:pt x="14247" y="16365"/>
                </a:cubicBezTo>
                <a:cubicBezTo>
                  <a:pt x="13022" y="17018"/>
                  <a:pt x="12047" y="18016"/>
                  <a:pt x="11472" y="19165"/>
                </a:cubicBezTo>
                <a:cubicBezTo>
                  <a:pt x="11327" y="19452"/>
                  <a:pt x="11207" y="19748"/>
                  <a:pt x="11111" y="20050"/>
                </a:cubicBezTo>
                <a:cubicBezTo>
                  <a:pt x="11087" y="20126"/>
                  <a:pt x="11065" y="20202"/>
                  <a:pt x="11044" y="20278"/>
                </a:cubicBezTo>
                <a:cubicBezTo>
                  <a:pt x="11024" y="20350"/>
                  <a:pt x="11000" y="20449"/>
                  <a:pt x="10990" y="20490"/>
                </a:cubicBezTo>
                <a:cubicBezTo>
                  <a:pt x="10982" y="20518"/>
                  <a:pt x="10965" y="20545"/>
                  <a:pt x="10918" y="20576"/>
                </a:cubicBezTo>
                <a:cubicBezTo>
                  <a:pt x="10873" y="20606"/>
                  <a:pt x="10802" y="20629"/>
                  <a:pt x="10738" y="20632"/>
                </a:cubicBezTo>
                <a:cubicBezTo>
                  <a:pt x="10672" y="20636"/>
                  <a:pt x="10624" y="20621"/>
                  <a:pt x="10602" y="20607"/>
                </a:cubicBezTo>
                <a:cubicBezTo>
                  <a:pt x="10581" y="20594"/>
                  <a:pt x="10560" y="20574"/>
                  <a:pt x="10543" y="20522"/>
                </a:cubicBezTo>
                <a:cubicBezTo>
                  <a:pt x="10543" y="20519"/>
                  <a:pt x="10537" y="20497"/>
                  <a:pt x="10535" y="20489"/>
                </a:cubicBezTo>
                <a:cubicBezTo>
                  <a:pt x="10531" y="20473"/>
                  <a:pt x="10527" y="20457"/>
                  <a:pt x="10524" y="20441"/>
                </a:cubicBezTo>
                <a:cubicBezTo>
                  <a:pt x="10514" y="20402"/>
                  <a:pt x="10505" y="20364"/>
                  <a:pt x="10496" y="20325"/>
                </a:cubicBezTo>
                <a:cubicBezTo>
                  <a:pt x="10477" y="20248"/>
                  <a:pt x="10455" y="20172"/>
                  <a:pt x="10433" y="20095"/>
                </a:cubicBezTo>
                <a:cubicBezTo>
                  <a:pt x="10071" y="18874"/>
                  <a:pt x="9269" y="17762"/>
                  <a:pt x="8178" y="16951"/>
                </a:cubicBezTo>
                <a:cubicBezTo>
                  <a:pt x="7091" y="16135"/>
                  <a:pt x="5713" y="15624"/>
                  <a:pt x="4292" y="15510"/>
                </a:cubicBezTo>
                <a:cubicBezTo>
                  <a:pt x="3582" y="15452"/>
                  <a:pt x="2863" y="15490"/>
                  <a:pt x="2166" y="15619"/>
                </a:cubicBezTo>
                <a:cubicBezTo>
                  <a:pt x="1991" y="15652"/>
                  <a:pt x="1818" y="15690"/>
                  <a:pt x="1647" y="15733"/>
                </a:cubicBezTo>
                <a:cubicBezTo>
                  <a:pt x="1604" y="15744"/>
                  <a:pt x="1562" y="15755"/>
                  <a:pt x="1519" y="15767"/>
                </a:cubicBezTo>
                <a:cubicBezTo>
                  <a:pt x="1385" y="15804"/>
                  <a:pt x="1250" y="15804"/>
                  <a:pt x="1168" y="15678"/>
                </a:cubicBezTo>
                <a:cubicBezTo>
                  <a:pt x="1062" y="15517"/>
                  <a:pt x="1174" y="15420"/>
                  <a:pt x="1197" y="15401"/>
                </a:cubicBezTo>
                <a:cubicBezTo>
                  <a:pt x="1229" y="15374"/>
                  <a:pt x="1262" y="15348"/>
                  <a:pt x="1294" y="15321"/>
                </a:cubicBezTo>
                <a:cubicBezTo>
                  <a:pt x="1552" y="15104"/>
                  <a:pt x="1793" y="14871"/>
                  <a:pt x="2012" y="14623"/>
                </a:cubicBezTo>
                <a:cubicBezTo>
                  <a:pt x="2450" y="14128"/>
                  <a:pt x="2805" y="13574"/>
                  <a:pt x="3058" y="12986"/>
                </a:cubicBezTo>
                <a:cubicBezTo>
                  <a:pt x="3570" y="11809"/>
                  <a:pt x="3690" y="10517"/>
                  <a:pt x="3374" y="9322"/>
                </a:cubicBezTo>
                <a:cubicBezTo>
                  <a:pt x="3218" y="8724"/>
                  <a:pt x="2955" y="8149"/>
                  <a:pt x="2595" y="7621"/>
                </a:cubicBezTo>
                <a:cubicBezTo>
                  <a:pt x="2236" y="7095"/>
                  <a:pt x="1772" y="6612"/>
                  <a:pt x="1237" y="6204"/>
                </a:cubicBezTo>
                <a:cubicBezTo>
                  <a:pt x="1179" y="6263"/>
                  <a:pt x="1121" y="6321"/>
                  <a:pt x="1062" y="6380"/>
                </a:cubicBezTo>
                <a:cubicBezTo>
                  <a:pt x="1004" y="6439"/>
                  <a:pt x="946" y="6498"/>
                  <a:pt x="888" y="6557"/>
                </a:cubicBezTo>
                <a:cubicBezTo>
                  <a:pt x="829" y="6615"/>
                  <a:pt x="771" y="6674"/>
                  <a:pt x="713" y="6733"/>
                </a:cubicBezTo>
                <a:cubicBezTo>
                  <a:pt x="655" y="6791"/>
                  <a:pt x="596" y="6850"/>
                  <a:pt x="538" y="690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60"/>
          <p:cNvSpPr txBox="1"/>
          <p:nvPr/>
        </p:nvSpPr>
        <p:spPr bwMode="auto">
          <a:xfrm>
            <a:off x="8077835" y="201231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基础数据维护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60" name="TextBox 60"/>
          <p:cNvSpPr txBox="1"/>
          <p:nvPr/>
        </p:nvSpPr>
        <p:spPr bwMode="auto">
          <a:xfrm>
            <a:off x="8325485" y="318071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订单统计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62" name="TextBox 60"/>
          <p:cNvSpPr txBox="1"/>
          <p:nvPr/>
        </p:nvSpPr>
        <p:spPr bwMode="auto">
          <a:xfrm>
            <a:off x="8607425" y="434911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下班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64" name="TextBox 43"/>
          <p:cNvSpPr txBox="1"/>
          <p:nvPr/>
        </p:nvSpPr>
        <p:spPr bwMode="auto">
          <a:xfrm>
            <a:off x="7282815" y="2145030"/>
            <a:ext cx="483870" cy="471170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none" lIns="0" tIns="0" rIns="0" bIns="0" anchor="ctr">
            <a:normAutofit fontScale="8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453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04</a:t>
            </a:r>
            <a:endParaRPr lang="en-US" altLang="ko-KR" sz="4535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65" name="TextBox 43"/>
          <p:cNvSpPr txBox="1"/>
          <p:nvPr/>
        </p:nvSpPr>
        <p:spPr bwMode="auto">
          <a:xfrm>
            <a:off x="7282815" y="3366770"/>
            <a:ext cx="483870" cy="471170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none" lIns="0" tIns="0" rIns="0" bIns="0" anchor="ctr">
            <a:normAutofit fontScale="8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453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05</a:t>
            </a:r>
            <a:endParaRPr lang="en-US" altLang="ko-KR" sz="4535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66" name="TextBox 43"/>
          <p:cNvSpPr txBox="1"/>
          <p:nvPr/>
        </p:nvSpPr>
        <p:spPr bwMode="auto">
          <a:xfrm>
            <a:off x="7282815" y="4484370"/>
            <a:ext cx="483870" cy="471170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none" lIns="0" tIns="0" rIns="0" bIns="0" anchor="ctr">
            <a:normAutofit fontScale="8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453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06</a:t>
            </a:r>
            <a:endParaRPr lang="en-US" altLang="ko-KR" sz="4535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3" name="TextBox 60"/>
          <p:cNvSpPr txBox="1"/>
          <p:nvPr/>
        </p:nvSpPr>
        <p:spPr bwMode="auto">
          <a:xfrm>
            <a:off x="2256155" y="2012315"/>
            <a:ext cx="882015" cy="49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上班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2" name="TextBox 60"/>
          <p:cNvSpPr txBox="1"/>
          <p:nvPr/>
        </p:nvSpPr>
        <p:spPr bwMode="auto">
          <a:xfrm>
            <a:off x="1989455" y="3180715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订单管理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4" name="TextBox 60"/>
          <p:cNvSpPr txBox="1"/>
          <p:nvPr/>
        </p:nvSpPr>
        <p:spPr bwMode="auto">
          <a:xfrm>
            <a:off x="1989455" y="4351020"/>
            <a:ext cx="16433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订单派送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6" name="TextBox 43"/>
          <p:cNvSpPr txBox="1"/>
          <p:nvPr/>
        </p:nvSpPr>
        <p:spPr bwMode="auto">
          <a:xfrm>
            <a:off x="1108710" y="2145030"/>
            <a:ext cx="483870" cy="471170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none" lIns="0" tIns="0" rIns="0" bIns="0" anchor="ctr">
            <a:normAutofit fontScale="8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453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01</a:t>
            </a:r>
            <a:endParaRPr lang="en-US" altLang="ko-KR" sz="4535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7" name="TextBox 43"/>
          <p:cNvSpPr txBox="1"/>
          <p:nvPr/>
        </p:nvSpPr>
        <p:spPr bwMode="auto">
          <a:xfrm>
            <a:off x="1108710" y="3366770"/>
            <a:ext cx="483870" cy="471170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none" lIns="0" tIns="0" rIns="0" bIns="0" anchor="ctr">
            <a:normAutofit fontScale="8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453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02</a:t>
            </a:r>
            <a:endParaRPr lang="en-US" altLang="ko-KR" sz="4535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8" name="TextBox 43"/>
          <p:cNvSpPr txBox="1"/>
          <p:nvPr/>
        </p:nvSpPr>
        <p:spPr bwMode="auto">
          <a:xfrm>
            <a:off x="1108710" y="4484370"/>
            <a:ext cx="483870" cy="471170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none" lIns="0" tIns="0" rIns="0" bIns="0" anchor="ctr">
            <a:normAutofit fontScale="8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453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03</a:t>
            </a:r>
            <a:endParaRPr lang="en-US" altLang="ko-KR" sz="4535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9" name="TextBox 60"/>
          <p:cNvSpPr txBox="1"/>
          <p:nvPr/>
        </p:nvSpPr>
        <p:spPr bwMode="auto">
          <a:xfrm>
            <a:off x="5189220" y="3029585"/>
            <a:ext cx="90678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设计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 eaLnBrk="1" hangingPunct="1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思路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967865" y="1942465"/>
            <a:ext cx="8256270" cy="2752090"/>
            <a:chOff x="2216" y="2992"/>
            <a:chExt cx="13002" cy="4334"/>
          </a:xfrm>
        </p:grpSpPr>
        <p:sp>
          <p:nvSpPr>
            <p:cNvPr id="11" name="流程图: 数据 10"/>
            <p:cNvSpPr/>
            <p:nvPr/>
          </p:nvSpPr>
          <p:spPr>
            <a:xfrm>
              <a:off x="6217" y="4659"/>
              <a:ext cx="5001" cy="1000"/>
            </a:xfrm>
            <a:prstGeom prst="flowChartInputOutp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sp>
          <p:nvSpPr>
            <p:cNvPr id="12" name="流程图: 数据 11"/>
            <p:cNvSpPr/>
            <p:nvPr/>
          </p:nvSpPr>
          <p:spPr>
            <a:xfrm>
              <a:off x="10218" y="2992"/>
              <a:ext cx="5001" cy="1000"/>
            </a:xfrm>
            <a:prstGeom prst="flowChartInputOutp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sp>
          <p:nvSpPr>
            <p:cNvPr id="16" name="流程图: 数据 15"/>
            <p:cNvSpPr/>
            <p:nvPr/>
          </p:nvSpPr>
          <p:spPr>
            <a:xfrm>
              <a:off x="2216" y="6326"/>
              <a:ext cx="5001" cy="1000"/>
            </a:xfrm>
            <a:prstGeom prst="flowChartInputOutpu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sp>
          <p:nvSpPr>
            <p:cNvPr id="19" name="矩形 12"/>
            <p:cNvSpPr/>
            <p:nvPr/>
          </p:nvSpPr>
          <p:spPr>
            <a:xfrm flipH="1" flipV="1">
              <a:off x="6217" y="5659"/>
              <a:ext cx="1000" cy="1667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sp>
          <p:nvSpPr>
            <p:cNvPr id="20" name="矩形 12"/>
            <p:cNvSpPr/>
            <p:nvPr/>
          </p:nvSpPr>
          <p:spPr>
            <a:xfrm rot="16200000" flipH="1" flipV="1">
              <a:off x="6217" y="5659"/>
              <a:ext cx="750" cy="75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sp>
          <p:nvSpPr>
            <p:cNvPr id="23" name="矩形 12"/>
            <p:cNvSpPr/>
            <p:nvPr/>
          </p:nvSpPr>
          <p:spPr>
            <a:xfrm flipH="1" flipV="1">
              <a:off x="10218" y="3991"/>
              <a:ext cx="1000" cy="1667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sp>
          <p:nvSpPr>
            <p:cNvPr id="24" name="矩形 12"/>
            <p:cNvSpPr/>
            <p:nvPr/>
          </p:nvSpPr>
          <p:spPr>
            <a:xfrm rot="16200000" flipH="1" flipV="1">
              <a:off x="10218" y="3969"/>
              <a:ext cx="750" cy="75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</p:grpSp>
      <p:sp>
        <p:nvSpPr>
          <p:cNvPr id="28" name="TextBox 60"/>
          <p:cNvSpPr txBox="1"/>
          <p:nvPr/>
        </p:nvSpPr>
        <p:spPr bwMode="auto">
          <a:xfrm>
            <a:off x="2971800" y="4156710"/>
            <a:ext cx="942975" cy="44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上班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29" name="TextBox 60"/>
          <p:cNvSpPr txBox="1"/>
          <p:nvPr/>
        </p:nvSpPr>
        <p:spPr bwMode="auto">
          <a:xfrm>
            <a:off x="5673090" y="3105785"/>
            <a:ext cx="846455" cy="44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信息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30" name="TextBox 60"/>
          <p:cNvSpPr txBox="1"/>
          <p:nvPr/>
        </p:nvSpPr>
        <p:spPr bwMode="auto">
          <a:xfrm>
            <a:off x="8321040" y="2051050"/>
            <a:ext cx="845185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路径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34" name="Rectangle 6"/>
          <p:cNvSpPr/>
          <p:nvPr/>
        </p:nvSpPr>
        <p:spPr>
          <a:xfrm>
            <a:off x="7749540" y="3020060"/>
            <a:ext cx="2484120" cy="52641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根据读入的信息算出最短路径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35" name="Rectangle 6"/>
          <p:cNvSpPr/>
          <p:nvPr/>
        </p:nvSpPr>
        <p:spPr>
          <a:xfrm>
            <a:off x="5255895" y="3997325"/>
            <a:ext cx="2484120" cy="52641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读取订单信息，套餐信息，地点信息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725" y="3195637"/>
            <a:ext cx="2966085" cy="2966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60"/>
          <p:cNvSpPr txBox="1"/>
          <p:nvPr/>
        </p:nvSpPr>
        <p:spPr bwMode="auto">
          <a:xfrm>
            <a:off x="2711450" y="1889125"/>
            <a:ext cx="1747520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订单管理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34" name="TextBox 60"/>
          <p:cNvSpPr txBox="1"/>
          <p:nvPr/>
        </p:nvSpPr>
        <p:spPr bwMode="auto">
          <a:xfrm>
            <a:off x="2699703" y="3186430"/>
            <a:ext cx="300482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接收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订单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35" name="Rectangle 6"/>
          <p:cNvSpPr/>
          <p:nvPr/>
        </p:nvSpPr>
        <p:spPr>
          <a:xfrm>
            <a:off x="2711450" y="369506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输出订单的套餐，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地点，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将订单信息写入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系统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36" name="TextBox 60"/>
          <p:cNvSpPr txBox="1"/>
          <p:nvPr/>
        </p:nvSpPr>
        <p:spPr bwMode="auto">
          <a:xfrm>
            <a:off x="2699703" y="4483735"/>
            <a:ext cx="300482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查询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订单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37" name="Rectangle 6"/>
          <p:cNvSpPr/>
          <p:nvPr/>
        </p:nvSpPr>
        <p:spPr>
          <a:xfrm>
            <a:off x="2711450" y="4992370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按订单编号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查询，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按订单人姓名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查询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7" name="TextBox 60"/>
          <p:cNvSpPr txBox="1"/>
          <p:nvPr/>
        </p:nvSpPr>
        <p:spPr bwMode="auto">
          <a:xfrm>
            <a:off x="7492683" y="1889125"/>
            <a:ext cx="300482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显示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订单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7504430" y="2397760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显示订单编号，套餐编号，订餐人姓名，电话，派送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地址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49" name="TextBox 60"/>
          <p:cNvSpPr txBox="1"/>
          <p:nvPr/>
        </p:nvSpPr>
        <p:spPr bwMode="auto">
          <a:xfrm>
            <a:off x="7492683" y="3186430"/>
            <a:ext cx="300482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编辑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订单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50" name="Rectangle 6"/>
          <p:cNvSpPr/>
          <p:nvPr/>
        </p:nvSpPr>
        <p:spPr>
          <a:xfrm>
            <a:off x="7504430" y="3695065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修改订单套餐，订单数量，订餐人姓名，电话，派送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地址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51" name="TextBox 60"/>
          <p:cNvSpPr txBox="1"/>
          <p:nvPr/>
        </p:nvSpPr>
        <p:spPr bwMode="auto">
          <a:xfrm>
            <a:off x="7492683" y="4483735"/>
            <a:ext cx="300482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撤销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订单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52" name="Rectangle 6"/>
          <p:cNvSpPr/>
          <p:nvPr/>
        </p:nvSpPr>
        <p:spPr>
          <a:xfrm>
            <a:off x="7504430" y="4992370"/>
            <a:ext cx="2981325" cy="52641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修改订单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状态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locations_320106"/>
          <p:cNvSpPr>
            <a:spLocks noChangeAspect="1"/>
          </p:cNvSpPr>
          <p:nvPr/>
        </p:nvSpPr>
        <p:spPr bwMode="auto">
          <a:xfrm>
            <a:off x="6654691" y="4413989"/>
            <a:ext cx="454234" cy="544196"/>
          </a:xfrm>
          <a:custGeom>
            <a:avLst/>
            <a:gdLst>
              <a:gd name="connsiteX0" fmla="*/ 151892 w 506342"/>
              <a:gd name="connsiteY0" fmla="*/ 252737 h 606623"/>
              <a:gd name="connsiteX1" fmla="*/ 177225 w 506342"/>
              <a:gd name="connsiteY1" fmla="*/ 278000 h 606623"/>
              <a:gd name="connsiteX2" fmla="*/ 151892 w 506342"/>
              <a:gd name="connsiteY2" fmla="*/ 303263 h 606623"/>
              <a:gd name="connsiteX3" fmla="*/ 126559 w 506342"/>
              <a:gd name="connsiteY3" fmla="*/ 278000 h 606623"/>
              <a:gd name="connsiteX4" fmla="*/ 151892 w 506342"/>
              <a:gd name="connsiteY4" fmla="*/ 252737 h 606623"/>
              <a:gd name="connsiteX5" fmla="*/ 151861 w 506342"/>
              <a:gd name="connsiteY5" fmla="*/ 202167 h 606623"/>
              <a:gd name="connsiteX6" fmla="*/ 75946 w 506342"/>
              <a:gd name="connsiteY6" fmla="*/ 278063 h 606623"/>
              <a:gd name="connsiteX7" fmla="*/ 151861 w 506342"/>
              <a:gd name="connsiteY7" fmla="*/ 353871 h 606623"/>
              <a:gd name="connsiteX8" fmla="*/ 227866 w 506342"/>
              <a:gd name="connsiteY8" fmla="*/ 278063 h 606623"/>
              <a:gd name="connsiteX9" fmla="*/ 151861 w 506342"/>
              <a:gd name="connsiteY9" fmla="*/ 202167 h 606623"/>
              <a:gd name="connsiteX10" fmla="*/ 354415 w 506342"/>
              <a:gd name="connsiteY10" fmla="*/ 75759 h 606623"/>
              <a:gd name="connsiteX11" fmla="*/ 430344 w 506342"/>
              <a:gd name="connsiteY11" fmla="*/ 151617 h 606623"/>
              <a:gd name="connsiteX12" fmla="*/ 354415 w 506342"/>
              <a:gd name="connsiteY12" fmla="*/ 227475 h 606623"/>
              <a:gd name="connsiteX13" fmla="*/ 278486 w 506342"/>
              <a:gd name="connsiteY13" fmla="*/ 151617 h 606623"/>
              <a:gd name="connsiteX14" fmla="*/ 354415 w 506342"/>
              <a:gd name="connsiteY14" fmla="*/ 75759 h 606623"/>
              <a:gd name="connsiteX15" fmla="*/ 332439 w 506342"/>
              <a:gd name="connsiteY15" fmla="*/ 52862 h 606623"/>
              <a:gd name="connsiteX16" fmla="*/ 254565 w 506342"/>
              <a:gd name="connsiteY16" fmla="*/ 134446 h 606623"/>
              <a:gd name="connsiteX17" fmla="*/ 254565 w 506342"/>
              <a:gd name="connsiteY17" fmla="*/ 166262 h 606623"/>
              <a:gd name="connsiteX18" fmla="*/ 257057 w 506342"/>
              <a:gd name="connsiteY18" fmla="*/ 168840 h 606623"/>
              <a:gd name="connsiteX19" fmla="*/ 263020 w 506342"/>
              <a:gd name="connsiteY19" fmla="*/ 174794 h 606623"/>
              <a:gd name="connsiteX20" fmla="*/ 268182 w 506342"/>
              <a:gd name="connsiteY20" fmla="*/ 180660 h 606623"/>
              <a:gd name="connsiteX21" fmla="*/ 273255 w 506342"/>
              <a:gd name="connsiteY21" fmla="*/ 186970 h 606623"/>
              <a:gd name="connsiteX22" fmla="*/ 277883 w 506342"/>
              <a:gd name="connsiteY22" fmla="*/ 193546 h 606623"/>
              <a:gd name="connsiteX23" fmla="*/ 282066 w 506342"/>
              <a:gd name="connsiteY23" fmla="*/ 200034 h 606623"/>
              <a:gd name="connsiteX24" fmla="*/ 286338 w 506342"/>
              <a:gd name="connsiteY24" fmla="*/ 207766 h 606623"/>
              <a:gd name="connsiteX25" fmla="*/ 289542 w 506342"/>
              <a:gd name="connsiteY25" fmla="*/ 213898 h 606623"/>
              <a:gd name="connsiteX26" fmla="*/ 294081 w 506342"/>
              <a:gd name="connsiteY26" fmla="*/ 224918 h 606623"/>
              <a:gd name="connsiteX27" fmla="*/ 295861 w 506342"/>
              <a:gd name="connsiteY27" fmla="*/ 229628 h 606623"/>
              <a:gd name="connsiteX28" fmla="*/ 299777 w 506342"/>
              <a:gd name="connsiteY28" fmla="*/ 243492 h 606623"/>
              <a:gd name="connsiteX29" fmla="*/ 300845 w 506342"/>
              <a:gd name="connsiteY29" fmla="*/ 249269 h 606623"/>
              <a:gd name="connsiteX30" fmla="*/ 302536 w 506342"/>
              <a:gd name="connsiteY30" fmla="*/ 259311 h 606623"/>
              <a:gd name="connsiteX31" fmla="*/ 303159 w 506342"/>
              <a:gd name="connsiteY31" fmla="*/ 265977 h 606623"/>
              <a:gd name="connsiteX32" fmla="*/ 303693 w 506342"/>
              <a:gd name="connsiteY32" fmla="*/ 272820 h 606623"/>
              <a:gd name="connsiteX33" fmla="*/ 324607 w 506342"/>
              <a:gd name="connsiteY33" fmla="*/ 317700 h 606623"/>
              <a:gd name="connsiteX34" fmla="*/ 354422 w 506342"/>
              <a:gd name="connsiteY34" fmla="*/ 389242 h 606623"/>
              <a:gd name="connsiteX35" fmla="*/ 388775 w 506342"/>
              <a:gd name="connsiteY35" fmla="*/ 307036 h 606623"/>
              <a:gd name="connsiteX36" fmla="*/ 435588 w 506342"/>
              <a:gd name="connsiteY36" fmla="*/ 214076 h 606623"/>
              <a:gd name="connsiteX37" fmla="*/ 443420 w 506342"/>
              <a:gd name="connsiteY37" fmla="*/ 199945 h 606623"/>
              <a:gd name="connsiteX38" fmla="*/ 455702 w 506342"/>
              <a:gd name="connsiteY38" fmla="*/ 151599 h 606623"/>
              <a:gd name="connsiteX39" fmla="*/ 418234 w 506342"/>
              <a:gd name="connsiteY39" fmla="*/ 73125 h 606623"/>
              <a:gd name="connsiteX40" fmla="*/ 332439 w 506342"/>
              <a:gd name="connsiteY40" fmla="*/ 52862 h 606623"/>
              <a:gd name="connsiteX41" fmla="*/ 322026 w 506342"/>
              <a:gd name="connsiteY41" fmla="*/ 3360 h 606623"/>
              <a:gd name="connsiteX42" fmla="*/ 450184 w 506342"/>
              <a:gd name="connsiteY42" fmla="*/ 33932 h 606623"/>
              <a:gd name="connsiteX43" fmla="*/ 506342 w 506342"/>
              <a:gd name="connsiteY43" fmla="*/ 151599 h 606623"/>
              <a:gd name="connsiteX44" fmla="*/ 487741 w 506342"/>
              <a:gd name="connsiteY44" fmla="*/ 224207 h 606623"/>
              <a:gd name="connsiteX45" fmla="*/ 479998 w 506342"/>
              <a:gd name="connsiteY45" fmla="*/ 238515 h 606623"/>
              <a:gd name="connsiteX46" fmla="*/ 435499 w 506342"/>
              <a:gd name="connsiteY46" fmla="*/ 326499 h 606623"/>
              <a:gd name="connsiteX47" fmla="*/ 377828 w 506342"/>
              <a:gd name="connsiteY47" fmla="*/ 464695 h 606623"/>
              <a:gd name="connsiteX48" fmla="*/ 354422 w 506342"/>
              <a:gd name="connsiteY48" fmla="*/ 480247 h 606623"/>
              <a:gd name="connsiteX49" fmla="*/ 331015 w 506342"/>
              <a:gd name="connsiteY49" fmla="*/ 464695 h 606623"/>
              <a:gd name="connsiteX50" fmla="*/ 284291 w 506342"/>
              <a:gd name="connsiteY50" fmla="*/ 352449 h 606623"/>
              <a:gd name="connsiteX51" fmla="*/ 277438 w 506342"/>
              <a:gd name="connsiteY51" fmla="*/ 364891 h 606623"/>
              <a:gd name="connsiteX52" fmla="*/ 232939 w 506342"/>
              <a:gd name="connsiteY52" fmla="*/ 452875 h 606623"/>
              <a:gd name="connsiteX53" fmla="*/ 175268 w 506342"/>
              <a:gd name="connsiteY53" fmla="*/ 591070 h 606623"/>
              <a:gd name="connsiteX54" fmla="*/ 151861 w 506342"/>
              <a:gd name="connsiteY54" fmla="*/ 606623 h 606623"/>
              <a:gd name="connsiteX55" fmla="*/ 128544 w 506342"/>
              <a:gd name="connsiteY55" fmla="*/ 591070 h 606623"/>
              <a:gd name="connsiteX56" fmla="*/ 75323 w 506342"/>
              <a:gd name="connsiteY56" fmla="*/ 463539 h 606623"/>
              <a:gd name="connsiteX57" fmla="*/ 30378 w 506342"/>
              <a:gd name="connsiteY57" fmla="*/ 372712 h 606623"/>
              <a:gd name="connsiteX58" fmla="*/ 17385 w 506342"/>
              <a:gd name="connsiteY58" fmla="*/ 348539 h 606623"/>
              <a:gd name="connsiteX59" fmla="*/ 2077 w 506342"/>
              <a:gd name="connsiteY59" fmla="*/ 252646 h 606623"/>
              <a:gd name="connsiteX60" fmla="*/ 119555 w 506342"/>
              <a:gd name="connsiteY60" fmla="*/ 129736 h 606623"/>
              <a:gd name="connsiteX61" fmla="*/ 203569 w 506342"/>
              <a:gd name="connsiteY61" fmla="*/ 135424 h 606623"/>
              <a:gd name="connsiteX62" fmla="*/ 204637 w 506342"/>
              <a:gd name="connsiteY62" fmla="*/ 126270 h 606623"/>
              <a:gd name="connsiteX63" fmla="*/ 322026 w 506342"/>
              <a:gd name="connsiteY63" fmla="*/ 3360 h 60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06342" h="606623">
                <a:moveTo>
                  <a:pt x="151892" y="252737"/>
                </a:moveTo>
                <a:cubicBezTo>
                  <a:pt x="165883" y="252737"/>
                  <a:pt x="177225" y="264048"/>
                  <a:pt x="177225" y="278000"/>
                </a:cubicBezTo>
                <a:cubicBezTo>
                  <a:pt x="177225" y="291952"/>
                  <a:pt x="165883" y="303263"/>
                  <a:pt x="151892" y="303263"/>
                </a:cubicBezTo>
                <a:cubicBezTo>
                  <a:pt x="137901" y="303263"/>
                  <a:pt x="126559" y="291952"/>
                  <a:pt x="126559" y="278000"/>
                </a:cubicBezTo>
                <a:cubicBezTo>
                  <a:pt x="126559" y="264048"/>
                  <a:pt x="137901" y="252737"/>
                  <a:pt x="151892" y="252737"/>
                </a:cubicBezTo>
                <a:close/>
                <a:moveTo>
                  <a:pt x="151861" y="202167"/>
                </a:moveTo>
                <a:cubicBezTo>
                  <a:pt x="110032" y="202167"/>
                  <a:pt x="75946" y="236205"/>
                  <a:pt x="75946" y="278063"/>
                </a:cubicBezTo>
                <a:cubicBezTo>
                  <a:pt x="75946" y="319833"/>
                  <a:pt x="110032" y="353871"/>
                  <a:pt x="151861" y="353871"/>
                </a:cubicBezTo>
                <a:cubicBezTo>
                  <a:pt x="193780" y="353871"/>
                  <a:pt x="227866" y="319833"/>
                  <a:pt x="227866" y="278063"/>
                </a:cubicBezTo>
                <a:cubicBezTo>
                  <a:pt x="227866" y="236205"/>
                  <a:pt x="193780" y="202167"/>
                  <a:pt x="151861" y="202167"/>
                </a:cubicBezTo>
                <a:close/>
                <a:moveTo>
                  <a:pt x="354415" y="75759"/>
                </a:moveTo>
                <a:cubicBezTo>
                  <a:pt x="396349" y="75759"/>
                  <a:pt x="430344" y="109722"/>
                  <a:pt x="430344" y="151617"/>
                </a:cubicBezTo>
                <a:cubicBezTo>
                  <a:pt x="430344" y="193512"/>
                  <a:pt x="396349" y="227475"/>
                  <a:pt x="354415" y="227475"/>
                </a:cubicBezTo>
                <a:cubicBezTo>
                  <a:pt x="312481" y="227475"/>
                  <a:pt x="278486" y="193512"/>
                  <a:pt x="278486" y="151617"/>
                </a:cubicBezTo>
                <a:cubicBezTo>
                  <a:pt x="278486" y="109722"/>
                  <a:pt x="312481" y="75759"/>
                  <a:pt x="354415" y="75759"/>
                </a:cubicBezTo>
                <a:close/>
                <a:moveTo>
                  <a:pt x="332439" y="52862"/>
                </a:moveTo>
                <a:cubicBezTo>
                  <a:pt x="293102" y="60949"/>
                  <a:pt x="261151" y="94543"/>
                  <a:pt x="254565" y="134446"/>
                </a:cubicBezTo>
                <a:cubicBezTo>
                  <a:pt x="252874" y="144844"/>
                  <a:pt x="252874" y="155509"/>
                  <a:pt x="254565" y="166262"/>
                </a:cubicBezTo>
                <a:cubicBezTo>
                  <a:pt x="255455" y="167062"/>
                  <a:pt x="256256" y="168040"/>
                  <a:pt x="257057" y="168840"/>
                </a:cubicBezTo>
                <a:cubicBezTo>
                  <a:pt x="259104" y="170795"/>
                  <a:pt x="261062" y="172750"/>
                  <a:pt x="263020" y="174794"/>
                </a:cubicBezTo>
                <a:cubicBezTo>
                  <a:pt x="264800" y="176749"/>
                  <a:pt x="266491" y="178616"/>
                  <a:pt x="268182" y="180660"/>
                </a:cubicBezTo>
                <a:cubicBezTo>
                  <a:pt x="269873" y="182704"/>
                  <a:pt x="271653" y="184837"/>
                  <a:pt x="273255" y="186970"/>
                </a:cubicBezTo>
                <a:cubicBezTo>
                  <a:pt x="274857" y="189103"/>
                  <a:pt x="276370" y="191324"/>
                  <a:pt x="277883" y="193546"/>
                </a:cubicBezTo>
                <a:cubicBezTo>
                  <a:pt x="279307" y="195679"/>
                  <a:pt x="280820" y="197812"/>
                  <a:pt x="282066" y="200034"/>
                </a:cubicBezTo>
                <a:cubicBezTo>
                  <a:pt x="283579" y="202522"/>
                  <a:pt x="285003" y="205100"/>
                  <a:pt x="286338" y="207766"/>
                </a:cubicBezTo>
                <a:cubicBezTo>
                  <a:pt x="287406" y="209810"/>
                  <a:pt x="288563" y="211765"/>
                  <a:pt x="289542" y="213898"/>
                </a:cubicBezTo>
                <a:cubicBezTo>
                  <a:pt x="291233" y="217453"/>
                  <a:pt x="292657" y="221185"/>
                  <a:pt x="294081" y="224918"/>
                </a:cubicBezTo>
                <a:cubicBezTo>
                  <a:pt x="294615" y="226429"/>
                  <a:pt x="295327" y="228028"/>
                  <a:pt x="295861" y="229628"/>
                </a:cubicBezTo>
                <a:cubicBezTo>
                  <a:pt x="297374" y="234161"/>
                  <a:pt x="298709" y="238782"/>
                  <a:pt x="299777" y="243492"/>
                </a:cubicBezTo>
                <a:cubicBezTo>
                  <a:pt x="300222" y="245447"/>
                  <a:pt x="300489" y="247403"/>
                  <a:pt x="300845" y="249269"/>
                </a:cubicBezTo>
                <a:cubicBezTo>
                  <a:pt x="301557" y="252557"/>
                  <a:pt x="302180" y="255934"/>
                  <a:pt x="302536" y="259311"/>
                </a:cubicBezTo>
                <a:cubicBezTo>
                  <a:pt x="302803" y="261533"/>
                  <a:pt x="302981" y="263755"/>
                  <a:pt x="303159" y="265977"/>
                </a:cubicBezTo>
                <a:cubicBezTo>
                  <a:pt x="303337" y="268287"/>
                  <a:pt x="303604" y="270509"/>
                  <a:pt x="303693" y="272820"/>
                </a:cubicBezTo>
                <a:cubicBezTo>
                  <a:pt x="310100" y="285440"/>
                  <a:pt x="317665" y="301170"/>
                  <a:pt x="324607" y="317700"/>
                </a:cubicBezTo>
                <a:lnTo>
                  <a:pt x="354422" y="389242"/>
                </a:lnTo>
                <a:lnTo>
                  <a:pt x="388775" y="307036"/>
                </a:lnTo>
                <a:cubicBezTo>
                  <a:pt x="402303" y="274509"/>
                  <a:pt x="419213" y="243848"/>
                  <a:pt x="435588" y="214076"/>
                </a:cubicBezTo>
                <a:lnTo>
                  <a:pt x="443420" y="199945"/>
                </a:lnTo>
                <a:cubicBezTo>
                  <a:pt x="451430" y="185281"/>
                  <a:pt x="455702" y="168573"/>
                  <a:pt x="455702" y="151599"/>
                </a:cubicBezTo>
                <a:cubicBezTo>
                  <a:pt x="455702" y="121027"/>
                  <a:pt x="441996" y="92499"/>
                  <a:pt x="418234" y="73125"/>
                </a:cubicBezTo>
                <a:cubicBezTo>
                  <a:pt x="394204" y="53573"/>
                  <a:pt x="363589" y="46374"/>
                  <a:pt x="332439" y="52862"/>
                </a:cubicBezTo>
                <a:close/>
                <a:moveTo>
                  <a:pt x="322026" y="3360"/>
                </a:moveTo>
                <a:cubicBezTo>
                  <a:pt x="367949" y="-6238"/>
                  <a:pt x="414496" y="4960"/>
                  <a:pt x="450184" y="33932"/>
                </a:cubicBezTo>
                <a:cubicBezTo>
                  <a:pt x="485872" y="62904"/>
                  <a:pt x="506342" y="105741"/>
                  <a:pt x="506342" y="151599"/>
                </a:cubicBezTo>
                <a:cubicBezTo>
                  <a:pt x="506342" y="177016"/>
                  <a:pt x="499934" y="202078"/>
                  <a:pt x="487741" y="224207"/>
                </a:cubicBezTo>
                <a:lnTo>
                  <a:pt x="479998" y="238515"/>
                </a:lnTo>
                <a:cubicBezTo>
                  <a:pt x="463534" y="268287"/>
                  <a:pt x="447959" y="296460"/>
                  <a:pt x="435499" y="326499"/>
                </a:cubicBezTo>
                <a:lnTo>
                  <a:pt x="377828" y="464695"/>
                </a:lnTo>
                <a:cubicBezTo>
                  <a:pt x="373823" y="474115"/>
                  <a:pt x="364657" y="480247"/>
                  <a:pt x="354422" y="480247"/>
                </a:cubicBezTo>
                <a:cubicBezTo>
                  <a:pt x="344187" y="480247"/>
                  <a:pt x="335020" y="474115"/>
                  <a:pt x="331015" y="464695"/>
                </a:cubicBezTo>
                <a:lnTo>
                  <a:pt x="284291" y="352449"/>
                </a:lnTo>
                <a:lnTo>
                  <a:pt x="277438" y="364891"/>
                </a:lnTo>
                <a:cubicBezTo>
                  <a:pt x="260973" y="394752"/>
                  <a:pt x="245488" y="422925"/>
                  <a:pt x="232939" y="452875"/>
                </a:cubicBezTo>
                <a:lnTo>
                  <a:pt x="175268" y="591070"/>
                </a:lnTo>
                <a:cubicBezTo>
                  <a:pt x="171352" y="600491"/>
                  <a:pt x="162096" y="606623"/>
                  <a:pt x="151861" y="606623"/>
                </a:cubicBezTo>
                <a:cubicBezTo>
                  <a:pt x="141715" y="606623"/>
                  <a:pt x="132460" y="600491"/>
                  <a:pt x="128544" y="591070"/>
                </a:cubicBezTo>
                <a:lnTo>
                  <a:pt x="75323" y="463539"/>
                </a:lnTo>
                <a:cubicBezTo>
                  <a:pt x="62418" y="432701"/>
                  <a:pt x="46843" y="403551"/>
                  <a:pt x="30378" y="372712"/>
                </a:cubicBezTo>
                <a:lnTo>
                  <a:pt x="17385" y="348539"/>
                </a:lnTo>
                <a:cubicBezTo>
                  <a:pt x="1899" y="319122"/>
                  <a:pt x="-3352" y="285973"/>
                  <a:pt x="2077" y="252646"/>
                </a:cubicBezTo>
                <a:cubicBezTo>
                  <a:pt x="12045" y="191680"/>
                  <a:pt x="59303" y="142267"/>
                  <a:pt x="119555" y="129736"/>
                </a:cubicBezTo>
                <a:cubicBezTo>
                  <a:pt x="148212" y="123782"/>
                  <a:pt x="177137" y="125915"/>
                  <a:pt x="203569" y="135424"/>
                </a:cubicBezTo>
                <a:cubicBezTo>
                  <a:pt x="203925" y="132313"/>
                  <a:pt x="204103" y="129292"/>
                  <a:pt x="204637" y="126270"/>
                </a:cubicBezTo>
                <a:cubicBezTo>
                  <a:pt x="214605" y="65215"/>
                  <a:pt x="261774" y="15802"/>
                  <a:pt x="322026" y="336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4" name="files_342242"/>
          <p:cNvSpPr>
            <a:spLocks noChangeAspect="1"/>
          </p:cNvSpPr>
          <p:nvPr/>
        </p:nvSpPr>
        <p:spPr bwMode="auto">
          <a:xfrm>
            <a:off x="6602095" y="3086100"/>
            <a:ext cx="437969" cy="544196"/>
          </a:xfrm>
          <a:custGeom>
            <a:avLst/>
            <a:gdLst>
              <a:gd name="connsiteX0" fmla="*/ 102570 w 489936"/>
              <a:gd name="connsiteY0" fmla="*/ 548885 h 608768"/>
              <a:gd name="connsiteX1" fmla="*/ 102570 w 489936"/>
              <a:gd name="connsiteY1" fmla="*/ 569162 h 608768"/>
              <a:gd name="connsiteX2" fmla="*/ 278792 w 489936"/>
              <a:gd name="connsiteY2" fmla="*/ 569162 h 608768"/>
              <a:gd name="connsiteX3" fmla="*/ 278792 w 489936"/>
              <a:gd name="connsiteY3" fmla="*/ 548885 h 608768"/>
              <a:gd name="connsiteX4" fmla="*/ 102570 w 489936"/>
              <a:gd name="connsiteY4" fmla="*/ 500940 h 608768"/>
              <a:gd name="connsiteX5" fmla="*/ 102570 w 489936"/>
              <a:gd name="connsiteY5" fmla="*/ 521217 h 608768"/>
              <a:gd name="connsiteX6" fmla="*/ 455109 w 489936"/>
              <a:gd name="connsiteY6" fmla="*/ 521217 h 608768"/>
              <a:gd name="connsiteX7" fmla="*/ 455109 w 489936"/>
              <a:gd name="connsiteY7" fmla="*/ 500940 h 608768"/>
              <a:gd name="connsiteX8" fmla="*/ 102570 w 489936"/>
              <a:gd name="connsiteY8" fmla="*/ 452996 h 608768"/>
              <a:gd name="connsiteX9" fmla="*/ 102570 w 489936"/>
              <a:gd name="connsiteY9" fmla="*/ 473367 h 608768"/>
              <a:gd name="connsiteX10" fmla="*/ 455109 w 489936"/>
              <a:gd name="connsiteY10" fmla="*/ 473367 h 608768"/>
              <a:gd name="connsiteX11" fmla="*/ 455109 w 489936"/>
              <a:gd name="connsiteY11" fmla="*/ 452996 h 608768"/>
              <a:gd name="connsiteX12" fmla="*/ 102570 w 489936"/>
              <a:gd name="connsiteY12" fmla="*/ 405051 h 608768"/>
              <a:gd name="connsiteX13" fmla="*/ 102570 w 489936"/>
              <a:gd name="connsiteY13" fmla="*/ 425423 h 608768"/>
              <a:gd name="connsiteX14" fmla="*/ 455109 w 489936"/>
              <a:gd name="connsiteY14" fmla="*/ 425423 h 608768"/>
              <a:gd name="connsiteX15" fmla="*/ 455109 w 489936"/>
              <a:gd name="connsiteY15" fmla="*/ 405051 h 608768"/>
              <a:gd name="connsiteX16" fmla="*/ 102570 w 489936"/>
              <a:gd name="connsiteY16" fmla="*/ 357201 h 608768"/>
              <a:gd name="connsiteX17" fmla="*/ 102570 w 489936"/>
              <a:gd name="connsiteY17" fmla="*/ 377478 h 608768"/>
              <a:gd name="connsiteX18" fmla="*/ 339431 w 489936"/>
              <a:gd name="connsiteY18" fmla="*/ 377478 h 608768"/>
              <a:gd name="connsiteX19" fmla="*/ 339431 w 489936"/>
              <a:gd name="connsiteY19" fmla="*/ 357201 h 608768"/>
              <a:gd name="connsiteX20" fmla="*/ 102570 w 489936"/>
              <a:gd name="connsiteY20" fmla="*/ 309257 h 608768"/>
              <a:gd name="connsiteX21" fmla="*/ 102570 w 489936"/>
              <a:gd name="connsiteY21" fmla="*/ 329534 h 608768"/>
              <a:gd name="connsiteX22" fmla="*/ 455109 w 489936"/>
              <a:gd name="connsiteY22" fmla="*/ 329534 h 608768"/>
              <a:gd name="connsiteX23" fmla="*/ 455109 w 489936"/>
              <a:gd name="connsiteY23" fmla="*/ 309257 h 608768"/>
              <a:gd name="connsiteX24" fmla="*/ 102570 w 489936"/>
              <a:gd name="connsiteY24" fmla="*/ 261312 h 608768"/>
              <a:gd name="connsiteX25" fmla="*/ 102570 w 489936"/>
              <a:gd name="connsiteY25" fmla="*/ 281589 h 608768"/>
              <a:gd name="connsiteX26" fmla="*/ 455109 w 489936"/>
              <a:gd name="connsiteY26" fmla="*/ 281589 h 608768"/>
              <a:gd name="connsiteX27" fmla="*/ 455109 w 489936"/>
              <a:gd name="connsiteY27" fmla="*/ 261312 h 608768"/>
              <a:gd name="connsiteX28" fmla="*/ 102570 w 489936"/>
              <a:gd name="connsiteY28" fmla="*/ 213367 h 608768"/>
              <a:gd name="connsiteX29" fmla="*/ 102570 w 489936"/>
              <a:gd name="connsiteY29" fmla="*/ 233644 h 608768"/>
              <a:gd name="connsiteX30" fmla="*/ 455109 w 489936"/>
              <a:gd name="connsiteY30" fmla="*/ 233644 h 608768"/>
              <a:gd name="connsiteX31" fmla="*/ 455109 w 489936"/>
              <a:gd name="connsiteY31" fmla="*/ 213367 h 608768"/>
              <a:gd name="connsiteX32" fmla="*/ 408645 w 489936"/>
              <a:gd name="connsiteY32" fmla="*/ 80233 h 608768"/>
              <a:gd name="connsiteX33" fmla="*/ 475470 w 489936"/>
              <a:gd name="connsiteY33" fmla="*/ 146988 h 608768"/>
              <a:gd name="connsiteX34" fmla="*/ 408645 w 489936"/>
              <a:gd name="connsiteY34" fmla="*/ 146988 h 608768"/>
              <a:gd name="connsiteX35" fmla="*/ 67743 w 489936"/>
              <a:gd name="connsiteY35" fmla="*/ 65838 h 608768"/>
              <a:gd name="connsiteX36" fmla="*/ 330890 w 489936"/>
              <a:gd name="connsiteY36" fmla="*/ 65838 h 608768"/>
              <a:gd name="connsiteX37" fmla="*/ 388397 w 489936"/>
              <a:gd name="connsiteY37" fmla="*/ 65838 h 608768"/>
              <a:gd name="connsiteX38" fmla="*/ 388397 w 489936"/>
              <a:gd name="connsiteY38" fmla="*/ 157085 h 608768"/>
              <a:gd name="connsiteX39" fmla="*/ 398551 w 489936"/>
              <a:gd name="connsiteY39" fmla="*/ 167223 h 608768"/>
              <a:gd name="connsiteX40" fmla="*/ 489936 w 489936"/>
              <a:gd name="connsiteY40" fmla="*/ 167223 h 608768"/>
              <a:gd name="connsiteX41" fmla="*/ 489936 w 489936"/>
              <a:gd name="connsiteY41" fmla="*/ 608768 h 608768"/>
              <a:gd name="connsiteX42" fmla="*/ 67743 w 489936"/>
              <a:gd name="connsiteY42" fmla="*/ 608768 h 608768"/>
              <a:gd name="connsiteX43" fmla="*/ 67743 w 489936"/>
              <a:gd name="connsiteY43" fmla="*/ 553054 h 608768"/>
              <a:gd name="connsiteX44" fmla="*/ 341043 w 489936"/>
              <a:gd name="connsiteY44" fmla="*/ 14325 h 608768"/>
              <a:gd name="connsiteX45" fmla="*/ 372303 w 489936"/>
              <a:gd name="connsiteY45" fmla="*/ 45585 h 608768"/>
              <a:gd name="connsiteX46" fmla="*/ 341043 w 489936"/>
              <a:gd name="connsiteY46" fmla="*/ 45585 h 608768"/>
              <a:gd name="connsiteX47" fmla="*/ 0 w 489936"/>
              <a:gd name="connsiteY47" fmla="*/ 0 h 608768"/>
              <a:gd name="connsiteX48" fmla="*/ 320720 w 489936"/>
              <a:gd name="connsiteY48" fmla="*/ 0 h 608768"/>
              <a:gd name="connsiteX49" fmla="*/ 320720 w 489936"/>
              <a:gd name="connsiteY49" fmla="*/ 45576 h 608768"/>
              <a:gd name="connsiteX50" fmla="*/ 57597 w 489936"/>
              <a:gd name="connsiteY50" fmla="*/ 45576 h 608768"/>
              <a:gd name="connsiteX51" fmla="*/ 47444 w 489936"/>
              <a:gd name="connsiteY51" fmla="*/ 55714 h 608768"/>
              <a:gd name="connsiteX52" fmla="*/ 47444 w 489936"/>
              <a:gd name="connsiteY52" fmla="*/ 147529 h 608768"/>
              <a:gd name="connsiteX53" fmla="*/ 34918 w 489936"/>
              <a:gd name="connsiteY53" fmla="*/ 147529 h 608768"/>
              <a:gd name="connsiteX54" fmla="*/ 34918 w 489936"/>
              <a:gd name="connsiteY54" fmla="*/ 167806 h 608768"/>
              <a:gd name="connsiteX55" fmla="*/ 47444 w 489936"/>
              <a:gd name="connsiteY55" fmla="*/ 167806 h 608768"/>
              <a:gd name="connsiteX56" fmla="*/ 47444 w 489936"/>
              <a:gd name="connsiteY56" fmla="*/ 195379 h 608768"/>
              <a:gd name="connsiteX57" fmla="*/ 34918 w 489936"/>
              <a:gd name="connsiteY57" fmla="*/ 195379 h 608768"/>
              <a:gd name="connsiteX58" fmla="*/ 34918 w 489936"/>
              <a:gd name="connsiteY58" fmla="*/ 215751 h 608768"/>
              <a:gd name="connsiteX59" fmla="*/ 47444 w 489936"/>
              <a:gd name="connsiteY59" fmla="*/ 215751 h 608768"/>
              <a:gd name="connsiteX60" fmla="*/ 47444 w 489936"/>
              <a:gd name="connsiteY60" fmla="*/ 243324 h 608768"/>
              <a:gd name="connsiteX61" fmla="*/ 34918 w 489936"/>
              <a:gd name="connsiteY61" fmla="*/ 243324 h 608768"/>
              <a:gd name="connsiteX62" fmla="*/ 34918 w 489936"/>
              <a:gd name="connsiteY62" fmla="*/ 263601 h 608768"/>
              <a:gd name="connsiteX63" fmla="*/ 47444 w 489936"/>
              <a:gd name="connsiteY63" fmla="*/ 263601 h 608768"/>
              <a:gd name="connsiteX64" fmla="*/ 47444 w 489936"/>
              <a:gd name="connsiteY64" fmla="*/ 291268 h 608768"/>
              <a:gd name="connsiteX65" fmla="*/ 34918 w 489936"/>
              <a:gd name="connsiteY65" fmla="*/ 291268 h 608768"/>
              <a:gd name="connsiteX66" fmla="*/ 34918 w 489936"/>
              <a:gd name="connsiteY66" fmla="*/ 311545 h 608768"/>
              <a:gd name="connsiteX67" fmla="*/ 47444 w 489936"/>
              <a:gd name="connsiteY67" fmla="*/ 311545 h 608768"/>
              <a:gd name="connsiteX68" fmla="*/ 47444 w 489936"/>
              <a:gd name="connsiteY68" fmla="*/ 339213 h 608768"/>
              <a:gd name="connsiteX69" fmla="*/ 34918 w 489936"/>
              <a:gd name="connsiteY69" fmla="*/ 339213 h 608768"/>
              <a:gd name="connsiteX70" fmla="*/ 34918 w 489936"/>
              <a:gd name="connsiteY70" fmla="*/ 359490 h 608768"/>
              <a:gd name="connsiteX71" fmla="*/ 47444 w 489936"/>
              <a:gd name="connsiteY71" fmla="*/ 359490 h 608768"/>
              <a:gd name="connsiteX72" fmla="*/ 47444 w 489936"/>
              <a:gd name="connsiteY72" fmla="*/ 387158 h 608768"/>
              <a:gd name="connsiteX73" fmla="*/ 34918 w 489936"/>
              <a:gd name="connsiteY73" fmla="*/ 387158 h 608768"/>
              <a:gd name="connsiteX74" fmla="*/ 34918 w 489936"/>
              <a:gd name="connsiteY74" fmla="*/ 407435 h 608768"/>
              <a:gd name="connsiteX75" fmla="*/ 47444 w 489936"/>
              <a:gd name="connsiteY75" fmla="*/ 407435 h 608768"/>
              <a:gd name="connsiteX76" fmla="*/ 47444 w 489936"/>
              <a:gd name="connsiteY76" fmla="*/ 435102 h 608768"/>
              <a:gd name="connsiteX77" fmla="*/ 34918 w 489936"/>
              <a:gd name="connsiteY77" fmla="*/ 435102 h 608768"/>
              <a:gd name="connsiteX78" fmla="*/ 34918 w 489936"/>
              <a:gd name="connsiteY78" fmla="*/ 455379 h 608768"/>
              <a:gd name="connsiteX79" fmla="*/ 47444 w 489936"/>
              <a:gd name="connsiteY79" fmla="*/ 455379 h 608768"/>
              <a:gd name="connsiteX80" fmla="*/ 47444 w 489936"/>
              <a:gd name="connsiteY80" fmla="*/ 483047 h 608768"/>
              <a:gd name="connsiteX81" fmla="*/ 34918 w 489936"/>
              <a:gd name="connsiteY81" fmla="*/ 483047 h 608768"/>
              <a:gd name="connsiteX82" fmla="*/ 34918 w 489936"/>
              <a:gd name="connsiteY82" fmla="*/ 503324 h 608768"/>
              <a:gd name="connsiteX83" fmla="*/ 47444 w 489936"/>
              <a:gd name="connsiteY83" fmla="*/ 503324 h 608768"/>
              <a:gd name="connsiteX84" fmla="*/ 47444 w 489936"/>
              <a:gd name="connsiteY84" fmla="*/ 542930 h 608768"/>
              <a:gd name="connsiteX85" fmla="*/ 0 w 489936"/>
              <a:gd name="connsiteY85" fmla="*/ 54293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89936" h="608768">
                <a:moveTo>
                  <a:pt x="102570" y="548885"/>
                </a:moveTo>
                <a:lnTo>
                  <a:pt x="102570" y="569162"/>
                </a:lnTo>
                <a:lnTo>
                  <a:pt x="278792" y="569162"/>
                </a:lnTo>
                <a:lnTo>
                  <a:pt x="278792" y="548885"/>
                </a:lnTo>
                <a:close/>
                <a:moveTo>
                  <a:pt x="102570" y="500940"/>
                </a:moveTo>
                <a:lnTo>
                  <a:pt x="102570" y="521217"/>
                </a:lnTo>
                <a:lnTo>
                  <a:pt x="455109" y="521217"/>
                </a:lnTo>
                <a:lnTo>
                  <a:pt x="455109" y="500940"/>
                </a:lnTo>
                <a:close/>
                <a:moveTo>
                  <a:pt x="102570" y="452996"/>
                </a:moveTo>
                <a:lnTo>
                  <a:pt x="102570" y="473367"/>
                </a:lnTo>
                <a:lnTo>
                  <a:pt x="455109" y="473367"/>
                </a:lnTo>
                <a:lnTo>
                  <a:pt x="455109" y="452996"/>
                </a:lnTo>
                <a:close/>
                <a:moveTo>
                  <a:pt x="102570" y="405051"/>
                </a:moveTo>
                <a:lnTo>
                  <a:pt x="102570" y="425423"/>
                </a:lnTo>
                <a:lnTo>
                  <a:pt x="455109" y="425423"/>
                </a:lnTo>
                <a:lnTo>
                  <a:pt x="455109" y="405051"/>
                </a:lnTo>
                <a:close/>
                <a:moveTo>
                  <a:pt x="102570" y="357201"/>
                </a:moveTo>
                <a:lnTo>
                  <a:pt x="102570" y="377478"/>
                </a:lnTo>
                <a:lnTo>
                  <a:pt x="339431" y="377478"/>
                </a:lnTo>
                <a:lnTo>
                  <a:pt x="339431" y="357201"/>
                </a:lnTo>
                <a:close/>
                <a:moveTo>
                  <a:pt x="102570" y="309257"/>
                </a:moveTo>
                <a:lnTo>
                  <a:pt x="102570" y="329534"/>
                </a:lnTo>
                <a:lnTo>
                  <a:pt x="455109" y="329534"/>
                </a:lnTo>
                <a:lnTo>
                  <a:pt x="455109" y="309257"/>
                </a:lnTo>
                <a:close/>
                <a:moveTo>
                  <a:pt x="102570" y="261312"/>
                </a:moveTo>
                <a:lnTo>
                  <a:pt x="102570" y="281589"/>
                </a:lnTo>
                <a:lnTo>
                  <a:pt x="455109" y="281589"/>
                </a:lnTo>
                <a:lnTo>
                  <a:pt x="455109" y="261312"/>
                </a:lnTo>
                <a:close/>
                <a:moveTo>
                  <a:pt x="102570" y="213367"/>
                </a:moveTo>
                <a:lnTo>
                  <a:pt x="102570" y="233644"/>
                </a:lnTo>
                <a:lnTo>
                  <a:pt x="455109" y="233644"/>
                </a:lnTo>
                <a:lnTo>
                  <a:pt x="455109" y="213367"/>
                </a:lnTo>
                <a:close/>
                <a:moveTo>
                  <a:pt x="408645" y="80233"/>
                </a:moveTo>
                <a:lnTo>
                  <a:pt x="475470" y="146988"/>
                </a:lnTo>
                <a:lnTo>
                  <a:pt x="408645" y="146988"/>
                </a:lnTo>
                <a:close/>
                <a:moveTo>
                  <a:pt x="67743" y="65838"/>
                </a:moveTo>
                <a:lnTo>
                  <a:pt x="330890" y="65838"/>
                </a:lnTo>
                <a:lnTo>
                  <a:pt x="388397" y="65838"/>
                </a:lnTo>
                <a:lnTo>
                  <a:pt x="388397" y="157085"/>
                </a:lnTo>
                <a:cubicBezTo>
                  <a:pt x="388397" y="162675"/>
                  <a:pt x="392952" y="167223"/>
                  <a:pt x="398551" y="167223"/>
                </a:cubicBezTo>
                <a:lnTo>
                  <a:pt x="489936" y="167223"/>
                </a:lnTo>
                <a:lnTo>
                  <a:pt x="489936" y="608768"/>
                </a:lnTo>
                <a:lnTo>
                  <a:pt x="67743" y="608768"/>
                </a:lnTo>
                <a:lnTo>
                  <a:pt x="67743" y="553054"/>
                </a:lnTo>
                <a:close/>
                <a:moveTo>
                  <a:pt x="341043" y="14325"/>
                </a:moveTo>
                <a:lnTo>
                  <a:pt x="372303" y="45585"/>
                </a:lnTo>
                <a:lnTo>
                  <a:pt x="341043" y="45585"/>
                </a:lnTo>
                <a:close/>
                <a:moveTo>
                  <a:pt x="0" y="0"/>
                </a:moveTo>
                <a:lnTo>
                  <a:pt x="320720" y="0"/>
                </a:lnTo>
                <a:lnTo>
                  <a:pt x="320720" y="45576"/>
                </a:lnTo>
                <a:lnTo>
                  <a:pt x="57597" y="45576"/>
                </a:lnTo>
                <a:cubicBezTo>
                  <a:pt x="51998" y="45576"/>
                  <a:pt x="47444" y="50124"/>
                  <a:pt x="47444" y="55714"/>
                </a:cubicBezTo>
                <a:lnTo>
                  <a:pt x="47444" y="147529"/>
                </a:lnTo>
                <a:lnTo>
                  <a:pt x="34918" y="147529"/>
                </a:lnTo>
                <a:lnTo>
                  <a:pt x="34918" y="167806"/>
                </a:lnTo>
                <a:lnTo>
                  <a:pt x="47444" y="167806"/>
                </a:lnTo>
                <a:lnTo>
                  <a:pt x="47444" y="195379"/>
                </a:lnTo>
                <a:lnTo>
                  <a:pt x="34918" y="195379"/>
                </a:lnTo>
                <a:lnTo>
                  <a:pt x="34918" y="215751"/>
                </a:lnTo>
                <a:lnTo>
                  <a:pt x="47444" y="215751"/>
                </a:lnTo>
                <a:lnTo>
                  <a:pt x="47444" y="243324"/>
                </a:lnTo>
                <a:lnTo>
                  <a:pt x="34918" y="243324"/>
                </a:lnTo>
                <a:lnTo>
                  <a:pt x="34918" y="263601"/>
                </a:lnTo>
                <a:lnTo>
                  <a:pt x="47444" y="263601"/>
                </a:lnTo>
                <a:lnTo>
                  <a:pt x="47444" y="291268"/>
                </a:lnTo>
                <a:lnTo>
                  <a:pt x="34918" y="291268"/>
                </a:lnTo>
                <a:lnTo>
                  <a:pt x="34918" y="311545"/>
                </a:lnTo>
                <a:lnTo>
                  <a:pt x="47444" y="311545"/>
                </a:lnTo>
                <a:lnTo>
                  <a:pt x="47444" y="339213"/>
                </a:lnTo>
                <a:lnTo>
                  <a:pt x="34918" y="339213"/>
                </a:lnTo>
                <a:lnTo>
                  <a:pt x="34918" y="359490"/>
                </a:lnTo>
                <a:lnTo>
                  <a:pt x="47444" y="359490"/>
                </a:lnTo>
                <a:lnTo>
                  <a:pt x="47444" y="387158"/>
                </a:lnTo>
                <a:lnTo>
                  <a:pt x="34918" y="387158"/>
                </a:lnTo>
                <a:lnTo>
                  <a:pt x="34918" y="407435"/>
                </a:lnTo>
                <a:lnTo>
                  <a:pt x="47444" y="407435"/>
                </a:lnTo>
                <a:lnTo>
                  <a:pt x="47444" y="435102"/>
                </a:lnTo>
                <a:lnTo>
                  <a:pt x="34918" y="435102"/>
                </a:lnTo>
                <a:lnTo>
                  <a:pt x="34918" y="455379"/>
                </a:lnTo>
                <a:lnTo>
                  <a:pt x="47444" y="455379"/>
                </a:lnTo>
                <a:lnTo>
                  <a:pt x="47444" y="483047"/>
                </a:lnTo>
                <a:lnTo>
                  <a:pt x="34918" y="483047"/>
                </a:lnTo>
                <a:lnTo>
                  <a:pt x="34918" y="503324"/>
                </a:lnTo>
                <a:lnTo>
                  <a:pt x="47444" y="503324"/>
                </a:lnTo>
                <a:lnTo>
                  <a:pt x="47444" y="542930"/>
                </a:lnTo>
                <a:lnTo>
                  <a:pt x="0" y="54293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5" name="group_115903"/>
          <p:cNvSpPr>
            <a:spLocks noChangeAspect="1"/>
          </p:cNvSpPr>
          <p:nvPr/>
        </p:nvSpPr>
        <p:spPr bwMode="auto">
          <a:xfrm>
            <a:off x="1813519" y="4411384"/>
            <a:ext cx="544196" cy="522546"/>
          </a:xfrm>
          <a:custGeom>
            <a:avLst/>
            <a:gdLst>
              <a:gd name="connsiteX0" fmla="*/ 245501 w 608415"/>
              <a:gd name="connsiteY0" fmla="*/ 439270 h 584211"/>
              <a:gd name="connsiteX1" fmla="*/ 297907 w 608415"/>
              <a:gd name="connsiteY1" fmla="*/ 461970 h 584211"/>
              <a:gd name="connsiteX2" fmla="*/ 310509 w 608415"/>
              <a:gd name="connsiteY2" fmla="*/ 461970 h 584211"/>
              <a:gd name="connsiteX3" fmla="*/ 362915 w 608415"/>
              <a:gd name="connsiteY3" fmla="*/ 439270 h 584211"/>
              <a:gd name="connsiteX4" fmla="*/ 377976 w 608415"/>
              <a:gd name="connsiteY4" fmla="*/ 443871 h 584211"/>
              <a:gd name="connsiteX5" fmla="*/ 407022 w 608415"/>
              <a:gd name="connsiteY5" fmla="*/ 484209 h 584211"/>
              <a:gd name="connsiteX6" fmla="*/ 407022 w 608415"/>
              <a:gd name="connsiteY6" fmla="*/ 565039 h 584211"/>
              <a:gd name="connsiteX7" fmla="*/ 387965 w 608415"/>
              <a:gd name="connsiteY7" fmla="*/ 584211 h 584211"/>
              <a:gd name="connsiteX8" fmla="*/ 220451 w 608415"/>
              <a:gd name="connsiteY8" fmla="*/ 584211 h 584211"/>
              <a:gd name="connsiteX9" fmla="*/ 201394 w 608415"/>
              <a:gd name="connsiteY9" fmla="*/ 565039 h 584211"/>
              <a:gd name="connsiteX10" fmla="*/ 201394 w 608415"/>
              <a:gd name="connsiteY10" fmla="*/ 484209 h 584211"/>
              <a:gd name="connsiteX11" fmla="*/ 230440 w 608415"/>
              <a:gd name="connsiteY11" fmla="*/ 443871 h 584211"/>
              <a:gd name="connsiteX12" fmla="*/ 23353 w 608415"/>
              <a:gd name="connsiteY12" fmla="*/ 352404 h 584211"/>
              <a:gd name="connsiteX13" fmla="*/ 239679 w 608415"/>
              <a:gd name="connsiteY13" fmla="*/ 352404 h 584211"/>
              <a:gd name="connsiteX14" fmla="*/ 304207 w 608415"/>
              <a:gd name="connsiteY14" fmla="*/ 388776 h 584211"/>
              <a:gd name="connsiteX15" fmla="*/ 368736 w 608415"/>
              <a:gd name="connsiteY15" fmla="*/ 352404 h 584211"/>
              <a:gd name="connsiteX16" fmla="*/ 585062 w 608415"/>
              <a:gd name="connsiteY16" fmla="*/ 352404 h 584211"/>
              <a:gd name="connsiteX17" fmla="*/ 608415 w 608415"/>
              <a:gd name="connsiteY17" fmla="*/ 375731 h 584211"/>
              <a:gd name="connsiteX18" fmla="*/ 608415 w 608415"/>
              <a:gd name="connsiteY18" fmla="*/ 469502 h 584211"/>
              <a:gd name="connsiteX19" fmla="*/ 585062 w 608415"/>
              <a:gd name="connsiteY19" fmla="*/ 492829 h 584211"/>
              <a:gd name="connsiteX20" fmla="*/ 438950 w 608415"/>
              <a:gd name="connsiteY20" fmla="*/ 492829 h 584211"/>
              <a:gd name="connsiteX21" fmla="*/ 438950 w 608415"/>
              <a:gd name="connsiteY21" fmla="*/ 484235 h 584211"/>
              <a:gd name="connsiteX22" fmla="*/ 387941 w 608415"/>
              <a:gd name="connsiteY22" fmla="*/ 413639 h 584211"/>
              <a:gd name="connsiteX23" fmla="*/ 387480 w 608415"/>
              <a:gd name="connsiteY23" fmla="*/ 413485 h 584211"/>
              <a:gd name="connsiteX24" fmla="*/ 366585 w 608415"/>
              <a:gd name="connsiteY24" fmla="*/ 407039 h 584211"/>
              <a:gd name="connsiteX25" fmla="*/ 355523 w 608415"/>
              <a:gd name="connsiteY25" fmla="*/ 407653 h 584211"/>
              <a:gd name="connsiteX26" fmla="*/ 304207 w 608415"/>
              <a:gd name="connsiteY26" fmla="*/ 430060 h 584211"/>
              <a:gd name="connsiteX27" fmla="*/ 252892 w 608415"/>
              <a:gd name="connsiteY27" fmla="*/ 407653 h 584211"/>
              <a:gd name="connsiteX28" fmla="*/ 241830 w 608415"/>
              <a:gd name="connsiteY28" fmla="*/ 407039 h 584211"/>
              <a:gd name="connsiteX29" fmla="*/ 220781 w 608415"/>
              <a:gd name="connsiteY29" fmla="*/ 413485 h 584211"/>
              <a:gd name="connsiteX30" fmla="*/ 220474 w 608415"/>
              <a:gd name="connsiteY30" fmla="*/ 413639 h 584211"/>
              <a:gd name="connsiteX31" fmla="*/ 169465 w 608415"/>
              <a:gd name="connsiteY31" fmla="*/ 484235 h 584211"/>
              <a:gd name="connsiteX32" fmla="*/ 169465 w 608415"/>
              <a:gd name="connsiteY32" fmla="*/ 492829 h 584211"/>
              <a:gd name="connsiteX33" fmla="*/ 23353 w 608415"/>
              <a:gd name="connsiteY33" fmla="*/ 492829 h 584211"/>
              <a:gd name="connsiteX34" fmla="*/ 0 w 608415"/>
              <a:gd name="connsiteY34" fmla="*/ 469502 h 584211"/>
              <a:gd name="connsiteX35" fmla="*/ 0 w 608415"/>
              <a:gd name="connsiteY35" fmla="*/ 375731 h 584211"/>
              <a:gd name="connsiteX36" fmla="*/ 23353 w 608415"/>
              <a:gd name="connsiteY36" fmla="*/ 352404 h 584211"/>
              <a:gd name="connsiteX37" fmla="*/ 304208 w 608415"/>
              <a:gd name="connsiteY37" fmla="*/ 270195 h 584211"/>
              <a:gd name="connsiteX38" fmla="*/ 347677 w 608415"/>
              <a:gd name="connsiteY38" fmla="*/ 313522 h 584211"/>
              <a:gd name="connsiteX39" fmla="*/ 304208 w 608415"/>
              <a:gd name="connsiteY39" fmla="*/ 356849 h 584211"/>
              <a:gd name="connsiteX40" fmla="*/ 260739 w 608415"/>
              <a:gd name="connsiteY40" fmla="*/ 313522 h 584211"/>
              <a:gd name="connsiteX41" fmla="*/ 304208 w 608415"/>
              <a:gd name="connsiteY41" fmla="*/ 270195 h 584211"/>
              <a:gd name="connsiteX42" fmla="*/ 407918 w 608415"/>
              <a:gd name="connsiteY42" fmla="*/ 172017 h 584211"/>
              <a:gd name="connsiteX43" fmla="*/ 413911 w 608415"/>
              <a:gd name="connsiteY43" fmla="*/ 176312 h 584211"/>
              <a:gd name="connsiteX44" fmla="*/ 457087 w 608415"/>
              <a:gd name="connsiteY44" fmla="*/ 294739 h 584211"/>
              <a:gd name="connsiteX45" fmla="*/ 471837 w 608415"/>
              <a:gd name="connsiteY45" fmla="*/ 294739 h 584211"/>
              <a:gd name="connsiteX46" fmla="*/ 515013 w 608415"/>
              <a:gd name="connsiteY46" fmla="*/ 176312 h 584211"/>
              <a:gd name="connsiteX47" fmla="*/ 522850 w 608415"/>
              <a:gd name="connsiteY47" fmla="*/ 172323 h 584211"/>
              <a:gd name="connsiteX48" fmla="*/ 560955 w 608415"/>
              <a:gd name="connsiteY48" fmla="*/ 178613 h 584211"/>
              <a:gd name="connsiteX49" fmla="*/ 561109 w 608415"/>
              <a:gd name="connsiteY49" fmla="*/ 178613 h 584211"/>
              <a:gd name="connsiteX50" fmla="*/ 604746 w 608415"/>
              <a:gd name="connsiteY50" fmla="*/ 238900 h 584211"/>
              <a:gd name="connsiteX51" fmla="*/ 604746 w 608415"/>
              <a:gd name="connsiteY51" fmla="*/ 326647 h 584211"/>
              <a:gd name="connsiteX52" fmla="*/ 585079 w 608415"/>
              <a:gd name="connsiteY52" fmla="*/ 322812 h 584211"/>
              <a:gd name="connsiteX53" fmla="*/ 378878 w 608415"/>
              <a:gd name="connsiteY53" fmla="*/ 322812 h 584211"/>
              <a:gd name="connsiteX54" fmla="*/ 379493 w 608415"/>
              <a:gd name="connsiteY54" fmla="*/ 313608 h 584211"/>
              <a:gd name="connsiteX55" fmla="*/ 324178 w 608415"/>
              <a:gd name="connsiteY55" fmla="*/ 241048 h 584211"/>
              <a:gd name="connsiteX56" fmla="*/ 324178 w 608415"/>
              <a:gd name="connsiteY56" fmla="*/ 239207 h 584211"/>
              <a:gd name="connsiteX57" fmla="*/ 367969 w 608415"/>
              <a:gd name="connsiteY57" fmla="*/ 178613 h 584211"/>
              <a:gd name="connsiteX58" fmla="*/ 407918 w 608415"/>
              <a:gd name="connsiteY58" fmla="*/ 172017 h 584211"/>
              <a:gd name="connsiteX59" fmla="*/ 87409 w 608415"/>
              <a:gd name="connsiteY59" fmla="*/ 172017 h 584211"/>
              <a:gd name="connsiteX60" fmla="*/ 93402 w 608415"/>
              <a:gd name="connsiteY60" fmla="*/ 176312 h 584211"/>
              <a:gd name="connsiteX61" fmla="*/ 136731 w 608415"/>
              <a:gd name="connsiteY61" fmla="*/ 294739 h 584211"/>
              <a:gd name="connsiteX62" fmla="*/ 151328 w 608415"/>
              <a:gd name="connsiteY62" fmla="*/ 294739 h 584211"/>
              <a:gd name="connsiteX63" fmla="*/ 194504 w 608415"/>
              <a:gd name="connsiteY63" fmla="*/ 176312 h 584211"/>
              <a:gd name="connsiteX64" fmla="*/ 202494 w 608415"/>
              <a:gd name="connsiteY64" fmla="*/ 172323 h 584211"/>
              <a:gd name="connsiteX65" fmla="*/ 240446 w 608415"/>
              <a:gd name="connsiteY65" fmla="*/ 178613 h 584211"/>
              <a:gd name="connsiteX66" fmla="*/ 240600 w 608415"/>
              <a:gd name="connsiteY66" fmla="*/ 178613 h 584211"/>
              <a:gd name="connsiteX67" fmla="*/ 284237 w 608415"/>
              <a:gd name="connsiteY67" fmla="*/ 238900 h 584211"/>
              <a:gd name="connsiteX68" fmla="*/ 284237 w 608415"/>
              <a:gd name="connsiteY68" fmla="*/ 241048 h 584211"/>
              <a:gd name="connsiteX69" fmla="*/ 228922 w 608415"/>
              <a:gd name="connsiteY69" fmla="*/ 313608 h 584211"/>
              <a:gd name="connsiteX70" fmla="*/ 229537 w 608415"/>
              <a:gd name="connsiteY70" fmla="*/ 322812 h 584211"/>
              <a:gd name="connsiteX71" fmla="*/ 23336 w 608415"/>
              <a:gd name="connsiteY71" fmla="*/ 322812 h 584211"/>
              <a:gd name="connsiteX72" fmla="*/ 3669 w 608415"/>
              <a:gd name="connsiteY72" fmla="*/ 326647 h 584211"/>
              <a:gd name="connsiteX73" fmla="*/ 3669 w 608415"/>
              <a:gd name="connsiteY73" fmla="*/ 239207 h 584211"/>
              <a:gd name="connsiteX74" fmla="*/ 47460 w 608415"/>
              <a:gd name="connsiteY74" fmla="*/ 178613 h 584211"/>
              <a:gd name="connsiteX75" fmla="*/ 87409 w 608415"/>
              <a:gd name="connsiteY75" fmla="*/ 172017 h 584211"/>
              <a:gd name="connsiteX76" fmla="*/ 454948 w 608415"/>
              <a:gd name="connsiteY76" fmla="*/ 166040 h 584211"/>
              <a:gd name="connsiteX77" fmla="*/ 473976 w 608415"/>
              <a:gd name="connsiteY77" fmla="*/ 166040 h 584211"/>
              <a:gd name="connsiteX78" fmla="*/ 480728 w 608415"/>
              <a:gd name="connsiteY78" fmla="*/ 168953 h 584211"/>
              <a:gd name="connsiteX79" fmla="*/ 481802 w 608415"/>
              <a:gd name="connsiteY79" fmla="*/ 179226 h 584211"/>
              <a:gd name="connsiteX80" fmla="*/ 471674 w 608415"/>
              <a:gd name="connsiteY80" fmla="*/ 194558 h 584211"/>
              <a:gd name="connsiteX81" fmla="*/ 476431 w 608415"/>
              <a:gd name="connsiteY81" fmla="*/ 234576 h 584211"/>
              <a:gd name="connsiteX82" fmla="*/ 467071 w 608415"/>
              <a:gd name="connsiteY82" fmla="*/ 259415 h 584211"/>
              <a:gd name="connsiteX83" fmla="*/ 461700 w 608415"/>
              <a:gd name="connsiteY83" fmla="*/ 259415 h 584211"/>
              <a:gd name="connsiteX84" fmla="*/ 452493 w 608415"/>
              <a:gd name="connsiteY84" fmla="*/ 234576 h 584211"/>
              <a:gd name="connsiteX85" fmla="*/ 457096 w 608415"/>
              <a:gd name="connsiteY85" fmla="*/ 194558 h 584211"/>
              <a:gd name="connsiteX86" fmla="*/ 446968 w 608415"/>
              <a:gd name="connsiteY86" fmla="*/ 179226 h 584211"/>
              <a:gd name="connsiteX87" fmla="*/ 448196 w 608415"/>
              <a:gd name="connsiteY87" fmla="*/ 168953 h 584211"/>
              <a:gd name="connsiteX88" fmla="*/ 454948 w 608415"/>
              <a:gd name="connsiteY88" fmla="*/ 166040 h 584211"/>
              <a:gd name="connsiteX89" fmla="*/ 134602 w 608415"/>
              <a:gd name="connsiteY89" fmla="*/ 166040 h 584211"/>
              <a:gd name="connsiteX90" fmla="*/ 153517 w 608415"/>
              <a:gd name="connsiteY90" fmla="*/ 166040 h 584211"/>
              <a:gd name="connsiteX91" fmla="*/ 160283 w 608415"/>
              <a:gd name="connsiteY91" fmla="*/ 168953 h 584211"/>
              <a:gd name="connsiteX92" fmla="*/ 161514 w 608415"/>
              <a:gd name="connsiteY92" fmla="*/ 179226 h 584211"/>
              <a:gd name="connsiteX93" fmla="*/ 151364 w 608415"/>
              <a:gd name="connsiteY93" fmla="*/ 194558 h 584211"/>
              <a:gd name="connsiteX94" fmla="*/ 156131 w 608415"/>
              <a:gd name="connsiteY94" fmla="*/ 234576 h 584211"/>
              <a:gd name="connsiteX95" fmla="*/ 146751 w 608415"/>
              <a:gd name="connsiteY95" fmla="*/ 259415 h 584211"/>
              <a:gd name="connsiteX96" fmla="*/ 141368 w 608415"/>
              <a:gd name="connsiteY96" fmla="*/ 259415 h 584211"/>
              <a:gd name="connsiteX97" fmla="*/ 131988 w 608415"/>
              <a:gd name="connsiteY97" fmla="*/ 234576 h 584211"/>
              <a:gd name="connsiteX98" fmla="*/ 136755 w 608415"/>
              <a:gd name="connsiteY98" fmla="*/ 194558 h 584211"/>
              <a:gd name="connsiteX99" fmla="*/ 126605 w 608415"/>
              <a:gd name="connsiteY99" fmla="*/ 179226 h 584211"/>
              <a:gd name="connsiteX100" fmla="*/ 127682 w 608415"/>
              <a:gd name="connsiteY100" fmla="*/ 168953 h 584211"/>
              <a:gd name="connsiteX101" fmla="*/ 134602 w 608415"/>
              <a:gd name="connsiteY101" fmla="*/ 166040 h 584211"/>
              <a:gd name="connsiteX102" fmla="*/ 464462 w 608415"/>
              <a:gd name="connsiteY102" fmla="*/ 0 h 584211"/>
              <a:gd name="connsiteX103" fmla="*/ 536510 w 608415"/>
              <a:gd name="connsiteY103" fmla="*/ 71871 h 584211"/>
              <a:gd name="connsiteX104" fmla="*/ 464462 w 608415"/>
              <a:gd name="connsiteY104" fmla="*/ 143742 h 584211"/>
              <a:gd name="connsiteX105" fmla="*/ 392414 w 608415"/>
              <a:gd name="connsiteY105" fmla="*/ 71871 h 584211"/>
              <a:gd name="connsiteX106" fmla="*/ 464462 w 608415"/>
              <a:gd name="connsiteY106" fmla="*/ 0 h 584211"/>
              <a:gd name="connsiteX107" fmla="*/ 144024 w 608415"/>
              <a:gd name="connsiteY107" fmla="*/ 0 h 584211"/>
              <a:gd name="connsiteX108" fmla="*/ 216001 w 608415"/>
              <a:gd name="connsiteY108" fmla="*/ 71871 h 584211"/>
              <a:gd name="connsiteX109" fmla="*/ 144024 w 608415"/>
              <a:gd name="connsiteY109" fmla="*/ 143742 h 584211"/>
              <a:gd name="connsiteX110" fmla="*/ 72047 w 608415"/>
              <a:gd name="connsiteY110" fmla="*/ 71871 h 584211"/>
              <a:gd name="connsiteX111" fmla="*/ 144024 w 608415"/>
              <a:gd name="connsiteY111" fmla="*/ 0 h 58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8415" h="584211">
                <a:moveTo>
                  <a:pt x="245501" y="439270"/>
                </a:moveTo>
                <a:lnTo>
                  <a:pt x="297907" y="461970"/>
                </a:lnTo>
                <a:cubicBezTo>
                  <a:pt x="301903" y="463810"/>
                  <a:pt x="306513" y="463810"/>
                  <a:pt x="310509" y="461970"/>
                </a:cubicBezTo>
                <a:lnTo>
                  <a:pt x="362915" y="439270"/>
                </a:lnTo>
                <a:lnTo>
                  <a:pt x="377976" y="443871"/>
                </a:lnTo>
                <a:cubicBezTo>
                  <a:pt x="395342" y="449700"/>
                  <a:pt x="407022" y="465958"/>
                  <a:pt x="407022" y="484209"/>
                </a:cubicBezTo>
                <a:lnTo>
                  <a:pt x="407022" y="565039"/>
                </a:lnTo>
                <a:cubicBezTo>
                  <a:pt x="407022" y="575622"/>
                  <a:pt x="398569" y="584211"/>
                  <a:pt x="387965" y="584211"/>
                </a:cubicBezTo>
                <a:lnTo>
                  <a:pt x="220451" y="584211"/>
                </a:lnTo>
                <a:cubicBezTo>
                  <a:pt x="209847" y="584211"/>
                  <a:pt x="201394" y="575622"/>
                  <a:pt x="201394" y="565039"/>
                </a:cubicBezTo>
                <a:lnTo>
                  <a:pt x="201394" y="484209"/>
                </a:lnTo>
                <a:cubicBezTo>
                  <a:pt x="201394" y="465958"/>
                  <a:pt x="213074" y="449700"/>
                  <a:pt x="230440" y="443871"/>
                </a:cubicBezTo>
                <a:close/>
                <a:moveTo>
                  <a:pt x="23353" y="352404"/>
                </a:moveTo>
                <a:lnTo>
                  <a:pt x="239679" y="352404"/>
                </a:lnTo>
                <a:cubicBezTo>
                  <a:pt x="252892" y="374197"/>
                  <a:pt x="276860" y="388776"/>
                  <a:pt x="304207" y="388776"/>
                </a:cubicBezTo>
                <a:cubicBezTo>
                  <a:pt x="331555" y="388776"/>
                  <a:pt x="355523" y="374197"/>
                  <a:pt x="368736" y="352404"/>
                </a:cubicBezTo>
                <a:lnTo>
                  <a:pt x="585062" y="352404"/>
                </a:lnTo>
                <a:cubicBezTo>
                  <a:pt x="597968" y="352404"/>
                  <a:pt x="608415" y="362840"/>
                  <a:pt x="608415" y="375731"/>
                </a:cubicBezTo>
                <a:lnTo>
                  <a:pt x="608415" y="469502"/>
                </a:lnTo>
                <a:cubicBezTo>
                  <a:pt x="608415" y="482393"/>
                  <a:pt x="597968" y="492829"/>
                  <a:pt x="585062" y="492829"/>
                </a:cubicBezTo>
                <a:lnTo>
                  <a:pt x="438950" y="492829"/>
                </a:lnTo>
                <a:lnTo>
                  <a:pt x="438950" y="484235"/>
                </a:lnTo>
                <a:cubicBezTo>
                  <a:pt x="438950" y="452160"/>
                  <a:pt x="418362" y="423768"/>
                  <a:pt x="387941" y="413639"/>
                </a:cubicBezTo>
                <a:cubicBezTo>
                  <a:pt x="387788" y="413485"/>
                  <a:pt x="387634" y="413485"/>
                  <a:pt x="387480" y="413485"/>
                </a:cubicBezTo>
                <a:lnTo>
                  <a:pt x="366585" y="407039"/>
                </a:lnTo>
                <a:cubicBezTo>
                  <a:pt x="362898" y="405965"/>
                  <a:pt x="359057" y="406119"/>
                  <a:pt x="355523" y="407653"/>
                </a:cubicBezTo>
                <a:lnTo>
                  <a:pt x="304207" y="430060"/>
                </a:lnTo>
                <a:lnTo>
                  <a:pt x="252892" y="407653"/>
                </a:lnTo>
                <a:cubicBezTo>
                  <a:pt x="249358" y="406119"/>
                  <a:pt x="245517" y="405965"/>
                  <a:pt x="241830" y="407039"/>
                </a:cubicBezTo>
                <a:lnTo>
                  <a:pt x="220781" y="413485"/>
                </a:lnTo>
                <a:cubicBezTo>
                  <a:pt x="220781" y="413485"/>
                  <a:pt x="220627" y="413485"/>
                  <a:pt x="220474" y="413639"/>
                </a:cubicBezTo>
                <a:cubicBezTo>
                  <a:pt x="190053" y="423768"/>
                  <a:pt x="169465" y="452160"/>
                  <a:pt x="169465" y="484235"/>
                </a:cubicBezTo>
                <a:lnTo>
                  <a:pt x="169465" y="492829"/>
                </a:lnTo>
                <a:lnTo>
                  <a:pt x="23353" y="492829"/>
                </a:lnTo>
                <a:cubicBezTo>
                  <a:pt x="10448" y="492829"/>
                  <a:pt x="0" y="482393"/>
                  <a:pt x="0" y="469502"/>
                </a:cubicBezTo>
                <a:lnTo>
                  <a:pt x="0" y="375731"/>
                </a:lnTo>
                <a:cubicBezTo>
                  <a:pt x="0" y="362840"/>
                  <a:pt x="10448" y="352404"/>
                  <a:pt x="23353" y="352404"/>
                </a:cubicBezTo>
                <a:close/>
                <a:moveTo>
                  <a:pt x="304208" y="270195"/>
                </a:moveTo>
                <a:cubicBezTo>
                  <a:pt x="328215" y="270195"/>
                  <a:pt x="347677" y="289593"/>
                  <a:pt x="347677" y="313522"/>
                </a:cubicBezTo>
                <a:cubicBezTo>
                  <a:pt x="347677" y="337451"/>
                  <a:pt x="328215" y="356849"/>
                  <a:pt x="304208" y="356849"/>
                </a:cubicBezTo>
                <a:cubicBezTo>
                  <a:pt x="280201" y="356849"/>
                  <a:pt x="260739" y="337451"/>
                  <a:pt x="260739" y="313522"/>
                </a:cubicBezTo>
                <a:cubicBezTo>
                  <a:pt x="260739" y="289593"/>
                  <a:pt x="280201" y="270195"/>
                  <a:pt x="304208" y="270195"/>
                </a:cubicBezTo>
                <a:close/>
                <a:moveTo>
                  <a:pt x="407918" y="172017"/>
                </a:moveTo>
                <a:cubicBezTo>
                  <a:pt x="410530" y="172017"/>
                  <a:pt x="412989" y="173704"/>
                  <a:pt x="413911" y="176312"/>
                </a:cubicBezTo>
                <a:lnTo>
                  <a:pt x="457087" y="294739"/>
                </a:lnTo>
                <a:cubicBezTo>
                  <a:pt x="459545" y="301489"/>
                  <a:pt x="469225" y="301489"/>
                  <a:pt x="471837" y="294739"/>
                </a:cubicBezTo>
                <a:lnTo>
                  <a:pt x="515013" y="176312"/>
                </a:lnTo>
                <a:cubicBezTo>
                  <a:pt x="516243" y="173090"/>
                  <a:pt x="519623" y="171403"/>
                  <a:pt x="522850" y="172323"/>
                </a:cubicBezTo>
                <a:lnTo>
                  <a:pt x="560955" y="178613"/>
                </a:lnTo>
                <a:lnTo>
                  <a:pt x="561109" y="178613"/>
                </a:lnTo>
                <a:cubicBezTo>
                  <a:pt x="587076" y="187204"/>
                  <a:pt x="604746" y="211441"/>
                  <a:pt x="604746" y="238900"/>
                </a:cubicBezTo>
                <a:lnTo>
                  <a:pt x="604746" y="326647"/>
                </a:lnTo>
                <a:cubicBezTo>
                  <a:pt x="598600" y="324193"/>
                  <a:pt x="591993" y="322812"/>
                  <a:pt x="585079" y="322812"/>
                </a:cubicBezTo>
                <a:lnTo>
                  <a:pt x="378878" y="322812"/>
                </a:lnTo>
                <a:cubicBezTo>
                  <a:pt x="379339" y="319744"/>
                  <a:pt x="379493" y="316676"/>
                  <a:pt x="379493" y="313608"/>
                </a:cubicBezTo>
                <a:cubicBezTo>
                  <a:pt x="379493" y="278939"/>
                  <a:pt x="355984" y="249792"/>
                  <a:pt x="324178" y="241048"/>
                </a:cubicBezTo>
                <a:lnTo>
                  <a:pt x="324178" y="239207"/>
                </a:lnTo>
                <a:cubicBezTo>
                  <a:pt x="324178" y="211748"/>
                  <a:pt x="341694" y="187357"/>
                  <a:pt x="367969" y="178613"/>
                </a:cubicBezTo>
                <a:cubicBezTo>
                  <a:pt x="367969" y="178613"/>
                  <a:pt x="407304" y="172017"/>
                  <a:pt x="407918" y="172017"/>
                </a:cubicBezTo>
                <a:close/>
                <a:moveTo>
                  <a:pt x="87409" y="172017"/>
                </a:moveTo>
                <a:cubicBezTo>
                  <a:pt x="90021" y="172017"/>
                  <a:pt x="92480" y="173704"/>
                  <a:pt x="93402" y="176312"/>
                </a:cubicBezTo>
                <a:lnTo>
                  <a:pt x="136731" y="294739"/>
                </a:lnTo>
                <a:cubicBezTo>
                  <a:pt x="139190" y="301489"/>
                  <a:pt x="148870" y="301489"/>
                  <a:pt x="151328" y="294739"/>
                </a:cubicBezTo>
                <a:lnTo>
                  <a:pt x="194504" y="176312"/>
                </a:lnTo>
                <a:cubicBezTo>
                  <a:pt x="195734" y="173090"/>
                  <a:pt x="199114" y="171403"/>
                  <a:pt x="202494" y="172323"/>
                </a:cubicBezTo>
                <a:lnTo>
                  <a:pt x="240446" y="178613"/>
                </a:lnTo>
                <a:lnTo>
                  <a:pt x="240600" y="178613"/>
                </a:lnTo>
                <a:cubicBezTo>
                  <a:pt x="266721" y="187204"/>
                  <a:pt x="284237" y="211441"/>
                  <a:pt x="284237" y="238900"/>
                </a:cubicBezTo>
                <a:lnTo>
                  <a:pt x="284237" y="241048"/>
                </a:lnTo>
                <a:cubicBezTo>
                  <a:pt x="252431" y="249792"/>
                  <a:pt x="228922" y="278939"/>
                  <a:pt x="228922" y="313608"/>
                </a:cubicBezTo>
                <a:cubicBezTo>
                  <a:pt x="228922" y="316676"/>
                  <a:pt x="229076" y="319744"/>
                  <a:pt x="229537" y="322812"/>
                </a:cubicBezTo>
                <a:lnTo>
                  <a:pt x="23336" y="322812"/>
                </a:lnTo>
                <a:cubicBezTo>
                  <a:pt x="16422" y="322812"/>
                  <a:pt x="9815" y="324193"/>
                  <a:pt x="3669" y="326647"/>
                </a:cubicBezTo>
                <a:lnTo>
                  <a:pt x="3669" y="239207"/>
                </a:lnTo>
                <a:cubicBezTo>
                  <a:pt x="3669" y="211748"/>
                  <a:pt x="21185" y="187357"/>
                  <a:pt x="47460" y="178613"/>
                </a:cubicBezTo>
                <a:cubicBezTo>
                  <a:pt x="47460" y="178613"/>
                  <a:pt x="86795" y="172017"/>
                  <a:pt x="87409" y="172017"/>
                </a:cubicBezTo>
                <a:close/>
                <a:moveTo>
                  <a:pt x="454948" y="166040"/>
                </a:moveTo>
                <a:lnTo>
                  <a:pt x="473976" y="166040"/>
                </a:lnTo>
                <a:cubicBezTo>
                  <a:pt x="476431" y="166040"/>
                  <a:pt x="479040" y="167113"/>
                  <a:pt x="480728" y="168953"/>
                </a:cubicBezTo>
                <a:cubicBezTo>
                  <a:pt x="483337" y="171866"/>
                  <a:pt x="483797" y="176006"/>
                  <a:pt x="481802" y="179226"/>
                </a:cubicBezTo>
                <a:lnTo>
                  <a:pt x="471674" y="194558"/>
                </a:lnTo>
                <a:lnTo>
                  <a:pt x="476431" y="234576"/>
                </a:lnTo>
                <a:lnTo>
                  <a:pt x="467071" y="259415"/>
                </a:lnTo>
                <a:cubicBezTo>
                  <a:pt x="466150" y="261868"/>
                  <a:pt x="462621" y="261868"/>
                  <a:pt x="461700" y="259415"/>
                </a:cubicBezTo>
                <a:lnTo>
                  <a:pt x="452493" y="234576"/>
                </a:lnTo>
                <a:lnTo>
                  <a:pt x="457096" y="194558"/>
                </a:lnTo>
                <a:lnTo>
                  <a:pt x="446968" y="179226"/>
                </a:lnTo>
                <a:cubicBezTo>
                  <a:pt x="445127" y="176006"/>
                  <a:pt x="445587" y="171866"/>
                  <a:pt x="448196" y="168953"/>
                </a:cubicBezTo>
                <a:cubicBezTo>
                  <a:pt x="449884" y="166960"/>
                  <a:pt x="452493" y="166040"/>
                  <a:pt x="454948" y="166040"/>
                </a:cubicBezTo>
                <a:close/>
                <a:moveTo>
                  <a:pt x="134602" y="166040"/>
                </a:moveTo>
                <a:lnTo>
                  <a:pt x="153517" y="166040"/>
                </a:lnTo>
                <a:cubicBezTo>
                  <a:pt x="156131" y="166040"/>
                  <a:pt x="158592" y="167113"/>
                  <a:pt x="160283" y="168953"/>
                </a:cubicBezTo>
                <a:cubicBezTo>
                  <a:pt x="163051" y="171866"/>
                  <a:pt x="163359" y="176006"/>
                  <a:pt x="161514" y="179226"/>
                </a:cubicBezTo>
                <a:lnTo>
                  <a:pt x="151364" y="194558"/>
                </a:lnTo>
                <a:lnTo>
                  <a:pt x="156131" y="234576"/>
                </a:lnTo>
                <a:lnTo>
                  <a:pt x="146751" y="259415"/>
                </a:lnTo>
                <a:cubicBezTo>
                  <a:pt x="145828" y="261868"/>
                  <a:pt x="142291" y="261868"/>
                  <a:pt x="141368" y="259415"/>
                </a:cubicBezTo>
                <a:lnTo>
                  <a:pt x="131988" y="234576"/>
                </a:lnTo>
                <a:lnTo>
                  <a:pt x="136755" y="194558"/>
                </a:lnTo>
                <a:lnTo>
                  <a:pt x="126605" y="179226"/>
                </a:lnTo>
                <a:cubicBezTo>
                  <a:pt x="124760" y="176006"/>
                  <a:pt x="125068" y="171866"/>
                  <a:pt x="127682" y="168953"/>
                </a:cubicBezTo>
                <a:cubicBezTo>
                  <a:pt x="129527" y="166960"/>
                  <a:pt x="131988" y="166040"/>
                  <a:pt x="134602" y="166040"/>
                </a:cubicBezTo>
                <a:close/>
                <a:moveTo>
                  <a:pt x="464462" y="0"/>
                </a:moveTo>
                <a:cubicBezTo>
                  <a:pt x="504253" y="0"/>
                  <a:pt x="536510" y="32178"/>
                  <a:pt x="536510" y="71871"/>
                </a:cubicBezTo>
                <a:cubicBezTo>
                  <a:pt x="536510" y="111564"/>
                  <a:pt x="504253" y="143742"/>
                  <a:pt x="464462" y="143742"/>
                </a:cubicBezTo>
                <a:cubicBezTo>
                  <a:pt x="424671" y="143742"/>
                  <a:pt x="392414" y="111564"/>
                  <a:pt x="392414" y="71871"/>
                </a:cubicBezTo>
                <a:cubicBezTo>
                  <a:pt x="392414" y="32178"/>
                  <a:pt x="424671" y="0"/>
                  <a:pt x="464462" y="0"/>
                </a:cubicBezTo>
                <a:close/>
                <a:moveTo>
                  <a:pt x="144024" y="0"/>
                </a:moveTo>
                <a:cubicBezTo>
                  <a:pt x="183776" y="0"/>
                  <a:pt x="216001" y="32178"/>
                  <a:pt x="216001" y="71871"/>
                </a:cubicBezTo>
                <a:cubicBezTo>
                  <a:pt x="216001" y="111564"/>
                  <a:pt x="183776" y="143742"/>
                  <a:pt x="144024" y="143742"/>
                </a:cubicBezTo>
                <a:cubicBezTo>
                  <a:pt x="104272" y="143742"/>
                  <a:pt x="72047" y="111564"/>
                  <a:pt x="72047" y="71871"/>
                </a:cubicBezTo>
                <a:cubicBezTo>
                  <a:pt x="72047" y="32178"/>
                  <a:pt x="104272" y="0"/>
                  <a:pt x="14402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6" name="data-graphic_38843"/>
          <p:cNvSpPr>
            <a:spLocks noChangeAspect="1"/>
          </p:cNvSpPr>
          <p:nvPr/>
        </p:nvSpPr>
        <p:spPr bwMode="auto">
          <a:xfrm>
            <a:off x="6496919" y="1806426"/>
            <a:ext cx="544196" cy="511833"/>
          </a:xfrm>
          <a:custGeom>
            <a:avLst/>
            <a:gdLst>
              <a:gd name="connsiteX0" fmla="*/ 184306 w 598254"/>
              <a:gd name="connsiteY0" fmla="*/ 64012 h 562676"/>
              <a:gd name="connsiteX1" fmla="*/ 304936 w 598254"/>
              <a:gd name="connsiteY1" fmla="*/ 356461 h 562676"/>
              <a:gd name="connsiteX2" fmla="*/ 401974 w 598254"/>
              <a:gd name="connsiteY2" fmla="*/ 225792 h 562676"/>
              <a:gd name="connsiteX3" fmla="*/ 492781 w 598254"/>
              <a:gd name="connsiteY3" fmla="*/ 322682 h 562676"/>
              <a:gd name="connsiteX4" fmla="*/ 588038 w 598254"/>
              <a:gd name="connsiteY4" fmla="*/ 119124 h 562676"/>
              <a:gd name="connsiteX5" fmla="*/ 588038 w 598254"/>
              <a:gd name="connsiteY5" fmla="*/ 526241 h 562676"/>
              <a:gd name="connsiteX6" fmla="*/ 36078 w 598254"/>
              <a:gd name="connsiteY6" fmla="*/ 526241 h 562676"/>
              <a:gd name="connsiteX7" fmla="*/ 36078 w 598254"/>
              <a:gd name="connsiteY7" fmla="*/ 178680 h 562676"/>
              <a:gd name="connsiteX8" fmla="*/ 8902 w 598254"/>
              <a:gd name="connsiteY8" fmla="*/ 0 h 562676"/>
              <a:gd name="connsiteX9" fmla="*/ 17805 w 598254"/>
              <a:gd name="connsiteY9" fmla="*/ 8889 h 562676"/>
              <a:gd name="connsiteX10" fmla="*/ 17805 w 598254"/>
              <a:gd name="connsiteY10" fmla="*/ 544898 h 562676"/>
              <a:gd name="connsiteX11" fmla="*/ 589352 w 598254"/>
              <a:gd name="connsiteY11" fmla="*/ 544898 h 562676"/>
              <a:gd name="connsiteX12" fmla="*/ 598254 w 598254"/>
              <a:gd name="connsiteY12" fmla="*/ 553787 h 562676"/>
              <a:gd name="connsiteX13" fmla="*/ 589352 w 598254"/>
              <a:gd name="connsiteY13" fmla="*/ 562676 h 562676"/>
              <a:gd name="connsiteX14" fmla="*/ 8902 w 598254"/>
              <a:gd name="connsiteY14" fmla="*/ 562676 h 562676"/>
              <a:gd name="connsiteX15" fmla="*/ 0 w 598254"/>
              <a:gd name="connsiteY15" fmla="*/ 553787 h 562676"/>
              <a:gd name="connsiteX16" fmla="*/ 0 w 598254"/>
              <a:gd name="connsiteY16" fmla="*/ 8889 h 562676"/>
              <a:gd name="connsiteX17" fmla="*/ 8902 w 598254"/>
              <a:gd name="connsiteY17" fmla="*/ 0 h 56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98254" h="562676">
                <a:moveTo>
                  <a:pt x="184306" y="64012"/>
                </a:moveTo>
                <a:lnTo>
                  <a:pt x="304936" y="356461"/>
                </a:lnTo>
                <a:lnTo>
                  <a:pt x="401974" y="225792"/>
                </a:lnTo>
                <a:lnTo>
                  <a:pt x="492781" y="322682"/>
                </a:lnTo>
                <a:lnTo>
                  <a:pt x="588038" y="119124"/>
                </a:lnTo>
                <a:lnTo>
                  <a:pt x="588038" y="526241"/>
                </a:lnTo>
                <a:lnTo>
                  <a:pt x="36078" y="526241"/>
                </a:lnTo>
                <a:lnTo>
                  <a:pt x="36078" y="178680"/>
                </a:lnTo>
                <a:close/>
                <a:moveTo>
                  <a:pt x="8902" y="0"/>
                </a:moveTo>
                <a:cubicBezTo>
                  <a:pt x="13799" y="0"/>
                  <a:pt x="17805" y="4000"/>
                  <a:pt x="17805" y="8889"/>
                </a:cubicBezTo>
                <a:lnTo>
                  <a:pt x="17805" y="544898"/>
                </a:lnTo>
                <a:lnTo>
                  <a:pt x="589352" y="544898"/>
                </a:lnTo>
                <a:cubicBezTo>
                  <a:pt x="594248" y="544898"/>
                  <a:pt x="598254" y="548898"/>
                  <a:pt x="598254" y="553787"/>
                </a:cubicBezTo>
                <a:cubicBezTo>
                  <a:pt x="598254" y="558676"/>
                  <a:pt x="594248" y="562676"/>
                  <a:pt x="589352" y="562676"/>
                </a:cubicBezTo>
                <a:lnTo>
                  <a:pt x="8902" y="562676"/>
                </a:lnTo>
                <a:cubicBezTo>
                  <a:pt x="4006" y="562676"/>
                  <a:pt x="0" y="558676"/>
                  <a:pt x="0" y="553787"/>
                </a:cubicBezTo>
                <a:lnTo>
                  <a:pt x="0" y="8889"/>
                </a:lnTo>
                <a:cubicBezTo>
                  <a:pt x="0" y="4000"/>
                  <a:pt x="4006" y="0"/>
                  <a:pt x="890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7" name="downloading-from-computing-cloud_70834"/>
          <p:cNvSpPr>
            <a:spLocks noChangeAspect="1"/>
          </p:cNvSpPr>
          <p:nvPr/>
        </p:nvSpPr>
        <p:spPr bwMode="auto">
          <a:xfrm>
            <a:off x="1813519" y="3158559"/>
            <a:ext cx="544196" cy="421413"/>
          </a:xfrm>
          <a:custGeom>
            <a:avLst/>
            <a:gdLst>
              <a:gd name="T0" fmla="*/ 4312 w 5733"/>
              <a:gd name="T1" fmla="*/ 1076 h 4446"/>
              <a:gd name="T2" fmla="*/ 4149 w 5733"/>
              <a:gd name="T3" fmla="*/ 1085 h 4446"/>
              <a:gd name="T4" fmla="*/ 3733 w 5733"/>
              <a:gd name="T5" fmla="*/ 378 h 4446"/>
              <a:gd name="T6" fmla="*/ 2768 w 5733"/>
              <a:gd name="T7" fmla="*/ 0 h 4446"/>
              <a:gd name="T8" fmla="*/ 1389 w 5733"/>
              <a:gd name="T9" fmla="*/ 1076 h 4446"/>
              <a:gd name="T10" fmla="*/ 0 w 5733"/>
              <a:gd name="T11" fmla="*/ 2497 h 4446"/>
              <a:gd name="T12" fmla="*/ 1421 w 5733"/>
              <a:gd name="T13" fmla="*/ 3918 h 4446"/>
              <a:gd name="T14" fmla="*/ 2255 w 5733"/>
              <a:gd name="T15" fmla="*/ 3918 h 4446"/>
              <a:gd name="T16" fmla="*/ 2484 w 5733"/>
              <a:gd name="T17" fmla="*/ 4246 h 4446"/>
              <a:gd name="T18" fmla="*/ 2867 w 5733"/>
              <a:gd name="T19" fmla="*/ 4446 h 4446"/>
              <a:gd name="T20" fmla="*/ 3249 w 5733"/>
              <a:gd name="T21" fmla="*/ 4246 h 4446"/>
              <a:gd name="T22" fmla="*/ 3478 w 5733"/>
              <a:gd name="T23" fmla="*/ 3918 h 4446"/>
              <a:gd name="T24" fmla="*/ 4312 w 5733"/>
              <a:gd name="T25" fmla="*/ 3918 h 4446"/>
              <a:gd name="T26" fmla="*/ 5733 w 5733"/>
              <a:gd name="T27" fmla="*/ 2497 h 4446"/>
              <a:gd name="T28" fmla="*/ 4312 w 5733"/>
              <a:gd name="T29" fmla="*/ 1076 h 4446"/>
              <a:gd name="T30" fmla="*/ 3698 w 5733"/>
              <a:gd name="T31" fmla="*/ 3159 h 4446"/>
              <a:gd name="T32" fmla="*/ 3031 w 5733"/>
              <a:gd name="T33" fmla="*/ 4116 h 4446"/>
              <a:gd name="T34" fmla="*/ 2867 w 5733"/>
              <a:gd name="T35" fmla="*/ 4201 h 4446"/>
              <a:gd name="T36" fmla="*/ 2703 w 5733"/>
              <a:gd name="T37" fmla="*/ 4116 h 4446"/>
              <a:gd name="T38" fmla="*/ 2035 w 5733"/>
              <a:gd name="T39" fmla="*/ 3159 h 4446"/>
              <a:gd name="T40" fmla="*/ 2022 w 5733"/>
              <a:gd name="T41" fmla="*/ 2952 h 4446"/>
              <a:gd name="T42" fmla="*/ 2200 w 5733"/>
              <a:gd name="T43" fmla="*/ 2845 h 4446"/>
              <a:gd name="T44" fmla="*/ 2480 w 5733"/>
              <a:gd name="T45" fmla="*/ 2845 h 4446"/>
              <a:gd name="T46" fmla="*/ 2480 w 5733"/>
              <a:gd name="T47" fmla="*/ 2016 h 4446"/>
              <a:gd name="T48" fmla="*/ 2680 w 5733"/>
              <a:gd name="T49" fmla="*/ 1816 h 4446"/>
              <a:gd name="T50" fmla="*/ 3053 w 5733"/>
              <a:gd name="T51" fmla="*/ 1816 h 4446"/>
              <a:gd name="T52" fmla="*/ 3253 w 5733"/>
              <a:gd name="T53" fmla="*/ 2016 h 4446"/>
              <a:gd name="T54" fmla="*/ 3253 w 5733"/>
              <a:gd name="T55" fmla="*/ 2845 h 4446"/>
              <a:gd name="T56" fmla="*/ 3534 w 5733"/>
              <a:gd name="T57" fmla="*/ 2845 h 4446"/>
              <a:gd name="T58" fmla="*/ 3711 w 5733"/>
              <a:gd name="T59" fmla="*/ 2952 h 4446"/>
              <a:gd name="T60" fmla="*/ 3698 w 5733"/>
              <a:gd name="T61" fmla="*/ 3159 h 4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33" h="4446">
                <a:moveTo>
                  <a:pt x="4312" y="1076"/>
                </a:moveTo>
                <a:cubicBezTo>
                  <a:pt x="4257" y="1076"/>
                  <a:pt x="4203" y="1079"/>
                  <a:pt x="4149" y="1085"/>
                </a:cubicBezTo>
                <a:cubicBezTo>
                  <a:pt x="4083" y="815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0"/>
                  <a:pt x="637" y="3918"/>
                  <a:pt x="1421" y="3918"/>
                </a:cubicBezTo>
                <a:lnTo>
                  <a:pt x="2255" y="3918"/>
                </a:lnTo>
                <a:lnTo>
                  <a:pt x="2484" y="4246"/>
                </a:lnTo>
                <a:cubicBezTo>
                  <a:pt x="2571" y="4371"/>
                  <a:pt x="2714" y="4446"/>
                  <a:pt x="2867" y="4446"/>
                </a:cubicBezTo>
                <a:cubicBezTo>
                  <a:pt x="3019" y="4446"/>
                  <a:pt x="3162" y="4371"/>
                  <a:pt x="3249" y="4246"/>
                </a:cubicBezTo>
                <a:lnTo>
                  <a:pt x="3478" y="3918"/>
                </a:lnTo>
                <a:lnTo>
                  <a:pt x="4312" y="3918"/>
                </a:lnTo>
                <a:cubicBezTo>
                  <a:pt x="5096" y="3918"/>
                  <a:pt x="5733" y="3280"/>
                  <a:pt x="5733" y="2497"/>
                </a:cubicBezTo>
                <a:cubicBezTo>
                  <a:pt x="5733" y="1713"/>
                  <a:pt x="5096" y="1076"/>
                  <a:pt x="4312" y="1076"/>
                </a:cubicBezTo>
                <a:close/>
                <a:moveTo>
                  <a:pt x="3698" y="3159"/>
                </a:moveTo>
                <a:lnTo>
                  <a:pt x="3031" y="4116"/>
                </a:lnTo>
                <a:cubicBezTo>
                  <a:pt x="2993" y="4169"/>
                  <a:pt x="2932" y="4201"/>
                  <a:pt x="2867" y="4201"/>
                </a:cubicBezTo>
                <a:cubicBezTo>
                  <a:pt x="2801" y="4201"/>
                  <a:pt x="2740" y="4169"/>
                  <a:pt x="2703" y="4116"/>
                </a:cubicBezTo>
                <a:lnTo>
                  <a:pt x="2035" y="3159"/>
                </a:lnTo>
                <a:cubicBezTo>
                  <a:pt x="1993" y="3098"/>
                  <a:pt x="1988" y="3018"/>
                  <a:pt x="2022" y="2952"/>
                </a:cubicBezTo>
                <a:cubicBezTo>
                  <a:pt x="2057" y="2886"/>
                  <a:pt x="2125" y="2845"/>
                  <a:pt x="2200" y="2845"/>
                </a:cubicBezTo>
                <a:lnTo>
                  <a:pt x="2480" y="2845"/>
                </a:lnTo>
                <a:lnTo>
                  <a:pt x="2480" y="2016"/>
                </a:lnTo>
                <a:cubicBezTo>
                  <a:pt x="2480" y="1906"/>
                  <a:pt x="2570" y="1816"/>
                  <a:pt x="2680" y="1816"/>
                </a:cubicBezTo>
                <a:lnTo>
                  <a:pt x="3053" y="1816"/>
                </a:lnTo>
                <a:cubicBezTo>
                  <a:pt x="3164" y="1816"/>
                  <a:pt x="3253" y="1906"/>
                  <a:pt x="3253" y="2016"/>
                </a:cubicBezTo>
                <a:lnTo>
                  <a:pt x="3253" y="2845"/>
                </a:lnTo>
                <a:lnTo>
                  <a:pt x="3534" y="2845"/>
                </a:lnTo>
                <a:cubicBezTo>
                  <a:pt x="3608" y="2845"/>
                  <a:pt x="3677" y="2886"/>
                  <a:pt x="3711" y="2952"/>
                </a:cubicBezTo>
                <a:cubicBezTo>
                  <a:pt x="3746" y="3018"/>
                  <a:pt x="3740" y="3098"/>
                  <a:pt x="3698" y="315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8" name="transfer-cloud-interface-symbol_39910"/>
          <p:cNvSpPr>
            <a:spLocks noChangeAspect="1"/>
          </p:cNvSpPr>
          <p:nvPr/>
        </p:nvSpPr>
        <p:spPr bwMode="auto">
          <a:xfrm>
            <a:off x="1813519" y="1852021"/>
            <a:ext cx="544196" cy="442408"/>
          </a:xfrm>
          <a:custGeom>
            <a:avLst/>
            <a:gdLst>
              <a:gd name="connsiteX0" fmla="*/ 390482 w 564166"/>
              <a:gd name="connsiteY0" fmla="*/ 307997 h 458643"/>
              <a:gd name="connsiteX1" fmla="*/ 403395 w 564166"/>
              <a:gd name="connsiteY1" fmla="*/ 307997 h 458643"/>
              <a:gd name="connsiteX2" fmla="*/ 439265 w 564166"/>
              <a:gd name="connsiteY2" fmla="*/ 353908 h 458643"/>
              <a:gd name="connsiteX3" fmla="*/ 434961 w 564166"/>
              <a:gd name="connsiteY3" fmla="*/ 361082 h 458643"/>
              <a:gd name="connsiteX4" fmla="*/ 419178 w 564166"/>
              <a:gd name="connsiteY4" fmla="*/ 361082 h 458643"/>
              <a:gd name="connsiteX5" fmla="*/ 492353 w 564166"/>
              <a:gd name="connsiteY5" fmla="*/ 419905 h 458643"/>
              <a:gd name="connsiteX6" fmla="*/ 512440 w 564166"/>
              <a:gd name="connsiteY6" fmla="*/ 438557 h 458643"/>
              <a:gd name="connsiteX7" fmla="*/ 492353 w 564166"/>
              <a:gd name="connsiteY7" fmla="*/ 458643 h 458643"/>
              <a:gd name="connsiteX8" fmla="*/ 379004 w 564166"/>
              <a:gd name="connsiteY8" fmla="*/ 361082 h 458643"/>
              <a:gd name="connsiteX9" fmla="*/ 358916 w 564166"/>
              <a:gd name="connsiteY9" fmla="*/ 361082 h 458643"/>
              <a:gd name="connsiteX10" fmla="*/ 354612 w 564166"/>
              <a:gd name="connsiteY10" fmla="*/ 353908 h 458643"/>
              <a:gd name="connsiteX11" fmla="*/ 277051 w 564166"/>
              <a:gd name="connsiteY11" fmla="*/ 307997 h 458643"/>
              <a:gd name="connsiteX12" fmla="*/ 288553 w 564166"/>
              <a:gd name="connsiteY12" fmla="*/ 307997 h 458643"/>
              <a:gd name="connsiteX13" fmla="*/ 324497 w 564166"/>
              <a:gd name="connsiteY13" fmla="*/ 353908 h 458643"/>
              <a:gd name="connsiteX14" fmla="*/ 320183 w 564166"/>
              <a:gd name="connsiteY14" fmla="*/ 361082 h 458643"/>
              <a:gd name="connsiteX15" fmla="*/ 301493 w 564166"/>
              <a:gd name="connsiteY15" fmla="*/ 361082 h 458643"/>
              <a:gd name="connsiteX16" fmla="*/ 301493 w 564166"/>
              <a:gd name="connsiteY16" fmla="*/ 438557 h 458643"/>
              <a:gd name="connsiteX17" fmla="*/ 282802 w 564166"/>
              <a:gd name="connsiteY17" fmla="*/ 458643 h 458643"/>
              <a:gd name="connsiteX18" fmla="*/ 262673 w 564166"/>
              <a:gd name="connsiteY18" fmla="*/ 438557 h 458643"/>
              <a:gd name="connsiteX19" fmla="*/ 262673 w 564166"/>
              <a:gd name="connsiteY19" fmla="*/ 361082 h 458643"/>
              <a:gd name="connsiteX20" fmla="*/ 243982 w 564166"/>
              <a:gd name="connsiteY20" fmla="*/ 361082 h 458643"/>
              <a:gd name="connsiteX21" fmla="*/ 239669 w 564166"/>
              <a:gd name="connsiteY21" fmla="*/ 353908 h 458643"/>
              <a:gd name="connsiteX22" fmla="*/ 162189 w 564166"/>
              <a:gd name="connsiteY22" fmla="*/ 307997 h 458643"/>
              <a:gd name="connsiteX23" fmla="*/ 173671 w 564166"/>
              <a:gd name="connsiteY23" fmla="*/ 307997 h 458643"/>
              <a:gd name="connsiteX24" fmla="*/ 209554 w 564166"/>
              <a:gd name="connsiteY24" fmla="*/ 353908 h 458643"/>
              <a:gd name="connsiteX25" fmla="*/ 205248 w 564166"/>
              <a:gd name="connsiteY25" fmla="*/ 361082 h 458643"/>
              <a:gd name="connsiteX26" fmla="*/ 185154 w 564166"/>
              <a:gd name="connsiteY26" fmla="*/ 361082 h 458643"/>
              <a:gd name="connsiteX27" fmla="*/ 71765 w 564166"/>
              <a:gd name="connsiteY27" fmla="*/ 458643 h 458643"/>
              <a:gd name="connsiteX28" fmla="*/ 53106 w 564166"/>
              <a:gd name="connsiteY28" fmla="*/ 438557 h 458643"/>
              <a:gd name="connsiteX29" fmla="*/ 71765 w 564166"/>
              <a:gd name="connsiteY29" fmla="*/ 419905 h 458643"/>
              <a:gd name="connsiteX30" fmla="*/ 146401 w 564166"/>
              <a:gd name="connsiteY30" fmla="*/ 361082 h 458643"/>
              <a:gd name="connsiteX31" fmla="*/ 129177 w 564166"/>
              <a:gd name="connsiteY31" fmla="*/ 361082 h 458643"/>
              <a:gd name="connsiteX32" fmla="*/ 124871 w 564166"/>
              <a:gd name="connsiteY32" fmla="*/ 353908 h 458643"/>
              <a:gd name="connsiteX33" fmla="*/ 340222 w 564166"/>
              <a:gd name="connsiteY33" fmla="*/ 0 h 458643"/>
              <a:gd name="connsiteX34" fmla="*/ 453630 w 564166"/>
              <a:gd name="connsiteY34" fmla="*/ 118973 h 458643"/>
              <a:gd name="connsiteX35" fmla="*/ 525407 w 564166"/>
              <a:gd name="connsiteY35" fmla="*/ 179176 h 458643"/>
              <a:gd name="connsiteX36" fmla="*/ 564166 w 564166"/>
              <a:gd name="connsiteY36" fmla="*/ 232212 h 458643"/>
              <a:gd name="connsiteX37" fmla="*/ 518229 w 564166"/>
              <a:gd name="connsiteY37" fmla="*/ 286681 h 458643"/>
              <a:gd name="connsiteX38" fmla="*/ 45937 w 564166"/>
              <a:gd name="connsiteY38" fmla="*/ 286681 h 458643"/>
              <a:gd name="connsiteX39" fmla="*/ 0 w 564166"/>
              <a:gd name="connsiteY39" fmla="*/ 232212 h 458643"/>
              <a:gd name="connsiteX40" fmla="*/ 45937 w 564166"/>
              <a:gd name="connsiteY40" fmla="*/ 179176 h 458643"/>
              <a:gd name="connsiteX41" fmla="*/ 111972 w 564166"/>
              <a:gd name="connsiteY41" fmla="*/ 103205 h 458643"/>
              <a:gd name="connsiteX42" fmla="*/ 134941 w 564166"/>
              <a:gd name="connsiteY42" fmla="*/ 107505 h 458643"/>
              <a:gd name="connsiteX43" fmla="*/ 209589 w 564166"/>
              <a:gd name="connsiteY43" fmla="*/ 22934 h 458643"/>
              <a:gd name="connsiteX44" fmla="*/ 256961 w 564166"/>
              <a:gd name="connsiteY44" fmla="*/ 43002 h 458643"/>
              <a:gd name="connsiteX45" fmla="*/ 340222 w 564166"/>
              <a:gd name="connsiteY45" fmla="*/ 0 h 45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64166" h="458643">
                <a:moveTo>
                  <a:pt x="390482" y="307997"/>
                </a:moveTo>
                <a:cubicBezTo>
                  <a:pt x="394786" y="303693"/>
                  <a:pt x="399091" y="303693"/>
                  <a:pt x="403395" y="307997"/>
                </a:cubicBezTo>
                <a:lnTo>
                  <a:pt x="439265" y="353908"/>
                </a:lnTo>
                <a:cubicBezTo>
                  <a:pt x="442135" y="358212"/>
                  <a:pt x="440700" y="361082"/>
                  <a:pt x="434961" y="361082"/>
                </a:cubicBezTo>
                <a:lnTo>
                  <a:pt x="419178" y="361082"/>
                </a:lnTo>
                <a:cubicBezTo>
                  <a:pt x="426352" y="394081"/>
                  <a:pt x="456483" y="419905"/>
                  <a:pt x="492353" y="419905"/>
                </a:cubicBezTo>
                <a:cubicBezTo>
                  <a:pt x="503831" y="419905"/>
                  <a:pt x="512440" y="428514"/>
                  <a:pt x="512440" y="438557"/>
                </a:cubicBezTo>
                <a:cubicBezTo>
                  <a:pt x="512440" y="450035"/>
                  <a:pt x="503831" y="458643"/>
                  <a:pt x="492353" y="458643"/>
                </a:cubicBezTo>
                <a:cubicBezTo>
                  <a:pt x="434961" y="458643"/>
                  <a:pt x="387612" y="415601"/>
                  <a:pt x="379004" y="361082"/>
                </a:cubicBezTo>
                <a:lnTo>
                  <a:pt x="358916" y="361082"/>
                </a:lnTo>
                <a:cubicBezTo>
                  <a:pt x="353177" y="361082"/>
                  <a:pt x="351742" y="358212"/>
                  <a:pt x="354612" y="353908"/>
                </a:cubicBezTo>
                <a:close/>
                <a:moveTo>
                  <a:pt x="277051" y="307997"/>
                </a:moveTo>
                <a:cubicBezTo>
                  <a:pt x="279926" y="303693"/>
                  <a:pt x="285677" y="303693"/>
                  <a:pt x="288553" y="307997"/>
                </a:cubicBezTo>
                <a:lnTo>
                  <a:pt x="324497" y="353908"/>
                </a:lnTo>
                <a:cubicBezTo>
                  <a:pt x="327372" y="358212"/>
                  <a:pt x="325934" y="361082"/>
                  <a:pt x="320183" y="361082"/>
                </a:cubicBezTo>
                <a:lnTo>
                  <a:pt x="301493" y="361082"/>
                </a:lnTo>
                <a:lnTo>
                  <a:pt x="301493" y="438557"/>
                </a:lnTo>
                <a:cubicBezTo>
                  <a:pt x="301493" y="450035"/>
                  <a:pt x="292866" y="458643"/>
                  <a:pt x="282802" y="458643"/>
                </a:cubicBezTo>
                <a:cubicBezTo>
                  <a:pt x="271300" y="458643"/>
                  <a:pt x="262673" y="450035"/>
                  <a:pt x="262673" y="438557"/>
                </a:cubicBezTo>
                <a:lnTo>
                  <a:pt x="262673" y="361082"/>
                </a:lnTo>
                <a:lnTo>
                  <a:pt x="243982" y="361082"/>
                </a:lnTo>
                <a:cubicBezTo>
                  <a:pt x="238231" y="361082"/>
                  <a:pt x="236793" y="358212"/>
                  <a:pt x="239669" y="353908"/>
                </a:cubicBezTo>
                <a:close/>
                <a:moveTo>
                  <a:pt x="162189" y="307997"/>
                </a:moveTo>
                <a:cubicBezTo>
                  <a:pt x="165059" y="303693"/>
                  <a:pt x="169365" y="303693"/>
                  <a:pt x="173671" y="307997"/>
                </a:cubicBezTo>
                <a:lnTo>
                  <a:pt x="209554" y="353908"/>
                </a:lnTo>
                <a:cubicBezTo>
                  <a:pt x="212424" y="358212"/>
                  <a:pt x="210989" y="361082"/>
                  <a:pt x="205248" y="361082"/>
                </a:cubicBezTo>
                <a:lnTo>
                  <a:pt x="185154" y="361082"/>
                </a:lnTo>
                <a:cubicBezTo>
                  <a:pt x="176542" y="415601"/>
                  <a:pt x="129177" y="458643"/>
                  <a:pt x="71765" y="458643"/>
                </a:cubicBezTo>
                <a:cubicBezTo>
                  <a:pt x="61718" y="458643"/>
                  <a:pt x="53106" y="450035"/>
                  <a:pt x="53106" y="438557"/>
                </a:cubicBezTo>
                <a:cubicBezTo>
                  <a:pt x="53106" y="428514"/>
                  <a:pt x="61718" y="419905"/>
                  <a:pt x="71765" y="419905"/>
                </a:cubicBezTo>
                <a:cubicBezTo>
                  <a:pt x="107648" y="419905"/>
                  <a:pt x="137789" y="394081"/>
                  <a:pt x="146401" y="361082"/>
                </a:cubicBezTo>
                <a:lnTo>
                  <a:pt x="129177" y="361082"/>
                </a:lnTo>
                <a:cubicBezTo>
                  <a:pt x="123436" y="361082"/>
                  <a:pt x="122001" y="358212"/>
                  <a:pt x="124871" y="353908"/>
                </a:cubicBezTo>
                <a:close/>
                <a:moveTo>
                  <a:pt x="340222" y="0"/>
                </a:moveTo>
                <a:cubicBezTo>
                  <a:pt x="399079" y="0"/>
                  <a:pt x="447888" y="51603"/>
                  <a:pt x="453630" y="118973"/>
                </a:cubicBezTo>
                <a:cubicBezTo>
                  <a:pt x="488083" y="118973"/>
                  <a:pt x="515358" y="144774"/>
                  <a:pt x="525407" y="179176"/>
                </a:cubicBezTo>
                <a:cubicBezTo>
                  <a:pt x="546940" y="183476"/>
                  <a:pt x="564166" y="204977"/>
                  <a:pt x="564166" y="232212"/>
                </a:cubicBezTo>
                <a:cubicBezTo>
                  <a:pt x="564166" y="262313"/>
                  <a:pt x="544069" y="286681"/>
                  <a:pt x="518229" y="286681"/>
                </a:cubicBezTo>
                <a:lnTo>
                  <a:pt x="45937" y="286681"/>
                </a:lnTo>
                <a:cubicBezTo>
                  <a:pt x="20097" y="286681"/>
                  <a:pt x="0" y="262313"/>
                  <a:pt x="0" y="232212"/>
                </a:cubicBezTo>
                <a:cubicBezTo>
                  <a:pt x="0" y="202110"/>
                  <a:pt x="20097" y="179176"/>
                  <a:pt x="45937" y="179176"/>
                </a:cubicBezTo>
                <a:cubicBezTo>
                  <a:pt x="45937" y="136173"/>
                  <a:pt x="76084" y="103205"/>
                  <a:pt x="111972" y="103205"/>
                </a:cubicBezTo>
                <a:cubicBezTo>
                  <a:pt x="119150" y="103205"/>
                  <a:pt x="127763" y="104639"/>
                  <a:pt x="134941" y="107505"/>
                </a:cubicBezTo>
                <a:cubicBezTo>
                  <a:pt x="134941" y="60203"/>
                  <a:pt x="169394" y="22934"/>
                  <a:pt x="209589" y="22934"/>
                </a:cubicBezTo>
                <a:cubicBezTo>
                  <a:pt x="228251" y="22934"/>
                  <a:pt x="244042" y="30102"/>
                  <a:pt x="256961" y="43002"/>
                </a:cubicBezTo>
                <a:cubicBezTo>
                  <a:pt x="278494" y="15767"/>
                  <a:pt x="307205" y="0"/>
                  <a:pt x="34022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2513330" y="4376420"/>
            <a:ext cx="829310" cy="829310"/>
            <a:chOff x="5853" y="4253"/>
            <a:chExt cx="1306" cy="1306"/>
          </a:xfrm>
        </p:grpSpPr>
        <p:sp>
          <p:nvSpPr>
            <p:cNvPr id="60" name="Oval 70"/>
            <p:cNvSpPr/>
            <p:nvPr/>
          </p:nvSpPr>
          <p:spPr bwMode="auto">
            <a:xfrm>
              <a:off x="5853" y="4253"/>
              <a:ext cx="1306" cy="13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sp>
          <p:nvSpPr>
            <p:cNvPr id="61" name="Freeform: Shape 71"/>
            <p:cNvSpPr/>
            <p:nvPr/>
          </p:nvSpPr>
          <p:spPr bwMode="auto">
            <a:xfrm>
              <a:off x="6173" y="4554"/>
              <a:ext cx="667" cy="6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86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14600" y="2766060"/>
            <a:ext cx="829310" cy="829310"/>
            <a:chOff x="2496" y="4253"/>
            <a:chExt cx="1306" cy="1306"/>
          </a:xfrm>
        </p:grpSpPr>
        <p:sp>
          <p:nvSpPr>
            <p:cNvPr id="62" name="Oval 66"/>
            <p:cNvSpPr/>
            <p:nvPr/>
          </p:nvSpPr>
          <p:spPr bwMode="auto">
            <a:xfrm>
              <a:off x="2496" y="4253"/>
              <a:ext cx="1306" cy="130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endParaRPr>
            </a:p>
          </p:txBody>
        </p:sp>
        <p:grpSp>
          <p:nvGrpSpPr>
            <p:cNvPr id="63" name="Group 67"/>
            <p:cNvGrpSpPr/>
            <p:nvPr/>
          </p:nvGrpSpPr>
          <p:grpSpPr bwMode="auto">
            <a:xfrm>
              <a:off x="2817" y="4594"/>
              <a:ext cx="664" cy="622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68" name="Freeform: Shape 68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  <p:sp>
            <p:nvSpPr>
              <p:cNvPr id="69" name="Freeform: Shape 69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cs typeface="圆体-简" panose="02010600040101010101" charset="-122"/>
                  <a:sym typeface="Arial" panose="020B0604020202020204"/>
                </a:endParaRPr>
              </a:p>
            </p:txBody>
          </p:sp>
        </p:grpSp>
      </p:grpSp>
      <p:sp>
        <p:nvSpPr>
          <p:cNvPr id="19" name="TextBox 60"/>
          <p:cNvSpPr txBox="1"/>
          <p:nvPr/>
        </p:nvSpPr>
        <p:spPr bwMode="auto">
          <a:xfrm>
            <a:off x="4798695" y="1510665"/>
            <a:ext cx="1966595" cy="66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订单派送</a:t>
            </a:r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75" name="TextBox 60"/>
          <p:cNvSpPr txBox="1"/>
          <p:nvPr/>
        </p:nvSpPr>
        <p:spPr bwMode="auto">
          <a:xfrm>
            <a:off x="6774180" y="3035300"/>
            <a:ext cx="300482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显示未派送的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订单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77" name="TextBox 60"/>
          <p:cNvSpPr txBox="1"/>
          <p:nvPr/>
        </p:nvSpPr>
        <p:spPr bwMode="auto">
          <a:xfrm>
            <a:off x="6774180" y="4071620"/>
            <a:ext cx="300482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eaLnBrk="1" hangingPunct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逐个派送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订单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sp>
        <p:nvSpPr>
          <p:cNvPr id="78" name="Rectangle 6"/>
          <p:cNvSpPr/>
          <p:nvPr/>
        </p:nvSpPr>
        <p:spPr>
          <a:xfrm>
            <a:off x="6797675" y="4462780"/>
            <a:ext cx="2981325" cy="869315"/>
          </a:xfrm>
          <a:prstGeom prst="rect">
            <a:avLst/>
          </a:prstGeom>
        </p:spPr>
        <p:txBody>
          <a:bodyPr wrap="square" lIns="0" tIns="0" rIns="0" bIns="0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输入派送员的当前位置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输出未派送的订单信息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圆体-简" panose="02010600040101010101" charset="-122"/>
                <a:sym typeface="Arial" panose="020B0604020202020204"/>
              </a:rPr>
              <a:t>输出最短路径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cs typeface="圆体-简" panose="02010600040101010101" charset="-122"/>
              <a:sym typeface="Arial" panose="020B0604020202020204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43280" y="1068070"/>
            <a:ext cx="10506075" cy="4738370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3721100" y="3231833"/>
            <a:ext cx="28460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721100" y="4722495"/>
            <a:ext cx="28460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6363,&quot;width&quot;:6363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ISPRING_PRESENTATION_TITLE" val="极简线条风毕业论文答辩通用PPT模板"/>
  <p:tag name="KSO_WPP_MARK_KEY" val="c41d98b8-a25c-4edd-8866-967d5abeb46e"/>
  <p:tag name="COMMONDATA" val="eyJoZGlkIjoiMzA4OTRhZWE3NzUyNjc4NDJhYjVlN2NjZDg4OGJjNjk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1389</Words>
  <Application>WPS 演示</Application>
  <PresentationFormat>宽屏</PresentationFormat>
  <Paragraphs>227</Paragraphs>
  <Slides>16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</vt:lpstr>
      <vt:lpstr>圆体-简</vt:lpstr>
      <vt:lpstr>Lato</vt:lpstr>
      <vt:lpstr>Segoe Print</vt:lpstr>
      <vt:lpstr>Calibri</vt:lpstr>
      <vt:lpstr>Arial Unicode MS</vt:lpstr>
      <vt:lpstr>Calibri Light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</dc:title>
  <dc:creator>第一PPT</dc:creator>
  <cp:keywords>www.1ppt.com</cp:keywords>
  <dc:description>www.1ppt.com</dc:description>
  <cp:lastModifiedBy>Asuna Yuuki</cp:lastModifiedBy>
  <cp:revision>39</cp:revision>
  <dcterms:created xsi:type="dcterms:W3CDTF">2019-03-05T04:22:00Z</dcterms:created>
  <dcterms:modified xsi:type="dcterms:W3CDTF">2023-09-04T23:40:15Z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C1BFBE1CE2FB4F31AA61BAE587E44F0B_12</vt:lpwstr>
  </property>
  <property fmtid="{D5CDD505-2E9C-101B-9397-08002B2CF9AE}" pid="3" name="KSOProductBuildVer">
    <vt:lpwstr>2052-11.1.0.14309</vt:lpwstr>
  </property>
</Properties>
</file>