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2"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95" autoAdjust="0"/>
  </p:normalViewPr>
  <p:slideViewPr>
    <p:cSldViewPr snapToGrid="0" snapToObjects="1">
      <p:cViewPr varScale="1">
        <p:scale>
          <a:sx n="92" d="100"/>
          <a:sy n="92" d="100"/>
        </p:scale>
        <p:origin x="-212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3F9A6C-ADC2-984D-8093-5B537071E99F}" type="datetimeFigureOut">
              <a:rPr lang="en-US" smtClean="0"/>
              <a:t>27/03/15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A51455-5F3B-3F41-81D4-CFA2752F8676}" type="slidenum">
              <a:rPr lang="en-US" smtClean="0"/>
              <a:t>‹#›</a:t>
            </a:fld>
            <a:endParaRPr lang="en-US"/>
          </a:p>
        </p:txBody>
      </p:sp>
    </p:spTree>
    <p:extLst>
      <p:ext uri="{BB962C8B-B14F-4D97-AF65-F5344CB8AC3E}">
        <p14:creationId xmlns:p14="http://schemas.microsoft.com/office/powerpoint/2010/main" val="989445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the problem that is being solved and how are you trying to solve it?</a:t>
            </a:r>
          </a:p>
          <a:p>
            <a:r>
              <a:rPr lang="en-US" dirty="0" smtClean="0"/>
              <a:t>Are you doing something new, better, slick or really useful to yourself or others?</a:t>
            </a:r>
          </a:p>
          <a:p>
            <a:r>
              <a:rPr lang="en-US" dirty="0" smtClean="0"/>
              <a:t>Is the solution purely self-serving, or is it enabling in some other way. Just doing your normal everyday work with a bit of extra help may not get the best marks unless you provide reasons as to how this benefits a wider community of potential users/developers etc.</a:t>
            </a:r>
          </a:p>
          <a:p>
            <a:r>
              <a:rPr lang="en-US" dirty="0" smtClean="0"/>
              <a:t>The advice here is indicative; other justifications in this space are welcome (within the constraints of presenting).</a:t>
            </a:r>
          </a:p>
          <a:p>
            <a:endParaRPr lang="en-US" dirty="0"/>
          </a:p>
        </p:txBody>
      </p:sp>
      <p:sp>
        <p:nvSpPr>
          <p:cNvPr id="4" name="Slide Number Placeholder 3"/>
          <p:cNvSpPr>
            <a:spLocks noGrp="1"/>
          </p:cNvSpPr>
          <p:nvPr>
            <p:ph type="sldNum" sz="quarter" idx="10"/>
          </p:nvPr>
        </p:nvSpPr>
        <p:spPr/>
        <p:txBody>
          <a:bodyPr/>
          <a:lstStyle/>
          <a:p>
            <a:fld id="{78A51455-5F3B-3F41-81D4-CFA2752F8676}" type="slidenum">
              <a:rPr lang="en-US" smtClean="0"/>
              <a:t>2</a:t>
            </a:fld>
            <a:endParaRPr lang="en-US"/>
          </a:p>
        </p:txBody>
      </p:sp>
    </p:spTree>
    <p:extLst>
      <p:ext uri="{BB962C8B-B14F-4D97-AF65-F5344CB8AC3E}">
        <p14:creationId xmlns:p14="http://schemas.microsoft.com/office/powerpoint/2010/main" val="2931904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a source code repository being used? Is there documentation? Are appropriate services and infrastructure being used (e.g. cloud computing, databases)?</a:t>
            </a:r>
          </a:p>
          <a:p>
            <a:r>
              <a:rPr lang="en-US" dirty="0" smtClean="0"/>
              <a:t>If you are building on existing work, it’s essential that you are clear about what was done specifically at the HD in terms of adding features and functionality etc. (</a:t>
            </a:r>
            <a:r>
              <a:rPr lang="en-US" b="1" dirty="0" smtClean="0"/>
              <a:t>If this is not clear you will lose marks</a:t>
            </a:r>
            <a:r>
              <a:rPr lang="en-US" dirty="0" smtClean="0"/>
              <a:t>).</a:t>
            </a:r>
          </a:p>
          <a:p>
            <a:r>
              <a:rPr lang="en-US" dirty="0" smtClean="0"/>
              <a:t>Does the solution work for the stated purpose - can this be shown during the demo?</a:t>
            </a:r>
          </a:p>
          <a:p>
            <a:endParaRPr lang="en-US" dirty="0"/>
          </a:p>
        </p:txBody>
      </p:sp>
      <p:sp>
        <p:nvSpPr>
          <p:cNvPr id="4" name="Slide Number Placeholder 3"/>
          <p:cNvSpPr>
            <a:spLocks noGrp="1"/>
          </p:cNvSpPr>
          <p:nvPr>
            <p:ph type="sldNum" sz="quarter" idx="10"/>
          </p:nvPr>
        </p:nvSpPr>
        <p:spPr/>
        <p:txBody>
          <a:bodyPr/>
          <a:lstStyle/>
          <a:p>
            <a:fld id="{78A51455-5F3B-3F41-81D4-CFA2752F8676}" type="slidenum">
              <a:rPr lang="en-US" smtClean="0"/>
              <a:t>3</a:t>
            </a:fld>
            <a:endParaRPr lang="en-US"/>
          </a:p>
        </p:txBody>
      </p:sp>
    </p:spTree>
    <p:extLst>
      <p:ext uri="{BB962C8B-B14F-4D97-AF65-F5344CB8AC3E}">
        <p14:creationId xmlns:p14="http://schemas.microsoft.com/office/powerpoint/2010/main" val="3943286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 it clear how the work could be taken forward in the future, could it modify existing work or be part of a new paper, initiative or bid?</a:t>
            </a:r>
          </a:p>
          <a:p>
            <a:r>
              <a:rPr lang="en-US" dirty="0" smtClean="0"/>
              <a:t>Were ideas of future steps provided?</a:t>
            </a:r>
          </a:p>
          <a:p>
            <a:endParaRPr lang="en-US" dirty="0"/>
          </a:p>
        </p:txBody>
      </p:sp>
      <p:sp>
        <p:nvSpPr>
          <p:cNvPr id="4" name="Slide Number Placeholder 3"/>
          <p:cNvSpPr>
            <a:spLocks noGrp="1"/>
          </p:cNvSpPr>
          <p:nvPr>
            <p:ph type="sldNum" sz="quarter" idx="10"/>
          </p:nvPr>
        </p:nvSpPr>
        <p:spPr/>
        <p:txBody>
          <a:bodyPr/>
          <a:lstStyle/>
          <a:p>
            <a:fld id="{78A51455-5F3B-3F41-81D4-CFA2752F8676}" type="slidenum">
              <a:rPr lang="en-US" smtClean="0"/>
              <a:t>4</a:t>
            </a:fld>
            <a:endParaRPr lang="en-US"/>
          </a:p>
        </p:txBody>
      </p:sp>
    </p:spTree>
    <p:extLst>
      <p:ext uri="{BB962C8B-B14F-4D97-AF65-F5344CB8AC3E}">
        <p14:creationId xmlns:p14="http://schemas.microsoft.com/office/powerpoint/2010/main" val="2178724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 the source code available on an open repository at presentation time? Teams may choose to work open or work closed. However, building and being able to build on each others work during the HD will be viewed </a:t>
            </a:r>
            <a:r>
              <a:rPr lang="en-US" dirty="0" err="1" smtClean="0"/>
              <a:t>favourably</a:t>
            </a:r>
            <a:r>
              <a:rPr lang="en-US" dirty="0" smtClean="0"/>
              <a:t>.</a:t>
            </a:r>
          </a:p>
          <a:p>
            <a:r>
              <a:rPr lang="en-US" dirty="0" smtClean="0"/>
              <a:t>If you happen to decide that you want a publication from this work then you may choose to be open about your methods but not your data, for example.</a:t>
            </a:r>
          </a:p>
          <a:p>
            <a:r>
              <a:rPr lang="en-US" dirty="0" smtClean="0"/>
              <a:t>Ideally there should be a README covering configuration, make and run instructions included with the code. In addition there should be a brief description of the project and what the software/scripts do along with a license. </a:t>
            </a:r>
          </a:p>
          <a:p>
            <a:endParaRPr lang="en-US" dirty="0"/>
          </a:p>
        </p:txBody>
      </p:sp>
      <p:sp>
        <p:nvSpPr>
          <p:cNvPr id="4" name="Slide Number Placeholder 3"/>
          <p:cNvSpPr>
            <a:spLocks noGrp="1"/>
          </p:cNvSpPr>
          <p:nvPr>
            <p:ph type="sldNum" sz="quarter" idx="10"/>
          </p:nvPr>
        </p:nvSpPr>
        <p:spPr/>
        <p:txBody>
          <a:bodyPr/>
          <a:lstStyle/>
          <a:p>
            <a:fld id="{78A51455-5F3B-3F41-81D4-CFA2752F8676}" type="slidenum">
              <a:rPr lang="en-US" smtClean="0"/>
              <a:t>5</a:t>
            </a:fld>
            <a:endParaRPr lang="en-US"/>
          </a:p>
        </p:txBody>
      </p:sp>
    </p:spTree>
    <p:extLst>
      <p:ext uri="{BB962C8B-B14F-4D97-AF65-F5344CB8AC3E}">
        <p14:creationId xmlns:p14="http://schemas.microsoft.com/office/powerpoint/2010/main" val="450677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 it clear how the work could be taken forward in the future, could it modify existing work or be part of a new paper, initiative or bid?</a:t>
            </a:r>
          </a:p>
          <a:p>
            <a:r>
              <a:rPr lang="en-US" dirty="0" smtClean="0"/>
              <a:t>Were ideas of future steps provided?</a:t>
            </a:r>
          </a:p>
          <a:p>
            <a:endParaRPr lang="en-US" dirty="0"/>
          </a:p>
        </p:txBody>
      </p:sp>
      <p:sp>
        <p:nvSpPr>
          <p:cNvPr id="4" name="Slide Number Placeholder 3"/>
          <p:cNvSpPr>
            <a:spLocks noGrp="1"/>
          </p:cNvSpPr>
          <p:nvPr>
            <p:ph type="sldNum" sz="quarter" idx="10"/>
          </p:nvPr>
        </p:nvSpPr>
        <p:spPr/>
        <p:txBody>
          <a:bodyPr/>
          <a:lstStyle/>
          <a:p>
            <a:fld id="{78A51455-5F3B-3F41-81D4-CFA2752F8676}" type="slidenum">
              <a:rPr lang="en-US" smtClean="0"/>
              <a:t>6</a:t>
            </a:fld>
            <a:endParaRPr lang="en-US"/>
          </a:p>
        </p:txBody>
      </p:sp>
    </p:spTree>
    <p:extLst>
      <p:ext uri="{BB962C8B-B14F-4D97-AF65-F5344CB8AC3E}">
        <p14:creationId xmlns:p14="http://schemas.microsoft.com/office/powerpoint/2010/main" val="217872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5C1F058D-2843-154C-AB2F-49E39D2E2B17}" type="datetimeFigureOut">
              <a:rPr lang="en-US" smtClean="0"/>
              <a:t>27/03/15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405957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5C1F058D-2843-154C-AB2F-49E39D2E2B17}" type="datetimeFigureOut">
              <a:rPr lang="en-US" smtClean="0"/>
              <a:t>27/03/15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319622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5C1F058D-2843-154C-AB2F-49E39D2E2B17}" type="datetimeFigureOut">
              <a:rPr lang="en-US" smtClean="0"/>
              <a:t>27/03/15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143204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5C1F058D-2843-154C-AB2F-49E39D2E2B17}" type="datetimeFigureOut">
              <a:rPr lang="en-US" smtClean="0"/>
              <a:t>27/03/15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3631390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5C1F058D-2843-154C-AB2F-49E39D2E2B17}" type="datetimeFigureOut">
              <a:rPr lang="en-US" smtClean="0"/>
              <a:t>27/03/15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3242830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5C1F058D-2843-154C-AB2F-49E39D2E2B17}" type="datetimeFigureOut">
              <a:rPr lang="en-US" smtClean="0"/>
              <a:t>27/03/15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56015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5C1F058D-2843-154C-AB2F-49E39D2E2B17}" type="datetimeFigureOut">
              <a:rPr lang="en-US" smtClean="0"/>
              <a:t>27/03/15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358954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5C1F058D-2843-154C-AB2F-49E39D2E2B17}" type="datetimeFigureOut">
              <a:rPr lang="en-US" smtClean="0"/>
              <a:t>27/03/15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120877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F058D-2843-154C-AB2F-49E39D2E2B17}" type="datetimeFigureOut">
              <a:rPr lang="en-US" smtClean="0"/>
              <a:t>27/03/15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75791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5C1F058D-2843-154C-AB2F-49E39D2E2B17}" type="datetimeFigureOut">
              <a:rPr lang="en-US" smtClean="0"/>
              <a:t>27/03/15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348544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5C1F058D-2843-154C-AB2F-49E39D2E2B17}" type="datetimeFigureOut">
              <a:rPr lang="en-US" smtClean="0"/>
              <a:t>27/03/15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31202178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F058D-2843-154C-AB2F-49E39D2E2B17}" type="datetimeFigureOut">
              <a:rPr lang="en-US" smtClean="0"/>
              <a:t>27/03/15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694C5-2657-074E-AF38-11B5964CBEEF}" type="slidenum">
              <a:rPr lang="en-US" smtClean="0"/>
              <a:t>‹#›</a:t>
            </a:fld>
            <a:endParaRPr lang="en-US"/>
          </a:p>
        </p:txBody>
      </p:sp>
    </p:spTree>
    <p:extLst>
      <p:ext uri="{BB962C8B-B14F-4D97-AF65-F5344CB8AC3E}">
        <p14:creationId xmlns:p14="http://schemas.microsoft.com/office/powerpoint/2010/main" val="1924799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jpg"/><Relationship Id="rId13" Type="http://schemas.openxmlformats.org/officeDocument/2006/relationships/image" Target="../media/image13.jpg"/><Relationship Id="rId14" Type="http://schemas.openxmlformats.org/officeDocument/2006/relationships/image" Target="../media/image14.jp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6" Type="http://schemas.openxmlformats.org/officeDocument/2006/relationships/image" Target="../media/image6.jp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err="1" smtClean="0"/>
              <a:t>Recipy</a:t>
            </a:r>
            <a:endParaRPr lang="en-US" sz="9600" dirty="0"/>
          </a:p>
        </p:txBody>
      </p:sp>
      <p:sp>
        <p:nvSpPr>
          <p:cNvPr id="3" name="Subtitle 2"/>
          <p:cNvSpPr>
            <a:spLocks noGrp="1"/>
          </p:cNvSpPr>
          <p:nvPr>
            <p:ph type="subTitle" idx="1"/>
          </p:nvPr>
        </p:nvSpPr>
        <p:spPr/>
        <p:txBody>
          <a:bodyPr/>
          <a:lstStyle/>
          <a:p>
            <a:r>
              <a:rPr lang="en-US" dirty="0" smtClean="0"/>
              <a:t>Robin</a:t>
            </a:r>
          </a:p>
          <a:p>
            <a:r>
              <a:rPr lang="en-US" dirty="0" err="1" smtClean="0"/>
              <a:t>Janneke</a:t>
            </a:r>
            <a:endParaRPr lang="en-US" dirty="0" smtClean="0"/>
          </a:p>
          <a:p>
            <a:r>
              <a:rPr lang="en-US" dirty="0" smtClean="0"/>
              <a:t>Raquel</a:t>
            </a:r>
            <a:endParaRPr lang="en-US" dirty="0"/>
          </a:p>
        </p:txBody>
      </p:sp>
    </p:spTree>
    <p:extLst>
      <p:ext uri="{BB962C8B-B14F-4D97-AF65-F5344CB8AC3E}">
        <p14:creationId xmlns:p14="http://schemas.microsoft.com/office/powerpoint/2010/main" val="27690272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15200" cy="5486400"/>
          </a:xfrm>
          <a:prstGeom prst="rect">
            <a:avLst/>
          </a:prstGeom>
        </p:spPr>
      </p:pic>
      <p:pic>
        <p:nvPicPr>
          <p:cNvPr id="6" name="Picture 5" descr="Screen Shot 2015-03-27 at 14.45.3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7346" y="579197"/>
            <a:ext cx="1729454" cy="2042006"/>
          </a:xfrm>
          <a:prstGeom prst="rect">
            <a:avLst/>
          </a:prstGeom>
        </p:spPr>
      </p:pic>
      <p:sp>
        <p:nvSpPr>
          <p:cNvPr id="7" name="TextBox 6"/>
          <p:cNvSpPr txBox="1"/>
          <p:nvPr/>
        </p:nvSpPr>
        <p:spPr>
          <a:xfrm>
            <a:off x="7053981" y="1889079"/>
            <a:ext cx="1729454" cy="3154710"/>
          </a:xfrm>
          <a:prstGeom prst="rect">
            <a:avLst/>
          </a:prstGeom>
          <a:noFill/>
        </p:spPr>
        <p:txBody>
          <a:bodyPr wrap="square" rtlCol="0">
            <a:spAutoFit/>
          </a:bodyPr>
          <a:lstStyle/>
          <a:p>
            <a:r>
              <a:rPr lang="en-US" sz="19900" b="1" dirty="0" smtClean="0">
                <a:solidFill>
                  <a:srgbClr val="FF0000"/>
                </a:solidFill>
              </a:rPr>
              <a:t>?</a:t>
            </a:r>
            <a:endParaRPr lang="en-US" sz="19900" b="1" dirty="0">
              <a:solidFill>
                <a:srgbClr val="FF0000"/>
              </a:solidFill>
            </a:endParaRPr>
          </a:p>
        </p:txBody>
      </p:sp>
      <p:sp>
        <p:nvSpPr>
          <p:cNvPr id="8" name="TextBox 7"/>
          <p:cNvSpPr txBox="1"/>
          <p:nvPr/>
        </p:nvSpPr>
        <p:spPr>
          <a:xfrm>
            <a:off x="443395" y="5163350"/>
            <a:ext cx="8229600" cy="1323439"/>
          </a:xfrm>
          <a:prstGeom prst="rect">
            <a:avLst/>
          </a:prstGeom>
          <a:noFill/>
        </p:spPr>
        <p:txBody>
          <a:bodyPr wrap="square" rtlCol="0">
            <a:spAutoFit/>
          </a:bodyPr>
          <a:lstStyle/>
          <a:p>
            <a:pPr algn="ctr"/>
            <a:r>
              <a:rPr lang="en-US" sz="8000" b="1" dirty="0" smtClean="0">
                <a:solidFill>
                  <a:srgbClr val="FF0000"/>
                </a:solidFill>
              </a:rPr>
              <a:t>Without effort…</a:t>
            </a:r>
            <a:endParaRPr lang="en-US" sz="13800" b="1" dirty="0">
              <a:solidFill>
                <a:srgbClr val="FF0000"/>
              </a:solidFill>
            </a:endParaRPr>
          </a:p>
        </p:txBody>
      </p:sp>
    </p:spTree>
    <p:extLst>
      <p:ext uri="{BB962C8B-B14F-4D97-AF65-F5344CB8AC3E}">
        <p14:creationId xmlns:p14="http://schemas.microsoft.com/office/powerpoint/2010/main" val="14369412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Implementation and infrastructure  </a:t>
            </a:r>
            <a:r>
              <a:rPr lang="en-US" dirty="0"/>
              <a:t/>
            </a:r>
            <a:br>
              <a:rPr lang="en-US" dirty="0"/>
            </a:br>
            <a:endParaRPr lang="en-US" dirty="0"/>
          </a:p>
        </p:txBody>
      </p:sp>
      <p:pic>
        <p:nvPicPr>
          <p:cNvPr id="5" name="Picture 4" descr="blankFirefoxBrows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464" y="1092200"/>
            <a:ext cx="2754284" cy="2133600"/>
          </a:xfrm>
          <a:prstGeom prst="rect">
            <a:avLst/>
          </a:prstGeom>
        </p:spPr>
      </p:pic>
      <p:pic>
        <p:nvPicPr>
          <p:cNvPr id="6" name="Picture 5" descr="IS_clean_database_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6050" y="4554151"/>
            <a:ext cx="1663700" cy="1663700"/>
          </a:xfrm>
          <a:prstGeom prst="rect">
            <a:avLst/>
          </a:prstGeom>
        </p:spPr>
      </p:pic>
      <p:pic>
        <p:nvPicPr>
          <p:cNvPr id="7" name="Picture 6" descr="ipython-termina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100" y="1257300"/>
            <a:ext cx="3287912" cy="1968500"/>
          </a:xfrm>
          <a:prstGeom prst="rect">
            <a:avLst/>
          </a:prstGeom>
        </p:spPr>
      </p:pic>
      <p:pic>
        <p:nvPicPr>
          <p:cNvPr id="8" name="Picture 7" descr="github-logo-transparent.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7215" y="4852160"/>
            <a:ext cx="2005840" cy="2005840"/>
          </a:xfrm>
          <a:prstGeom prst="rect">
            <a:avLst/>
          </a:prstGeom>
        </p:spPr>
      </p:pic>
      <p:pic>
        <p:nvPicPr>
          <p:cNvPr id="9" name="Picture 8" descr="flask.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9282" y="2324100"/>
            <a:ext cx="1817377" cy="711200"/>
          </a:xfrm>
          <a:prstGeom prst="rect">
            <a:avLst/>
          </a:prstGeom>
        </p:spPr>
      </p:pic>
      <p:pic>
        <p:nvPicPr>
          <p:cNvPr id="11" name="Picture 10" descr="mong.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1876" y="5720625"/>
            <a:ext cx="1765300" cy="994452"/>
          </a:xfrm>
          <a:prstGeom prst="rect">
            <a:avLst/>
          </a:prstGeom>
        </p:spPr>
      </p:pic>
      <p:pic>
        <p:nvPicPr>
          <p:cNvPr id="12" name="Picture 11" descr="mongoengin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14421" y="4202617"/>
            <a:ext cx="1282700" cy="693351"/>
          </a:xfrm>
          <a:prstGeom prst="rect">
            <a:avLst/>
          </a:prstGeom>
        </p:spPr>
      </p:pic>
      <p:pic>
        <p:nvPicPr>
          <p:cNvPr id="13" name="Picture 12" descr="python-logo@2x.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1568" y="1397000"/>
            <a:ext cx="1976244" cy="558800"/>
          </a:xfrm>
          <a:prstGeom prst="rect">
            <a:avLst/>
          </a:prstGeom>
        </p:spPr>
      </p:pic>
      <p:pic>
        <p:nvPicPr>
          <p:cNvPr id="14" name="Picture 13" descr="screen_shot_2014-04-11_at_4.28.22_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8771" y="1511687"/>
            <a:ext cx="1219200" cy="609600"/>
          </a:xfrm>
          <a:prstGeom prst="rect">
            <a:avLst/>
          </a:prstGeom>
        </p:spPr>
      </p:pic>
      <p:sp>
        <p:nvSpPr>
          <p:cNvPr id="34" name="Down Arrow 33"/>
          <p:cNvSpPr/>
          <p:nvPr/>
        </p:nvSpPr>
        <p:spPr>
          <a:xfrm rot="20039975">
            <a:off x="1301246" y="3287323"/>
            <a:ext cx="824320" cy="1272007"/>
          </a:xfrm>
          <a:prstGeom prst="downArrow">
            <a:avLst>
              <a:gd name="adj1" fmla="val 48450"/>
              <a:gd name="adj2" fmla="val 50000"/>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own Arrow 34"/>
          <p:cNvSpPr/>
          <p:nvPr/>
        </p:nvSpPr>
        <p:spPr>
          <a:xfrm rot="14338950">
            <a:off x="3205362" y="4348828"/>
            <a:ext cx="1104900" cy="1350296"/>
          </a:xfrm>
          <a:prstGeom prst="downArrow">
            <a:avLst>
              <a:gd name="adj1" fmla="val 48450"/>
              <a:gd name="adj2" fmla="val 50000"/>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Down Arrow 35"/>
          <p:cNvSpPr/>
          <p:nvPr/>
        </p:nvSpPr>
        <p:spPr>
          <a:xfrm rot="14338950">
            <a:off x="5707262" y="3179136"/>
            <a:ext cx="1104900" cy="1350296"/>
          </a:xfrm>
          <a:prstGeom prst="downArrow">
            <a:avLst>
              <a:gd name="adj1" fmla="val 48450"/>
              <a:gd name="adj2" fmla="val 50000"/>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8" name="Picture 37" descr="296686.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16863" y="2514825"/>
            <a:ext cx="1040949" cy="1040949"/>
          </a:xfrm>
          <a:prstGeom prst="rect">
            <a:avLst/>
          </a:prstGeom>
        </p:spPr>
      </p:pic>
      <p:pic>
        <p:nvPicPr>
          <p:cNvPr id="39" name="Picture 38" descr="4788897.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71225" y="2514825"/>
            <a:ext cx="1050402" cy="1050402"/>
          </a:xfrm>
          <a:prstGeom prst="rect">
            <a:avLst/>
          </a:prstGeom>
        </p:spPr>
      </p:pic>
      <p:pic>
        <p:nvPicPr>
          <p:cNvPr id="40" name="Picture 39" descr="10402246.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59291" y="5720625"/>
            <a:ext cx="1015774" cy="1015774"/>
          </a:xfrm>
          <a:prstGeom prst="rect">
            <a:avLst/>
          </a:prstGeom>
        </p:spPr>
      </p:pic>
    </p:spTree>
    <p:extLst>
      <p:ext uri="{BB962C8B-B14F-4D97-AF65-F5344CB8AC3E}">
        <p14:creationId xmlns:p14="http://schemas.microsoft.com/office/powerpoint/2010/main" val="2426032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0642"/>
            <a:ext cx="8229600" cy="1143000"/>
          </a:xfrm>
        </p:spPr>
        <p:txBody>
          <a:bodyPr>
            <a:noAutofit/>
          </a:bodyPr>
          <a:lstStyle/>
          <a:p>
            <a:r>
              <a:rPr lang="en-US" sz="8000" b="1" dirty="0" smtClean="0"/>
              <a:t>Demo</a:t>
            </a:r>
            <a:endParaRPr lang="en-US" sz="8000" dirty="0"/>
          </a:p>
        </p:txBody>
      </p:sp>
    </p:spTree>
    <p:extLst>
      <p:ext uri="{BB962C8B-B14F-4D97-AF65-F5344CB8AC3E}">
        <p14:creationId xmlns:p14="http://schemas.microsoft.com/office/powerpoint/2010/main" val="4849064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reproducibility</a:t>
            </a:r>
            <a:endParaRPr lang="en-US" dirty="0"/>
          </a:p>
        </p:txBody>
      </p:sp>
      <p:sp>
        <p:nvSpPr>
          <p:cNvPr id="6" name="Content Placeholder 5"/>
          <p:cNvSpPr>
            <a:spLocks noGrp="1"/>
          </p:cNvSpPr>
          <p:nvPr>
            <p:ph idx="1"/>
          </p:nvPr>
        </p:nvSpPr>
        <p:spPr/>
        <p:txBody>
          <a:bodyPr>
            <a:normAutofit/>
          </a:bodyPr>
          <a:lstStyle/>
          <a:p>
            <a:endParaRPr lang="en-US" sz="2400" dirty="0" smtClean="0"/>
          </a:p>
          <a:p>
            <a:endParaRPr lang="en-US" sz="2400" dirty="0"/>
          </a:p>
          <a:p>
            <a:r>
              <a:rPr lang="en-US" sz="2400" dirty="0" smtClean="0"/>
              <a:t>All open source (Apache license)</a:t>
            </a:r>
          </a:p>
          <a:p>
            <a:r>
              <a:rPr lang="en-US" sz="2400" dirty="0" smtClean="0"/>
              <a:t>Full README for all repositories</a:t>
            </a:r>
          </a:p>
          <a:p>
            <a:r>
              <a:rPr lang="en-US" sz="2400" dirty="0" err="1" smtClean="0"/>
              <a:t>MongoDB</a:t>
            </a:r>
            <a:r>
              <a:rPr lang="en-US" sz="2400" dirty="0" smtClean="0"/>
              <a:t> code snippets in repo</a:t>
            </a:r>
            <a:endParaRPr lang="en-US" sz="2400" dirty="0"/>
          </a:p>
        </p:txBody>
      </p:sp>
      <p:pic>
        <p:nvPicPr>
          <p:cNvPr id="7" name="Content Placeholder 4" descr="Screen Shot 2015-03-27 at 15.00.27.png"/>
          <p:cNvPicPr>
            <a:picLocks noChangeAspect="1"/>
          </p:cNvPicPr>
          <p:nvPr/>
        </p:nvPicPr>
        <p:blipFill>
          <a:blip r:embed="rId3">
            <a:extLst>
              <a:ext uri="{28A0092B-C50C-407E-A947-70E740481C1C}">
                <a14:useLocalDpi xmlns:a14="http://schemas.microsoft.com/office/drawing/2010/main" val="0"/>
              </a:ext>
            </a:extLst>
          </a:blip>
          <a:srcRect l="5103" r="5103"/>
          <a:stretch>
            <a:fillRect/>
          </a:stretch>
        </p:blipFill>
        <p:spPr>
          <a:xfrm>
            <a:off x="2251533" y="1657030"/>
            <a:ext cx="1213189" cy="667207"/>
          </a:xfrm>
          <a:prstGeom prst="rect">
            <a:avLst/>
          </a:prstGeom>
        </p:spPr>
      </p:pic>
      <p:sp>
        <p:nvSpPr>
          <p:cNvPr id="8" name="Rectangle 7"/>
          <p:cNvSpPr/>
          <p:nvPr/>
        </p:nvSpPr>
        <p:spPr>
          <a:xfrm>
            <a:off x="4044527" y="1675545"/>
            <a:ext cx="4112724" cy="523220"/>
          </a:xfrm>
          <a:prstGeom prst="rect">
            <a:avLst/>
          </a:prstGeom>
        </p:spPr>
        <p:txBody>
          <a:bodyPr wrap="none">
            <a:spAutoFit/>
          </a:bodyPr>
          <a:lstStyle/>
          <a:p>
            <a:r>
              <a:rPr lang="en-US" sz="2800" b="1" dirty="0" smtClean="0"/>
              <a:t>https://</a:t>
            </a:r>
            <a:r>
              <a:rPr lang="en-US" sz="2800" b="1" dirty="0" err="1" smtClean="0"/>
              <a:t>github.com</a:t>
            </a:r>
            <a:r>
              <a:rPr lang="en-US" sz="2800" b="1" dirty="0" smtClean="0"/>
              <a:t>/</a:t>
            </a:r>
            <a:r>
              <a:rPr lang="en-US" sz="2800" b="1" dirty="0" err="1" smtClean="0"/>
              <a:t>recipy</a:t>
            </a:r>
            <a:endParaRPr lang="en-US" sz="2800" b="1" dirty="0"/>
          </a:p>
        </p:txBody>
      </p:sp>
      <p:sp>
        <p:nvSpPr>
          <p:cNvPr id="9" name="TextBox 8"/>
          <p:cNvSpPr txBox="1"/>
          <p:nvPr/>
        </p:nvSpPr>
        <p:spPr>
          <a:xfrm>
            <a:off x="429590" y="4100311"/>
            <a:ext cx="8229600" cy="1938992"/>
          </a:xfrm>
          <a:prstGeom prst="rect">
            <a:avLst/>
          </a:prstGeom>
          <a:noFill/>
        </p:spPr>
        <p:txBody>
          <a:bodyPr wrap="square" rtlCol="0">
            <a:spAutoFit/>
          </a:bodyPr>
          <a:lstStyle/>
          <a:p>
            <a:pPr algn="ctr"/>
            <a:r>
              <a:rPr lang="en-US" sz="6000" b="1" dirty="0" smtClean="0"/>
              <a:t>Enables reproducibility </a:t>
            </a:r>
            <a:r>
              <a:rPr lang="en-US" sz="6000" b="1" dirty="0" smtClean="0">
                <a:solidFill>
                  <a:srgbClr val="FF0000"/>
                </a:solidFill>
              </a:rPr>
              <a:t>without effort</a:t>
            </a:r>
            <a:endParaRPr lang="en-US" sz="8800" b="1" dirty="0">
              <a:solidFill>
                <a:srgbClr val="FF0000"/>
              </a:solidFill>
            </a:endParaRPr>
          </a:p>
        </p:txBody>
      </p:sp>
    </p:spTree>
    <p:extLst>
      <p:ext uri="{BB962C8B-B14F-4D97-AF65-F5344CB8AC3E}">
        <p14:creationId xmlns:p14="http://schemas.microsoft.com/office/powerpoint/2010/main" val="11784762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potential</a:t>
            </a:r>
            <a:endParaRPr lang="en-US" dirty="0"/>
          </a:p>
        </p:txBody>
      </p:sp>
      <p:sp>
        <p:nvSpPr>
          <p:cNvPr id="3" name="Content Placeholder 2"/>
          <p:cNvSpPr>
            <a:spLocks noGrp="1"/>
          </p:cNvSpPr>
          <p:nvPr>
            <p:ph idx="1"/>
          </p:nvPr>
        </p:nvSpPr>
        <p:spPr>
          <a:xfrm>
            <a:off x="457200" y="1600200"/>
            <a:ext cx="8229600" cy="4943719"/>
          </a:xfrm>
        </p:spPr>
        <p:txBody>
          <a:bodyPr>
            <a:normAutofit fontScale="92500" lnSpcReduction="10000"/>
          </a:bodyPr>
          <a:lstStyle/>
          <a:p>
            <a:r>
              <a:rPr lang="en-US" dirty="0" smtClean="0"/>
              <a:t>Designed to be extensible</a:t>
            </a:r>
          </a:p>
          <a:p>
            <a:pPr lvl="1"/>
            <a:r>
              <a:rPr lang="en-US" dirty="0" smtClean="0"/>
              <a:t>Language-specific stuff just writes to DB</a:t>
            </a:r>
          </a:p>
          <a:p>
            <a:pPr lvl="1"/>
            <a:r>
              <a:rPr lang="en-US" dirty="0" smtClean="0"/>
              <a:t>UIs read from DB</a:t>
            </a:r>
          </a:p>
          <a:p>
            <a:pPr lvl="1"/>
            <a:r>
              <a:rPr lang="en-US" dirty="0" smtClean="0"/>
              <a:t>Python hooks are designed to be really simple to implement – data-based</a:t>
            </a:r>
          </a:p>
          <a:p>
            <a:endParaRPr lang="en-US" dirty="0"/>
          </a:p>
          <a:p>
            <a:r>
              <a:rPr lang="en-US" dirty="0" smtClean="0"/>
              <a:t>Future Steps</a:t>
            </a:r>
          </a:p>
          <a:p>
            <a:pPr lvl="1"/>
            <a:r>
              <a:rPr lang="en-US" dirty="0" smtClean="0"/>
              <a:t>See </a:t>
            </a:r>
            <a:r>
              <a:rPr lang="en-US" dirty="0" err="1" smtClean="0"/>
              <a:t>GitHub</a:t>
            </a:r>
            <a:r>
              <a:rPr lang="en-US" dirty="0" smtClean="0"/>
              <a:t> issues</a:t>
            </a:r>
          </a:p>
          <a:p>
            <a:pPr lvl="1"/>
            <a:r>
              <a:rPr lang="en-US" dirty="0" smtClean="0"/>
              <a:t>DB plugins for other technologies: </a:t>
            </a:r>
            <a:r>
              <a:rPr lang="en-US" dirty="0" err="1" smtClean="0"/>
              <a:t>Matlab</a:t>
            </a:r>
            <a:r>
              <a:rPr lang="en-US" dirty="0" smtClean="0"/>
              <a:t>, Java, …</a:t>
            </a:r>
          </a:p>
          <a:p>
            <a:pPr lvl="1"/>
            <a:r>
              <a:rPr lang="en-US" dirty="0" smtClean="0"/>
              <a:t>Add more Python hooks</a:t>
            </a:r>
          </a:p>
          <a:p>
            <a:pPr lvl="1"/>
            <a:r>
              <a:rPr lang="en-US" dirty="0" err="1" smtClean="0"/>
              <a:t>Git</a:t>
            </a:r>
            <a:r>
              <a:rPr lang="en-US" dirty="0" smtClean="0"/>
              <a:t> integration</a:t>
            </a:r>
            <a:endParaRPr lang="en-US" dirty="0"/>
          </a:p>
        </p:txBody>
      </p:sp>
    </p:spTree>
    <p:extLst>
      <p:ext uri="{BB962C8B-B14F-4D97-AF65-F5344CB8AC3E}">
        <p14:creationId xmlns:p14="http://schemas.microsoft.com/office/powerpoint/2010/main" val="18985389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TotalTime>
  <Words>328</Words>
  <Application>Microsoft Macintosh PowerPoint</Application>
  <PresentationFormat>On-screen Show (4:3)</PresentationFormat>
  <Paragraphs>46</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Recipy</vt:lpstr>
      <vt:lpstr>PowerPoint Presentation</vt:lpstr>
      <vt:lpstr>Implementation and infrastructure   </vt:lpstr>
      <vt:lpstr>Demo</vt:lpstr>
      <vt:lpstr>Project reproducibility</vt:lpstr>
      <vt:lpstr>Future potential</vt:lpstr>
    </vt:vector>
  </TitlesOfParts>
  <Company>UCL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Raquel Alegre</dc:creator>
  <cp:lastModifiedBy>Raquel Alegre</cp:lastModifiedBy>
  <cp:revision>9</cp:revision>
  <dcterms:created xsi:type="dcterms:W3CDTF">2015-03-27T14:20:38Z</dcterms:created>
  <dcterms:modified xsi:type="dcterms:W3CDTF">2015-03-27T15:14:24Z</dcterms:modified>
</cp:coreProperties>
</file>