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7" r:id="rId2"/>
  </p:sldIdLst>
  <p:sldSz cx="12192000" cy="6858000"/>
  <p:notesSz cx="6858000" cy="9144000"/>
  <p:embeddedFontLst>
    <p:embeddedFont>
      <p:font typeface="Caveat" panose="020B0604020202020204" charset="0"/>
      <p:regular r:id="rId4"/>
      <p:bold r:id="rId5"/>
    </p:embeddedFont>
    <p:embeddedFont>
      <p:font typeface="Source Sans Pro Light" panose="020B0403030403020204" pitchFamily="34" charset="0"/>
      <p:regular r:id="rId6"/>
      <p:bold r:id="rId7"/>
      <p:italic r:id="rId8"/>
      <p:boldItalic r:id="rId9"/>
    </p:embeddedFont>
    <p:embeddedFont>
      <p:font typeface="Ubuntu" panose="020B0604020202020204" charset="0"/>
      <p:regular r:id="rId10"/>
      <p:bold r:id="rId11"/>
      <p:italic r:id="rId12"/>
      <p:boldItalic r:id="rId13"/>
    </p:embeddedFont>
    <p:embeddedFont>
      <p:font typeface="Viga"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xU71Ze86GUDHbaB4/d7aH0Vng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60"/>
  </p:normalViewPr>
  <p:slideViewPr>
    <p:cSldViewPr snapToGrid="0">
      <p:cViewPr varScale="1">
        <p:scale>
          <a:sx n="126" d="100"/>
          <a:sy n="126" d="100"/>
        </p:scale>
        <p:origin x="271" y="55"/>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21" Type="http://customschemas.google.com/relationships/presentationmetadata" Target="metadata"/><Relationship Id="rId7" Type="http://schemas.openxmlformats.org/officeDocument/2006/relationships/font" Target="fonts/font4.fntdata"/><Relationship Id="rId12"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heme" Target="theme/theme1.xml"/><Relationship Id="rId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Ubuntu"/>
                <a:ea typeface="Ubuntu"/>
                <a:cs typeface="Ubuntu"/>
                <a:sym typeface="Ubuntu"/>
              </a:defRPr>
            </a:lvl1pPr>
            <a:lvl2pPr marL="914400" marR="0" lvl="1" indent="-228600" algn="l" rtl="0">
              <a:spcBef>
                <a:spcPts val="0"/>
              </a:spcBef>
              <a:spcAft>
                <a:spcPts val="0"/>
              </a:spcAft>
              <a:buSzPts val="1400"/>
              <a:buNone/>
              <a:defRPr sz="1200" b="0" i="0" u="none" strike="noStrike" cap="none">
                <a:solidFill>
                  <a:schemeClr val="dk1"/>
                </a:solidFill>
                <a:latin typeface="Ubuntu"/>
                <a:ea typeface="Ubuntu"/>
                <a:cs typeface="Ubuntu"/>
                <a:sym typeface="Ubuntu"/>
              </a:defRPr>
            </a:lvl2pPr>
            <a:lvl3pPr marL="1371600" marR="0" lvl="2" indent="-228600" algn="l" rtl="0">
              <a:spcBef>
                <a:spcPts val="0"/>
              </a:spcBef>
              <a:spcAft>
                <a:spcPts val="0"/>
              </a:spcAft>
              <a:buSzPts val="1400"/>
              <a:buNone/>
              <a:defRPr sz="1200" b="0" i="0" u="none" strike="noStrike" cap="none">
                <a:solidFill>
                  <a:schemeClr val="dk1"/>
                </a:solidFill>
                <a:latin typeface="Ubuntu"/>
                <a:ea typeface="Ubuntu"/>
                <a:cs typeface="Ubuntu"/>
                <a:sym typeface="Ubuntu"/>
              </a:defRPr>
            </a:lvl3pPr>
            <a:lvl4pPr marL="1828800" marR="0" lvl="3" indent="-228600" algn="l" rtl="0">
              <a:spcBef>
                <a:spcPts val="0"/>
              </a:spcBef>
              <a:spcAft>
                <a:spcPts val="0"/>
              </a:spcAft>
              <a:buSzPts val="1400"/>
              <a:buNone/>
              <a:defRPr sz="1200" b="0" i="0" u="none" strike="noStrike" cap="none">
                <a:solidFill>
                  <a:schemeClr val="dk1"/>
                </a:solidFill>
                <a:latin typeface="Ubuntu"/>
                <a:ea typeface="Ubuntu"/>
                <a:cs typeface="Ubuntu"/>
                <a:sym typeface="Ubuntu"/>
              </a:defRPr>
            </a:lvl4pPr>
            <a:lvl5pPr marL="2286000" marR="0" lvl="4" indent="-228600" algn="l" rtl="0">
              <a:spcBef>
                <a:spcPts val="0"/>
              </a:spcBef>
              <a:spcAft>
                <a:spcPts val="0"/>
              </a:spcAft>
              <a:buSzPts val="1400"/>
              <a:buNone/>
              <a:defRPr sz="1200" b="0" i="0" u="none" strike="noStrike" cap="none">
                <a:solidFill>
                  <a:schemeClr val="dk1"/>
                </a:solidFill>
                <a:latin typeface="Ubuntu"/>
                <a:ea typeface="Ubuntu"/>
                <a:cs typeface="Ubuntu"/>
                <a:sym typeface="Ubuntu"/>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CA" sz="1200" b="0" i="0" u="none" strike="noStrike" cap="none">
                <a:solidFill>
                  <a:schemeClr val="dk1"/>
                </a:solidFill>
                <a:latin typeface="Ubuntu"/>
                <a:ea typeface="Ubuntu"/>
                <a:cs typeface="Ubuntu"/>
                <a:sym typeface="Ubuntu"/>
              </a:rPr>
              <a:t>‹N°›</a:t>
            </a:fld>
            <a:endParaRPr sz="1200" b="0" i="0" u="none" strike="noStrike" cap="none">
              <a:solidFill>
                <a:schemeClr val="dk1"/>
              </a:solidFill>
              <a:latin typeface="Ubuntu"/>
              <a:ea typeface="Ubuntu"/>
              <a:cs typeface="Ubuntu"/>
              <a:sym typeface="Ubuntu"/>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sposition personnalisée">
  <p:cSld name="Disposition personnalisée">
    <p:bg>
      <p:bgPr>
        <a:gradFill>
          <a:gsLst>
            <a:gs pos="0">
              <a:schemeClr val="lt1"/>
            </a:gs>
            <a:gs pos="71000">
              <a:schemeClr val="lt1"/>
            </a:gs>
            <a:gs pos="100000">
              <a:schemeClr val="lt2"/>
            </a:gs>
          </a:gsLst>
          <a:lin ang="13500000" scaled="0"/>
        </a:gradFill>
        <a:effectLst/>
      </p:bgPr>
    </p:bg>
    <p:spTree>
      <p:nvGrpSpPr>
        <p:cNvPr id="1" name="Shape 13"/>
        <p:cNvGrpSpPr/>
        <p:nvPr/>
      </p:nvGrpSpPr>
      <p:grpSpPr>
        <a:xfrm>
          <a:off x="0" y="0"/>
          <a:ext cx="0" cy="0"/>
          <a:chOff x="0" y="0"/>
          <a:chExt cx="0" cy="0"/>
        </a:xfrm>
      </p:grpSpPr>
      <p:sp>
        <p:nvSpPr>
          <p:cNvPr id="14" name="Google Shape;14;p7"/>
          <p:cNvSpPr txBox="1">
            <a:spLocks noGrp="1"/>
          </p:cNvSpPr>
          <p:nvPr>
            <p:ph type="title"/>
          </p:nvPr>
        </p:nvSpPr>
        <p:spPr>
          <a:xfrm>
            <a:off x="384313" y="484394"/>
            <a:ext cx="10661262" cy="1325563"/>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7"/>
          <p:cNvSpPr txBox="1">
            <a:spLocks noGrp="1"/>
          </p:cNvSpPr>
          <p:nvPr>
            <p:ph type="body" idx="1"/>
          </p:nvPr>
        </p:nvSpPr>
        <p:spPr>
          <a:xfrm>
            <a:off x="410680" y="1855305"/>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7"/>
          <p:cNvSpPr txBox="1">
            <a:spLocks noGrp="1"/>
          </p:cNvSpPr>
          <p:nvPr>
            <p:ph type="body" idx="2"/>
          </p:nvPr>
        </p:nvSpPr>
        <p:spPr>
          <a:xfrm>
            <a:off x="6274766" y="1861931"/>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p:cSld name="8_Title Slide">
    <p:bg>
      <p:bgPr>
        <a:gradFill>
          <a:gsLst>
            <a:gs pos="0">
              <a:schemeClr val="lt1"/>
            </a:gs>
            <a:gs pos="71000">
              <a:schemeClr val="lt1"/>
            </a:gs>
            <a:gs pos="100000">
              <a:schemeClr val="lt2"/>
            </a:gs>
          </a:gsLst>
          <a:lin ang="13500000" scaled="0"/>
        </a:gradFill>
        <a:effectLst/>
      </p:bgPr>
    </p:bg>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398254" y="934969"/>
            <a:ext cx="11714922" cy="64204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Font typeface="Viga"/>
              <a:buNone/>
              <a:defRPr sz="1800">
                <a:solidFill>
                  <a:schemeClr val="accent1"/>
                </a:solidFill>
                <a:latin typeface="Viga"/>
                <a:ea typeface="Viga"/>
                <a:cs typeface="Viga"/>
                <a:sym typeface="Vig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8"/>
          <p:cNvSpPr txBox="1">
            <a:spLocks noGrp="1"/>
          </p:cNvSpPr>
          <p:nvPr>
            <p:ph type="body" idx="1"/>
          </p:nvPr>
        </p:nvSpPr>
        <p:spPr>
          <a:xfrm>
            <a:off x="398254" y="251239"/>
            <a:ext cx="5791200" cy="15113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4400"/>
              <a:buNone/>
              <a:defRPr sz="4400">
                <a:latin typeface="Caveat"/>
                <a:ea typeface="Caveat"/>
                <a:cs typeface="Caveat"/>
                <a:sym typeface="Caveat"/>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
          <p:cNvSpPr txBox="1">
            <a:spLocks noGrp="1"/>
          </p:cNvSpPr>
          <p:nvPr>
            <p:ph type="body" idx="2"/>
          </p:nvPr>
        </p:nvSpPr>
        <p:spPr>
          <a:xfrm>
            <a:off x="410680" y="1855305"/>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8"/>
          <p:cNvSpPr txBox="1">
            <a:spLocks noGrp="1"/>
          </p:cNvSpPr>
          <p:nvPr>
            <p:ph type="body" idx="3"/>
          </p:nvPr>
        </p:nvSpPr>
        <p:spPr>
          <a:xfrm>
            <a:off x="6274766" y="1861931"/>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6424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bg>
      <p:bgPr>
        <a:gradFill>
          <a:gsLst>
            <a:gs pos="0">
              <a:schemeClr val="lt1"/>
            </a:gs>
            <a:gs pos="71000">
              <a:schemeClr val="lt1"/>
            </a:gs>
            <a:gs pos="100000">
              <a:schemeClr val="lt2"/>
            </a:gs>
          </a:gsLst>
          <a:lin ang="13500000" scaled="0"/>
        </a:gradFill>
        <a:effectLst/>
      </p:bgPr>
    </p:bg>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377689" y="232604"/>
            <a:ext cx="6606207" cy="77456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4"/>
              </a:buClr>
              <a:buSzPts val="4400"/>
              <a:buFont typeface="Caveat"/>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p:nvPr/>
        </p:nvSpPr>
        <p:spPr>
          <a:xfrm>
            <a:off x="0" y="864521"/>
            <a:ext cx="12192000" cy="412956"/>
          </a:xfrm>
          <a:prstGeom prst="rect">
            <a:avLst/>
          </a:prstGeom>
          <a:gradFill>
            <a:gsLst>
              <a:gs pos="0">
                <a:srgbClr val="D0CECE"/>
              </a:gs>
              <a:gs pos="100000">
                <a:schemeClr val="lt1"/>
              </a:gs>
            </a:gsLst>
            <a:lin ang="0" scaled="0"/>
          </a:gradFill>
          <a:ln>
            <a:noFill/>
          </a:ln>
        </p:spPr>
        <p:txBody>
          <a:bodyPr spcFirstLastPara="1" wrap="square" lIns="360000" tIns="0" rIns="0" bIns="0" anchor="ctr" anchorCtr="0">
            <a:noAutofit/>
          </a:bodyPr>
          <a:lstStyle/>
          <a:p>
            <a:pPr marL="0" marR="0" lvl="0" indent="0" algn="l" rtl="0">
              <a:spcBef>
                <a:spcPts val="0"/>
              </a:spcBef>
              <a:spcAft>
                <a:spcPts val="0"/>
              </a:spcAft>
              <a:buNone/>
            </a:pPr>
            <a:endParaRPr sz="1800">
              <a:solidFill>
                <a:schemeClr val="accent5"/>
              </a:solidFill>
              <a:latin typeface="Viga"/>
              <a:ea typeface="Viga"/>
              <a:cs typeface="Viga"/>
              <a:sym typeface="Viga"/>
            </a:endParaRPr>
          </a:p>
        </p:txBody>
      </p:sp>
      <p:pic>
        <p:nvPicPr>
          <p:cNvPr id="26" name="Google Shape;26;p9"/>
          <p:cNvPicPr preferRelativeResize="0"/>
          <p:nvPr/>
        </p:nvPicPr>
        <p:blipFill rotWithShape="1">
          <a:blip r:embed="rId2">
            <a:alphaModFix/>
          </a:blip>
          <a:srcRect l="3430" t="69812" r="24184" b="-6087"/>
          <a:stretch/>
        </p:blipFill>
        <p:spPr>
          <a:xfrm>
            <a:off x="6151419" y="0"/>
            <a:ext cx="6040582" cy="3096608"/>
          </a:xfrm>
          <a:prstGeom prst="rect">
            <a:avLst/>
          </a:prstGeom>
          <a:noFill/>
          <a:ln>
            <a:noFill/>
          </a:ln>
        </p:spPr>
      </p:pic>
      <p:sp>
        <p:nvSpPr>
          <p:cNvPr id="27" name="Google Shape;27;p9"/>
          <p:cNvSpPr txBox="1"/>
          <p:nvPr/>
        </p:nvSpPr>
        <p:spPr>
          <a:xfrm>
            <a:off x="377689" y="232604"/>
            <a:ext cx="6606207" cy="774562"/>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chemeClr val="accent4"/>
              </a:buClr>
              <a:buSzPts val="4400"/>
              <a:buFont typeface="Caveat"/>
              <a:buNone/>
            </a:pPr>
            <a:r>
              <a:rPr lang="fr-CA" sz="4400" b="0" i="0">
                <a:solidFill>
                  <a:schemeClr val="accent4"/>
                </a:solidFill>
                <a:latin typeface="Caveat"/>
                <a:ea typeface="Caveat"/>
                <a:cs typeface="Caveat"/>
                <a:sym typeface="Caveat"/>
              </a:rPr>
              <a:t>Click to edit Master title style</a:t>
            </a:r>
            <a:endParaRPr sz="4400" b="0" i="0">
              <a:solidFill>
                <a:schemeClr val="accent4"/>
              </a:solidFill>
              <a:latin typeface="Caveat"/>
              <a:ea typeface="Caveat"/>
              <a:cs typeface="Caveat"/>
              <a:sym typeface="Caveat"/>
            </a:endParaRPr>
          </a:p>
        </p:txBody>
      </p:sp>
      <p:sp>
        <p:nvSpPr>
          <p:cNvPr id="28" name="Google Shape;28;p9"/>
          <p:cNvSpPr txBox="1">
            <a:spLocks noGrp="1"/>
          </p:cNvSpPr>
          <p:nvPr>
            <p:ph type="body" idx="1"/>
          </p:nvPr>
        </p:nvSpPr>
        <p:spPr>
          <a:xfrm>
            <a:off x="384312" y="967202"/>
            <a:ext cx="6599583" cy="66281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sz="18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9"/>
          <p:cNvSpPr txBox="1">
            <a:spLocks noGrp="1"/>
          </p:cNvSpPr>
          <p:nvPr>
            <p:ph type="body" idx="2"/>
          </p:nvPr>
        </p:nvSpPr>
        <p:spPr>
          <a:xfrm>
            <a:off x="410680" y="1855305"/>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9"/>
          <p:cNvSpPr txBox="1">
            <a:spLocks noGrp="1"/>
          </p:cNvSpPr>
          <p:nvPr>
            <p:ph type="body" idx="3"/>
          </p:nvPr>
        </p:nvSpPr>
        <p:spPr>
          <a:xfrm>
            <a:off x="6274766" y="1861931"/>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7_Title Slide">
  <p:cSld name="7_Title Slide">
    <p:bg>
      <p:bgPr>
        <a:gradFill>
          <a:gsLst>
            <a:gs pos="0">
              <a:schemeClr val="lt1"/>
            </a:gs>
            <a:gs pos="71000">
              <a:schemeClr val="lt1"/>
            </a:gs>
            <a:gs pos="100000">
              <a:schemeClr val="lt2"/>
            </a:gs>
          </a:gsLst>
          <a:lin ang="13500000" scaled="0"/>
        </a:grad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377689" y="232604"/>
            <a:ext cx="6606207" cy="77456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4"/>
              </a:buClr>
              <a:buSzPts val="4400"/>
              <a:buFont typeface="Caveat"/>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p:nvPr/>
        </p:nvSpPr>
        <p:spPr>
          <a:xfrm>
            <a:off x="0" y="864521"/>
            <a:ext cx="12192000" cy="412956"/>
          </a:xfrm>
          <a:prstGeom prst="rect">
            <a:avLst/>
          </a:prstGeom>
          <a:gradFill>
            <a:gsLst>
              <a:gs pos="0">
                <a:srgbClr val="D0CECE"/>
              </a:gs>
              <a:gs pos="100000">
                <a:schemeClr val="lt1"/>
              </a:gs>
            </a:gsLst>
            <a:lin ang="0" scaled="0"/>
          </a:gradFill>
          <a:ln>
            <a:noFill/>
          </a:ln>
        </p:spPr>
        <p:txBody>
          <a:bodyPr spcFirstLastPara="1" wrap="square" lIns="360000" tIns="0" rIns="0" bIns="0" anchor="ctr" anchorCtr="0">
            <a:noAutofit/>
          </a:bodyPr>
          <a:lstStyle/>
          <a:p>
            <a:pPr marL="0" marR="0" lvl="0" indent="0" algn="l" rtl="0">
              <a:spcBef>
                <a:spcPts val="0"/>
              </a:spcBef>
              <a:spcAft>
                <a:spcPts val="0"/>
              </a:spcAft>
              <a:buNone/>
            </a:pPr>
            <a:endParaRPr sz="1800">
              <a:solidFill>
                <a:schemeClr val="accent5"/>
              </a:solidFill>
              <a:latin typeface="Viga"/>
              <a:ea typeface="Viga"/>
              <a:cs typeface="Viga"/>
              <a:sym typeface="Viga"/>
            </a:endParaRPr>
          </a:p>
        </p:txBody>
      </p:sp>
      <p:sp>
        <p:nvSpPr>
          <p:cNvPr id="34" name="Google Shape;34;p10"/>
          <p:cNvSpPr txBox="1"/>
          <p:nvPr/>
        </p:nvSpPr>
        <p:spPr>
          <a:xfrm>
            <a:off x="377689" y="232604"/>
            <a:ext cx="6606207" cy="774562"/>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chemeClr val="accent4"/>
              </a:buClr>
              <a:buSzPts val="4400"/>
              <a:buFont typeface="Caveat"/>
              <a:buNone/>
            </a:pPr>
            <a:r>
              <a:rPr lang="fr-CA" sz="4400" b="0" i="0">
                <a:solidFill>
                  <a:schemeClr val="accent4"/>
                </a:solidFill>
                <a:latin typeface="Caveat"/>
                <a:ea typeface="Caveat"/>
                <a:cs typeface="Caveat"/>
                <a:sym typeface="Caveat"/>
              </a:rPr>
              <a:t>Click to edit Master title style</a:t>
            </a:r>
            <a:endParaRPr sz="4400" b="0" i="0">
              <a:solidFill>
                <a:schemeClr val="accent4"/>
              </a:solidFill>
              <a:latin typeface="Caveat"/>
              <a:ea typeface="Caveat"/>
              <a:cs typeface="Caveat"/>
              <a:sym typeface="Caveat"/>
            </a:endParaRPr>
          </a:p>
        </p:txBody>
      </p:sp>
      <p:sp>
        <p:nvSpPr>
          <p:cNvPr id="35" name="Google Shape;35;p10"/>
          <p:cNvSpPr txBox="1">
            <a:spLocks noGrp="1"/>
          </p:cNvSpPr>
          <p:nvPr>
            <p:ph type="body" idx="1"/>
          </p:nvPr>
        </p:nvSpPr>
        <p:spPr>
          <a:xfrm>
            <a:off x="384312" y="967202"/>
            <a:ext cx="6599583" cy="66281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sz="18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410680" y="1855305"/>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body" idx="3"/>
          </p:nvPr>
        </p:nvSpPr>
        <p:spPr>
          <a:xfrm>
            <a:off x="6274766" y="1861931"/>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Slide">
  <p:cSld name="4_Title Slide">
    <p:bg>
      <p:bgPr>
        <a:gradFill>
          <a:gsLst>
            <a:gs pos="0">
              <a:schemeClr val="lt1"/>
            </a:gs>
            <a:gs pos="71000">
              <a:schemeClr val="lt1"/>
            </a:gs>
            <a:gs pos="100000">
              <a:schemeClr val="lt2"/>
            </a:gs>
          </a:gsLst>
          <a:lin ang="13500000" scaled="0"/>
        </a:gradFill>
        <a:effectLst/>
      </p:bgPr>
    </p:bg>
    <p:spTree>
      <p:nvGrpSpPr>
        <p:cNvPr id="1" name="Shape 38"/>
        <p:cNvGrpSpPr/>
        <p:nvPr/>
      </p:nvGrpSpPr>
      <p:grpSpPr>
        <a:xfrm>
          <a:off x="0" y="0"/>
          <a:ext cx="0" cy="0"/>
          <a:chOff x="0" y="0"/>
          <a:chExt cx="0" cy="0"/>
        </a:xfrm>
      </p:grpSpPr>
      <p:cxnSp>
        <p:nvCxnSpPr>
          <p:cNvPr id="39" name="Google Shape;39;p11"/>
          <p:cNvCxnSpPr/>
          <p:nvPr/>
        </p:nvCxnSpPr>
        <p:spPr>
          <a:xfrm>
            <a:off x="0" y="554636"/>
            <a:ext cx="2849217" cy="0"/>
          </a:xfrm>
          <a:prstGeom prst="straightConnector1">
            <a:avLst/>
          </a:prstGeom>
          <a:noFill/>
          <a:ln w="76200" cap="flat" cmpd="sng">
            <a:solidFill>
              <a:schemeClr val="accent1"/>
            </a:solidFill>
            <a:prstDash val="solid"/>
            <a:miter lim="800000"/>
            <a:headEnd type="none" w="sm" len="sm"/>
            <a:tailEnd type="none" w="sm" len="sm"/>
          </a:ln>
        </p:spPr>
      </p:cxnSp>
      <p:cxnSp>
        <p:nvCxnSpPr>
          <p:cNvPr id="40" name="Google Shape;40;p11"/>
          <p:cNvCxnSpPr/>
          <p:nvPr/>
        </p:nvCxnSpPr>
        <p:spPr>
          <a:xfrm>
            <a:off x="9581322" y="557134"/>
            <a:ext cx="2610678" cy="0"/>
          </a:xfrm>
          <a:prstGeom prst="straightConnector1">
            <a:avLst/>
          </a:prstGeom>
          <a:noFill/>
          <a:ln w="76200" cap="flat" cmpd="sng">
            <a:solidFill>
              <a:schemeClr val="accent1"/>
            </a:solidFill>
            <a:prstDash val="solid"/>
            <a:miter lim="800000"/>
            <a:headEnd type="none" w="sm" len="sm"/>
            <a:tailEnd type="none" w="sm" len="sm"/>
          </a:ln>
        </p:spPr>
      </p:cxnSp>
      <p:sp>
        <p:nvSpPr>
          <p:cNvPr id="41" name="Google Shape;41;p11"/>
          <p:cNvSpPr txBox="1">
            <a:spLocks noGrp="1"/>
          </p:cNvSpPr>
          <p:nvPr>
            <p:ph type="title"/>
          </p:nvPr>
        </p:nvSpPr>
        <p:spPr>
          <a:xfrm>
            <a:off x="0" y="232604"/>
            <a:ext cx="12191999" cy="774562"/>
          </a:xfrm>
          <a:prstGeom prst="rect">
            <a:avLst/>
          </a:prstGeom>
          <a:noFill/>
          <a:ln>
            <a:noFill/>
          </a:ln>
        </p:spPr>
        <p:txBody>
          <a:bodyPr spcFirstLastPara="1" wrap="square" lIns="0" tIns="0" rIns="0" bIns="0" anchor="t" anchorCtr="0">
            <a:normAutofit/>
          </a:bodyPr>
          <a:lstStyle>
            <a:lvl1pPr lvl="0" algn="ctr">
              <a:lnSpc>
                <a:spcPct val="90000"/>
              </a:lnSpc>
              <a:spcBef>
                <a:spcPts val="0"/>
              </a:spcBef>
              <a:spcAft>
                <a:spcPts val="0"/>
              </a:spcAft>
              <a:buClr>
                <a:schemeClr val="accent4"/>
              </a:buClr>
              <a:buSzPts val="4400"/>
              <a:buFont typeface="Caveat"/>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10680" y="1855305"/>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1"/>
          <p:cNvSpPr txBox="1">
            <a:spLocks noGrp="1"/>
          </p:cNvSpPr>
          <p:nvPr>
            <p:ph type="body" idx="2"/>
          </p:nvPr>
        </p:nvSpPr>
        <p:spPr>
          <a:xfrm>
            <a:off x="6274766" y="1861931"/>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Title Slide">
  <p:cSld name="6_Title Slide">
    <p:bg>
      <p:bgPr>
        <a:gradFill>
          <a:gsLst>
            <a:gs pos="0">
              <a:schemeClr val="lt1"/>
            </a:gs>
            <a:gs pos="71000">
              <a:schemeClr val="lt1"/>
            </a:gs>
            <a:gs pos="100000">
              <a:schemeClr val="lt2"/>
            </a:gs>
          </a:gsLst>
          <a:lin ang="13500000" scaled="0"/>
        </a:gradFill>
        <a:effectLst/>
      </p:bgPr>
    </p:bg>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0" y="232604"/>
            <a:ext cx="12191999" cy="774562"/>
          </a:xfrm>
          <a:prstGeom prst="rect">
            <a:avLst/>
          </a:prstGeom>
          <a:noFill/>
          <a:ln>
            <a:noFill/>
          </a:ln>
        </p:spPr>
        <p:txBody>
          <a:bodyPr spcFirstLastPara="1" wrap="square" lIns="0" tIns="0" rIns="0" bIns="0" anchor="t" anchorCtr="0">
            <a:normAutofit/>
          </a:bodyPr>
          <a:lstStyle>
            <a:lvl1pPr lvl="0" algn="ctr">
              <a:lnSpc>
                <a:spcPct val="90000"/>
              </a:lnSpc>
              <a:spcBef>
                <a:spcPts val="0"/>
              </a:spcBef>
              <a:spcAft>
                <a:spcPts val="0"/>
              </a:spcAft>
              <a:buClr>
                <a:schemeClr val="accent4"/>
              </a:buClr>
              <a:buSzPts val="4400"/>
              <a:buFont typeface="Caveat"/>
              <a:buNone/>
              <a:defRPr>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410680" y="1855305"/>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body" idx="2"/>
          </p:nvPr>
        </p:nvSpPr>
        <p:spPr>
          <a:xfrm>
            <a:off x="6274766" y="1861931"/>
            <a:ext cx="5334137" cy="434671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5"/>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accent5"/>
        </a:solidFill>
        <a:effectLst/>
      </p:bgPr>
    </p:bg>
    <p:spTree>
      <p:nvGrpSpPr>
        <p:cNvPr id="1" name="Shape 48"/>
        <p:cNvGrpSpPr/>
        <p:nvPr/>
      </p:nvGrpSpPr>
      <p:grpSpPr>
        <a:xfrm>
          <a:off x="0" y="0"/>
          <a:ext cx="0" cy="0"/>
          <a:chOff x="0" y="0"/>
          <a:chExt cx="0" cy="0"/>
        </a:xfrm>
      </p:grpSpPr>
      <p:pic>
        <p:nvPicPr>
          <p:cNvPr id="49" name="Google Shape;49;p13"/>
          <p:cNvPicPr preferRelativeResize="0"/>
          <p:nvPr/>
        </p:nvPicPr>
        <p:blipFill rotWithShape="1">
          <a:blip r:embed="rId2">
            <a:alphaModFix/>
          </a:blip>
          <a:srcRect/>
          <a:stretch/>
        </p:blipFill>
        <p:spPr>
          <a:xfrm>
            <a:off x="10673503" y="246208"/>
            <a:ext cx="1236611" cy="1180824"/>
          </a:xfrm>
          <a:prstGeom prst="rect">
            <a:avLst/>
          </a:prstGeom>
          <a:noFill/>
          <a:ln>
            <a:noFill/>
          </a:ln>
        </p:spPr>
      </p:pic>
      <p:pic>
        <p:nvPicPr>
          <p:cNvPr id="50" name="Google Shape;50;p13"/>
          <p:cNvPicPr preferRelativeResize="0"/>
          <p:nvPr/>
        </p:nvPicPr>
        <p:blipFill rotWithShape="1">
          <a:blip r:embed="rId3">
            <a:alphaModFix/>
          </a:blip>
          <a:srcRect l="39003" t="31245" r="-2029"/>
          <a:stretch/>
        </p:blipFill>
        <p:spPr>
          <a:xfrm>
            <a:off x="0" y="0"/>
            <a:ext cx="5888180" cy="6237566"/>
          </a:xfrm>
          <a:prstGeom prst="rect">
            <a:avLst/>
          </a:prstGeom>
          <a:noFill/>
          <a:ln>
            <a:noFill/>
          </a:ln>
        </p:spPr>
      </p:pic>
      <p:sp>
        <p:nvSpPr>
          <p:cNvPr id="51" name="Google Shape;51;p13"/>
          <p:cNvSpPr>
            <a:spLocks noGrp="1"/>
          </p:cNvSpPr>
          <p:nvPr>
            <p:ph type="pic" idx="2"/>
          </p:nvPr>
        </p:nvSpPr>
        <p:spPr>
          <a:xfrm>
            <a:off x="4590879" y="1400537"/>
            <a:ext cx="4159581" cy="2951545"/>
          </a:xfrm>
          <a:prstGeom prst="rect">
            <a:avLst/>
          </a:prstGeom>
          <a:solidFill>
            <a:schemeClr val="accent2"/>
          </a:solidFill>
          <a:ln>
            <a:noFill/>
          </a:ln>
        </p:spPr>
        <p:txBody>
          <a:bodyPr spcFirstLastPara="1" wrap="square" lIns="0" tIns="0" rIns="0" bIns="0" anchor="t" anchorCtr="0">
            <a:normAutofit/>
          </a:bodyPr>
          <a:lstStyle>
            <a:lvl1pPr marR="0" lvl="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Viga"/>
                <a:ea typeface="Viga"/>
                <a:cs typeface="Viga"/>
                <a:sym typeface="Viga"/>
              </a:defRPr>
            </a:lvl1pPr>
            <a:lvl2pPr marR="0" lvl="1" algn="l" rtl="0">
              <a:lnSpc>
                <a:spcPct val="90000"/>
              </a:lnSpc>
              <a:spcBef>
                <a:spcPts val="500"/>
              </a:spcBef>
              <a:spcAft>
                <a:spcPts val="0"/>
              </a:spcAft>
              <a:buClr>
                <a:schemeClr val="accent1"/>
              </a:buClr>
              <a:buSzPts val="1800"/>
              <a:buFont typeface="Viga"/>
              <a:buChar char="•"/>
              <a:defRPr sz="1800" b="0" i="0" u="none" strike="noStrike" cap="none">
                <a:solidFill>
                  <a:schemeClr val="accent4"/>
                </a:solidFill>
                <a:latin typeface="Viga"/>
                <a:ea typeface="Viga"/>
                <a:cs typeface="Viga"/>
                <a:sym typeface="Viga"/>
              </a:defRPr>
            </a:lvl2pPr>
            <a:lvl3pPr marR="0" lvl="2" algn="l" rtl="0">
              <a:lnSpc>
                <a:spcPct val="90000"/>
              </a:lnSpc>
              <a:spcBef>
                <a:spcPts val="500"/>
              </a:spcBef>
              <a:spcAft>
                <a:spcPts val="0"/>
              </a:spcAft>
              <a:buClr>
                <a:schemeClr val="accent4"/>
              </a:buClr>
              <a:buSzPts val="1400"/>
              <a:buFont typeface="Ubuntu"/>
              <a:buChar char="•"/>
              <a:defRPr sz="1400" b="0" i="0" u="none" strike="noStrike" cap="none">
                <a:solidFill>
                  <a:schemeClr val="accent4"/>
                </a:solidFill>
                <a:latin typeface="Ubuntu"/>
                <a:ea typeface="Ubuntu"/>
                <a:cs typeface="Ubuntu"/>
                <a:sym typeface="Ubuntu"/>
              </a:defRPr>
            </a:lvl3pPr>
            <a:lvl4pPr marR="0" lvl="3" algn="l" rtl="0">
              <a:lnSpc>
                <a:spcPct val="90000"/>
              </a:lnSpc>
              <a:spcBef>
                <a:spcPts val="500"/>
              </a:spcBef>
              <a:spcAft>
                <a:spcPts val="0"/>
              </a:spcAft>
              <a:buClr>
                <a:schemeClr val="accent4"/>
              </a:buClr>
              <a:buSzPts val="1100"/>
              <a:buFont typeface="Ubuntu"/>
              <a:buChar char="•"/>
              <a:defRPr sz="1100" b="0" i="0" u="none" strike="noStrike" cap="none">
                <a:solidFill>
                  <a:schemeClr val="accent4"/>
                </a:solidFill>
                <a:latin typeface="Ubuntu"/>
                <a:ea typeface="Ubuntu"/>
                <a:cs typeface="Ubuntu"/>
                <a:sym typeface="Ubuntu"/>
              </a:defRPr>
            </a:lvl4pPr>
            <a:lvl5pPr marR="0" lvl="4" algn="l" rtl="0">
              <a:lnSpc>
                <a:spcPct val="90000"/>
              </a:lnSpc>
              <a:spcBef>
                <a:spcPts val="500"/>
              </a:spcBef>
              <a:spcAft>
                <a:spcPts val="0"/>
              </a:spcAft>
              <a:buClr>
                <a:schemeClr val="accent1"/>
              </a:buClr>
              <a:buSzPts val="1100"/>
              <a:buFont typeface="Arial"/>
              <a:buChar char="•"/>
              <a:defRPr sz="1100" b="0" i="0" u="none" strike="noStrike" cap="none">
                <a:solidFill>
                  <a:schemeClr val="accent4"/>
                </a:solidFill>
                <a:latin typeface="Ubuntu"/>
                <a:ea typeface="Ubuntu"/>
                <a:cs typeface="Ubuntu"/>
                <a:sym typeface="Ubuntu"/>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9pPr>
          </a:lstStyle>
          <a:p>
            <a:endParaRPr/>
          </a:p>
        </p:txBody>
      </p:sp>
      <p:sp>
        <p:nvSpPr>
          <p:cNvPr id="52" name="Google Shape;52;p13"/>
          <p:cNvSpPr txBox="1">
            <a:spLocks noGrp="1"/>
          </p:cNvSpPr>
          <p:nvPr>
            <p:ph type="title"/>
          </p:nvPr>
        </p:nvSpPr>
        <p:spPr>
          <a:xfrm>
            <a:off x="5871048" y="4641970"/>
            <a:ext cx="5340291" cy="910692"/>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accent3"/>
              </a:buClr>
              <a:buSzPts val="6000"/>
              <a:buFont typeface="Viga"/>
              <a:buNone/>
              <a:defRPr sz="6000">
                <a:solidFill>
                  <a:schemeClr val="accent3"/>
                </a:solidFill>
                <a:latin typeface="Viga"/>
                <a:ea typeface="Viga"/>
                <a:cs typeface="Viga"/>
                <a:sym typeface="Vig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897150" y="5659093"/>
            <a:ext cx="5910538" cy="91398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1"/>
              </a:buClr>
              <a:buSzPts val="6000"/>
              <a:buNone/>
              <a:defRPr sz="6000">
                <a:solidFill>
                  <a:schemeClr val="lt1"/>
                </a:solidFill>
                <a:latin typeface="Caveat"/>
                <a:ea typeface="Caveat"/>
                <a:cs typeface="Caveat"/>
                <a:sym typeface="Caveat"/>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Title Slide">
  <p:cSld name="10_Title Slide">
    <p:bg>
      <p:bgPr>
        <a:solidFill>
          <a:schemeClr val="accent5"/>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a:stretch/>
        </p:blipFill>
        <p:spPr>
          <a:xfrm>
            <a:off x="10673503" y="246208"/>
            <a:ext cx="1236611" cy="1180824"/>
          </a:xfrm>
          <a:prstGeom prst="rect">
            <a:avLst/>
          </a:prstGeom>
          <a:noFill/>
          <a:ln>
            <a:noFill/>
          </a:ln>
        </p:spPr>
      </p:pic>
      <p:sp>
        <p:nvSpPr>
          <p:cNvPr id="56" name="Google Shape;56;p14"/>
          <p:cNvSpPr>
            <a:spLocks noGrp="1"/>
          </p:cNvSpPr>
          <p:nvPr>
            <p:ph type="pic" idx="2"/>
          </p:nvPr>
        </p:nvSpPr>
        <p:spPr>
          <a:xfrm>
            <a:off x="1222646" y="1400537"/>
            <a:ext cx="4159581" cy="2951545"/>
          </a:xfrm>
          <a:prstGeom prst="rect">
            <a:avLst/>
          </a:prstGeom>
          <a:solidFill>
            <a:schemeClr val="accent2"/>
          </a:solidFill>
          <a:ln>
            <a:noFill/>
          </a:ln>
        </p:spPr>
        <p:txBody>
          <a:bodyPr spcFirstLastPara="1" wrap="square" lIns="0" tIns="0" rIns="0" bIns="0" anchor="t" anchorCtr="0">
            <a:normAutofit/>
          </a:bodyPr>
          <a:lstStyle>
            <a:lvl1pPr marR="0" lvl="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Viga"/>
                <a:ea typeface="Viga"/>
                <a:cs typeface="Viga"/>
                <a:sym typeface="Viga"/>
              </a:defRPr>
            </a:lvl1pPr>
            <a:lvl2pPr marR="0" lvl="1" algn="l" rtl="0">
              <a:lnSpc>
                <a:spcPct val="90000"/>
              </a:lnSpc>
              <a:spcBef>
                <a:spcPts val="500"/>
              </a:spcBef>
              <a:spcAft>
                <a:spcPts val="0"/>
              </a:spcAft>
              <a:buClr>
                <a:schemeClr val="accent1"/>
              </a:buClr>
              <a:buSzPts val="1800"/>
              <a:buFont typeface="Viga"/>
              <a:buChar char="•"/>
              <a:defRPr sz="1800" b="0" i="0" u="none" strike="noStrike" cap="none">
                <a:solidFill>
                  <a:schemeClr val="accent4"/>
                </a:solidFill>
                <a:latin typeface="Viga"/>
                <a:ea typeface="Viga"/>
                <a:cs typeface="Viga"/>
                <a:sym typeface="Viga"/>
              </a:defRPr>
            </a:lvl2pPr>
            <a:lvl3pPr marR="0" lvl="2" algn="l" rtl="0">
              <a:lnSpc>
                <a:spcPct val="90000"/>
              </a:lnSpc>
              <a:spcBef>
                <a:spcPts val="500"/>
              </a:spcBef>
              <a:spcAft>
                <a:spcPts val="0"/>
              </a:spcAft>
              <a:buClr>
                <a:schemeClr val="accent4"/>
              </a:buClr>
              <a:buSzPts val="1400"/>
              <a:buFont typeface="Ubuntu"/>
              <a:buChar char="•"/>
              <a:defRPr sz="1400" b="0" i="0" u="none" strike="noStrike" cap="none">
                <a:solidFill>
                  <a:schemeClr val="accent4"/>
                </a:solidFill>
                <a:latin typeface="Ubuntu"/>
                <a:ea typeface="Ubuntu"/>
                <a:cs typeface="Ubuntu"/>
                <a:sym typeface="Ubuntu"/>
              </a:defRPr>
            </a:lvl3pPr>
            <a:lvl4pPr marR="0" lvl="3" algn="l" rtl="0">
              <a:lnSpc>
                <a:spcPct val="90000"/>
              </a:lnSpc>
              <a:spcBef>
                <a:spcPts val="500"/>
              </a:spcBef>
              <a:spcAft>
                <a:spcPts val="0"/>
              </a:spcAft>
              <a:buClr>
                <a:schemeClr val="accent4"/>
              </a:buClr>
              <a:buSzPts val="1100"/>
              <a:buFont typeface="Ubuntu"/>
              <a:buChar char="•"/>
              <a:defRPr sz="1100" b="0" i="0" u="none" strike="noStrike" cap="none">
                <a:solidFill>
                  <a:schemeClr val="accent4"/>
                </a:solidFill>
                <a:latin typeface="Ubuntu"/>
                <a:ea typeface="Ubuntu"/>
                <a:cs typeface="Ubuntu"/>
                <a:sym typeface="Ubuntu"/>
              </a:defRPr>
            </a:lvl4pPr>
            <a:lvl5pPr marR="0" lvl="4" algn="l" rtl="0">
              <a:lnSpc>
                <a:spcPct val="90000"/>
              </a:lnSpc>
              <a:spcBef>
                <a:spcPts val="500"/>
              </a:spcBef>
              <a:spcAft>
                <a:spcPts val="0"/>
              </a:spcAft>
              <a:buClr>
                <a:schemeClr val="accent1"/>
              </a:buClr>
              <a:buSzPts val="1100"/>
              <a:buFont typeface="Arial"/>
              <a:buChar char="•"/>
              <a:defRPr sz="1100" b="0" i="0" u="none" strike="noStrike" cap="none">
                <a:solidFill>
                  <a:schemeClr val="accent4"/>
                </a:solidFill>
                <a:latin typeface="Ubuntu"/>
                <a:ea typeface="Ubuntu"/>
                <a:cs typeface="Ubuntu"/>
                <a:sym typeface="Ubuntu"/>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9pPr>
          </a:lstStyle>
          <a:p>
            <a:endParaRPr/>
          </a:p>
        </p:txBody>
      </p:sp>
      <p:pic>
        <p:nvPicPr>
          <p:cNvPr id="57" name="Google Shape;57;p14"/>
          <p:cNvPicPr preferRelativeResize="0"/>
          <p:nvPr/>
        </p:nvPicPr>
        <p:blipFill rotWithShape="1">
          <a:blip r:embed="rId3">
            <a:alphaModFix/>
          </a:blip>
          <a:srcRect l="-1557" t="-9760" r="38530" b="41005"/>
          <a:stretch/>
        </p:blipFill>
        <p:spPr>
          <a:xfrm>
            <a:off x="6303820" y="620434"/>
            <a:ext cx="5888180" cy="6237566"/>
          </a:xfrm>
          <a:prstGeom prst="rect">
            <a:avLst/>
          </a:prstGeom>
          <a:noFill/>
          <a:ln>
            <a:noFill/>
          </a:ln>
        </p:spPr>
      </p:pic>
      <p:sp>
        <p:nvSpPr>
          <p:cNvPr id="58" name="Google Shape;58;p14"/>
          <p:cNvSpPr txBox="1">
            <a:spLocks noGrp="1"/>
          </p:cNvSpPr>
          <p:nvPr>
            <p:ph type="title"/>
          </p:nvPr>
        </p:nvSpPr>
        <p:spPr>
          <a:xfrm>
            <a:off x="1232787" y="4641970"/>
            <a:ext cx="5340291" cy="910692"/>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accent3"/>
              </a:buClr>
              <a:buSzPts val="6000"/>
              <a:buFont typeface="Viga"/>
              <a:buNone/>
              <a:defRPr sz="6000">
                <a:solidFill>
                  <a:schemeClr val="accent3"/>
                </a:solidFill>
                <a:latin typeface="Viga"/>
                <a:ea typeface="Viga"/>
                <a:cs typeface="Viga"/>
                <a:sym typeface="Vig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body" idx="1"/>
          </p:nvPr>
        </p:nvSpPr>
        <p:spPr>
          <a:xfrm>
            <a:off x="1258889" y="5659093"/>
            <a:ext cx="5910538" cy="91398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1"/>
              </a:buClr>
              <a:buSzPts val="6000"/>
              <a:buNone/>
              <a:defRPr sz="6000">
                <a:solidFill>
                  <a:schemeClr val="lt1"/>
                </a:solidFill>
                <a:latin typeface="Caveat"/>
                <a:ea typeface="Caveat"/>
                <a:cs typeface="Caveat"/>
                <a:sym typeface="Caveat"/>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accent4"/>
              </a:buClr>
              <a:buSzPts val="1800"/>
              <a:buChar char="•"/>
              <a:defRPr/>
            </a:lvl3pPr>
            <a:lvl4pPr marL="1828800" lvl="3" indent="-342900" algn="l">
              <a:lnSpc>
                <a:spcPct val="90000"/>
              </a:lnSpc>
              <a:spcBef>
                <a:spcPts val="500"/>
              </a:spcBef>
              <a:spcAft>
                <a:spcPts val="0"/>
              </a:spcAft>
              <a:buClr>
                <a:schemeClr val="accent4"/>
              </a:buClr>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529975" y="484394"/>
            <a:ext cx="10515600" cy="1325563"/>
          </a:xfrm>
          <a:prstGeom prst="rect">
            <a:avLst/>
          </a:prstGeom>
          <a:noFill/>
          <a:ln>
            <a:noFill/>
          </a:ln>
        </p:spPr>
        <p:txBody>
          <a:bodyPr spcFirstLastPara="1" wrap="square" lIns="0" tIns="0" rIns="0" bIns="0" anchor="t" anchorCtr="0">
            <a:normAutofit/>
          </a:bodyPr>
          <a:lstStyle>
            <a:lvl1pPr marR="0" lvl="0" algn="l" rtl="0">
              <a:lnSpc>
                <a:spcPct val="90000"/>
              </a:lnSpc>
              <a:spcBef>
                <a:spcPts val="0"/>
              </a:spcBef>
              <a:spcAft>
                <a:spcPts val="0"/>
              </a:spcAft>
              <a:buClr>
                <a:schemeClr val="accent4"/>
              </a:buClr>
              <a:buSzPts val="4400"/>
              <a:buFont typeface="Caveat"/>
              <a:buNone/>
              <a:defRPr sz="4400" b="0" i="0" u="none" strike="noStrike" cap="none">
                <a:solidFill>
                  <a:schemeClr val="accent4"/>
                </a:solidFill>
                <a:latin typeface="Caveat"/>
                <a:ea typeface="Caveat"/>
                <a:cs typeface="Caveat"/>
                <a:sym typeface="Cave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529975" y="1825625"/>
            <a:ext cx="5018070" cy="4351338"/>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5"/>
              </a:buClr>
              <a:buSzPts val="2800"/>
              <a:buFont typeface="Arial"/>
              <a:buNone/>
              <a:defRPr sz="2800" b="0" i="0" u="none" strike="noStrike" cap="none">
                <a:solidFill>
                  <a:schemeClr val="accent5"/>
                </a:solidFill>
                <a:latin typeface="Viga"/>
                <a:ea typeface="Viga"/>
                <a:cs typeface="Viga"/>
                <a:sym typeface="Viga"/>
              </a:defRPr>
            </a:lvl1pPr>
            <a:lvl2pPr marL="914400" marR="0" lvl="1" indent="-342900" algn="l" rtl="0">
              <a:lnSpc>
                <a:spcPct val="90000"/>
              </a:lnSpc>
              <a:spcBef>
                <a:spcPts val="500"/>
              </a:spcBef>
              <a:spcAft>
                <a:spcPts val="0"/>
              </a:spcAft>
              <a:buClr>
                <a:schemeClr val="accent1"/>
              </a:buClr>
              <a:buSzPts val="1800"/>
              <a:buFont typeface="Viga"/>
              <a:buChar char="•"/>
              <a:defRPr sz="1800" b="0" i="0" u="none" strike="noStrike" cap="none">
                <a:solidFill>
                  <a:schemeClr val="accent4"/>
                </a:solidFill>
                <a:latin typeface="Viga"/>
                <a:ea typeface="Viga"/>
                <a:cs typeface="Viga"/>
                <a:sym typeface="Viga"/>
              </a:defRPr>
            </a:lvl2pPr>
            <a:lvl3pPr marL="1371600" marR="0" lvl="2" indent="-317500" algn="l" rtl="0">
              <a:lnSpc>
                <a:spcPct val="90000"/>
              </a:lnSpc>
              <a:spcBef>
                <a:spcPts val="500"/>
              </a:spcBef>
              <a:spcAft>
                <a:spcPts val="0"/>
              </a:spcAft>
              <a:buClr>
                <a:schemeClr val="accent4"/>
              </a:buClr>
              <a:buSzPts val="1400"/>
              <a:buFont typeface="Ubuntu"/>
              <a:buChar char="•"/>
              <a:defRPr sz="1400" b="0" i="0" u="none" strike="noStrike" cap="none">
                <a:solidFill>
                  <a:schemeClr val="accent4"/>
                </a:solidFill>
                <a:latin typeface="Ubuntu"/>
                <a:ea typeface="Ubuntu"/>
                <a:cs typeface="Ubuntu"/>
                <a:sym typeface="Ubuntu"/>
              </a:defRPr>
            </a:lvl3pPr>
            <a:lvl4pPr marL="1828800" marR="0" lvl="3" indent="-298450" algn="l" rtl="0">
              <a:lnSpc>
                <a:spcPct val="90000"/>
              </a:lnSpc>
              <a:spcBef>
                <a:spcPts val="500"/>
              </a:spcBef>
              <a:spcAft>
                <a:spcPts val="0"/>
              </a:spcAft>
              <a:buClr>
                <a:schemeClr val="accent4"/>
              </a:buClr>
              <a:buSzPts val="1100"/>
              <a:buFont typeface="Ubuntu"/>
              <a:buChar char="•"/>
              <a:defRPr sz="1100" b="0" i="0" u="none" strike="noStrike" cap="none">
                <a:solidFill>
                  <a:schemeClr val="accent4"/>
                </a:solidFill>
                <a:latin typeface="Ubuntu"/>
                <a:ea typeface="Ubuntu"/>
                <a:cs typeface="Ubuntu"/>
                <a:sym typeface="Ubuntu"/>
              </a:defRPr>
            </a:lvl4pPr>
            <a:lvl5pPr marL="2286000" marR="0" lvl="4" indent="-298450" algn="l" rtl="0">
              <a:lnSpc>
                <a:spcPct val="90000"/>
              </a:lnSpc>
              <a:spcBef>
                <a:spcPts val="500"/>
              </a:spcBef>
              <a:spcAft>
                <a:spcPts val="0"/>
              </a:spcAft>
              <a:buClr>
                <a:schemeClr val="accent1"/>
              </a:buClr>
              <a:buSzPts val="1100"/>
              <a:buFont typeface="Arial"/>
              <a:buChar char="•"/>
              <a:defRPr sz="1100" b="0" i="0" u="none" strike="noStrike" cap="none">
                <a:solidFill>
                  <a:schemeClr val="accent4"/>
                </a:solidFill>
                <a:latin typeface="Ubuntu"/>
                <a:ea typeface="Ubuntu"/>
                <a:cs typeface="Ubuntu"/>
                <a:sym typeface="Ubuntu"/>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Light"/>
                <a:ea typeface="Source Sans Pro Light"/>
                <a:cs typeface="Source Sans Pro Light"/>
                <a:sym typeface="Source Sans Pro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p:nvPr/>
        </p:nvSpPr>
        <p:spPr>
          <a:xfrm>
            <a:off x="874835" y="4140411"/>
            <a:ext cx="2822306" cy="2219700"/>
          </a:xfrm>
          <a:prstGeom prst="rect">
            <a:avLst/>
          </a:prstGeom>
          <a:noFill/>
          <a:ln>
            <a:noFill/>
          </a:ln>
        </p:spPr>
        <p:txBody>
          <a:bodyPr spcFirstLastPara="1" wrap="square" lIns="0" tIns="0" rIns="0" bIns="0" anchor="t" anchorCtr="0">
            <a:noAutofit/>
          </a:bodyPr>
          <a:lstStyle/>
          <a:p>
            <a:pPr marL="177800" marR="0" lvl="0" indent="-177800" algn="l" rtl="0">
              <a:spcBef>
                <a:spcPts val="0"/>
              </a:spcBef>
              <a:spcAft>
                <a:spcPts val="0"/>
              </a:spcAft>
              <a:buClr>
                <a:schemeClr val="dk1"/>
              </a:buClr>
              <a:buSzPts val="1100"/>
              <a:buFont typeface="Ubuntu"/>
              <a:buChar char="•"/>
            </a:pPr>
            <a:r>
              <a:rPr lang="fr-CA" sz="1100" dirty="0">
                <a:solidFill>
                  <a:schemeClr val="dk1"/>
                </a:solidFill>
                <a:latin typeface="Ubuntu"/>
                <a:ea typeface="Ubuntu"/>
                <a:cs typeface="Ubuntu"/>
                <a:sym typeface="Ubuntu"/>
              </a:rPr>
              <a:t>Vos outils de communication </a:t>
            </a:r>
          </a:p>
          <a:p>
            <a:pPr marL="180975">
              <a:buClr>
                <a:schemeClr val="dk1"/>
              </a:buClr>
              <a:buSzPts val="1100"/>
            </a:pPr>
            <a:r>
              <a:rPr lang="fr-CA" sz="1100" dirty="0">
                <a:solidFill>
                  <a:schemeClr val="accent1"/>
                </a:solidFill>
                <a:latin typeface="Ubuntu"/>
                <a:sym typeface="Ubuntu"/>
              </a:rPr>
              <a:t>Synchrone et asynchrone</a:t>
            </a:r>
          </a:p>
          <a:p>
            <a:pPr marL="177800" marR="0" lvl="0" indent="-177800" algn="l" rtl="0">
              <a:spcBef>
                <a:spcPts val="0"/>
              </a:spcBef>
              <a:spcAft>
                <a:spcPts val="0"/>
              </a:spcAft>
              <a:buClr>
                <a:schemeClr val="dk1"/>
              </a:buClr>
              <a:buSzPts val="1100"/>
              <a:buFont typeface="Ubuntu"/>
              <a:buChar char="•"/>
            </a:pPr>
            <a:endParaRPr lang="fr-CA" sz="1100" dirty="0">
              <a:solidFill>
                <a:schemeClr val="dk1"/>
              </a:solidFill>
              <a:latin typeface="Ubuntu"/>
              <a:ea typeface="Ubuntu"/>
              <a:cs typeface="Ubuntu"/>
              <a:sym typeface="Ubuntu"/>
            </a:endParaRPr>
          </a:p>
          <a:p>
            <a:pPr marL="177800" marR="0" lvl="0" indent="-177800" algn="l" rtl="0">
              <a:spcBef>
                <a:spcPts val="0"/>
              </a:spcBef>
              <a:spcAft>
                <a:spcPts val="0"/>
              </a:spcAft>
              <a:buClr>
                <a:schemeClr val="dk1"/>
              </a:buClr>
              <a:buSzPts val="1100"/>
              <a:buFont typeface="Ubuntu"/>
              <a:buChar char="•"/>
            </a:pPr>
            <a:r>
              <a:rPr lang="fr-CA" sz="1100" dirty="0">
                <a:solidFill>
                  <a:schemeClr val="dk1"/>
                </a:solidFill>
                <a:latin typeface="Ubuntu"/>
                <a:ea typeface="Ubuntu"/>
                <a:cs typeface="Ubuntu"/>
                <a:sym typeface="Ubuntu"/>
              </a:rPr>
              <a:t>Votre outil de publication</a:t>
            </a:r>
          </a:p>
          <a:p>
            <a:pPr marL="180975" lvl="0">
              <a:buClr>
                <a:schemeClr val="dk1"/>
              </a:buClr>
              <a:buSzPts val="1100"/>
            </a:pPr>
            <a:r>
              <a:rPr lang="fr-CA" sz="1100" dirty="0">
                <a:solidFill>
                  <a:schemeClr val="accent1"/>
                </a:solidFill>
                <a:latin typeface="Ubuntu"/>
                <a:sym typeface="Ubuntu"/>
              </a:rPr>
              <a:t>plans de travail </a:t>
            </a:r>
          </a:p>
          <a:p>
            <a:pPr marL="180975" lvl="0">
              <a:buClr>
                <a:schemeClr val="dk1"/>
              </a:buClr>
              <a:buSzPts val="1100"/>
            </a:pPr>
            <a:r>
              <a:rPr lang="fr-CA" sz="1100" dirty="0">
                <a:solidFill>
                  <a:schemeClr val="accent1"/>
                </a:solidFill>
                <a:latin typeface="Ubuntu"/>
                <a:sym typeface="Ubuntu"/>
              </a:rPr>
              <a:t>documents </a:t>
            </a:r>
          </a:p>
          <a:p>
            <a:pPr marL="180975" lvl="0">
              <a:buClr>
                <a:schemeClr val="dk1"/>
              </a:buClr>
              <a:buSzPts val="1100"/>
            </a:pPr>
            <a:r>
              <a:rPr lang="fr-CA" sz="1100" dirty="0">
                <a:solidFill>
                  <a:schemeClr val="accent1"/>
                </a:solidFill>
                <a:latin typeface="Ubuntu"/>
                <a:sym typeface="Ubuntu"/>
              </a:rPr>
              <a:t>ressources diverses</a:t>
            </a:r>
          </a:p>
          <a:p>
            <a:pPr marL="177800" marR="0" lvl="0" indent="-177800" algn="l" rtl="0">
              <a:spcBef>
                <a:spcPts val="0"/>
              </a:spcBef>
              <a:spcAft>
                <a:spcPts val="0"/>
              </a:spcAft>
              <a:buClr>
                <a:schemeClr val="dk1"/>
              </a:buClr>
              <a:buSzPts val="1100"/>
              <a:buFont typeface="Ubuntu"/>
              <a:buChar char="•"/>
            </a:pPr>
            <a:endParaRPr lang="fr-CA" sz="1100" dirty="0">
              <a:solidFill>
                <a:schemeClr val="dk1"/>
              </a:solidFill>
              <a:latin typeface="Ubuntu"/>
              <a:ea typeface="Ubuntu"/>
              <a:cs typeface="Ubuntu"/>
              <a:sym typeface="Ubuntu"/>
            </a:endParaRPr>
          </a:p>
          <a:p>
            <a:pPr marL="177800" marR="0" lvl="0" indent="-177800" algn="l" rtl="0">
              <a:spcBef>
                <a:spcPts val="0"/>
              </a:spcBef>
              <a:spcAft>
                <a:spcPts val="0"/>
              </a:spcAft>
              <a:buClr>
                <a:schemeClr val="dk1"/>
              </a:buClr>
              <a:buSzPts val="1100"/>
              <a:buFont typeface="Ubuntu"/>
              <a:buChar char="•"/>
            </a:pPr>
            <a:r>
              <a:rPr lang="fr-CA" sz="1100" dirty="0">
                <a:solidFill>
                  <a:schemeClr val="dk1"/>
                </a:solidFill>
                <a:latin typeface="Ubuntu"/>
                <a:ea typeface="Ubuntu"/>
                <a:cs typeface="Ubuntu"/>
                <a:sym typeface="Ubuntu"/>
              </a:rPr>
              <a:t>Votre outil de cueillette de travaux (devoir)</a:t>
            </a:r>
          </a:p>
          <a:p>
            <a:pPr marL="177800" marR="0" lvl="0" indent="-177800" algn="l" rtl="0">
              <a:spcBef>
                <a:spcPts val="0"/>
              </a:spcBef>
              <a:spcAft>
                <a:spcPts val="0"/>
              </a:spcAft>
              <a:buClr>
                <a:schemeClr val="dk1"/>
              </a:buClr>
              <a:buSzPts val="1100"/>
              <a:buFont typeface="Ubuntu"/>
              <a:buChar char="•"/>
            </a:pPr>
            <a:endParaRPr lang="fr-CA" sz="1100" dirty="0">
              <a:solidFill>
                <a:schemeClr val="dk1"/>
              </a:solidFill>
              <a:latin typeface="Ubuntu"/>
              <a:ea typeface="Ubuntu"/>
              <a:cs typeface="Ubuntu"/>
              <a:sym typeface="Ubuntu"/>
            </a:endParaRPr>
          </a:p>
          <a:p>
            <a:pPr marL="177800" marR="0" lvl="0" indent="-177800" algn="l" rtl="0">
              <a:spcBef>
                <a:spcPts val="0"/>
              </a:spcBef>
              <a:spcAft>
                <a:spcPts val="0"/>
              </a:spcAft>
              <a:buClr>
                <a:schemeClr val="dk1"/>
              </a:buClr>
              <a:buSzPts val="1100"/>
              <a:buFont typeface="Ubuntu"/>
              <a:buChar char="•"/>
            </a:pPr>
            <a:r>
              <a:rPr lang="fr-CA" sz="1100" dirty="0">
                <a:solidFill>
                  <a:schemeClr val="dk1"/>
                </a:solidFill>
                <a:latin typeface="Ubuntu"/>
                <a:ea typeface="Ubuntu"/>
                <a:cs typeface="Ubuntu"/>
                <a:sym typeface="Ubuntu"/>
              </a:rPr>
              <a:t>Votre outil de test-exercice-examen</a:t>
            </a:r>
          </a:p>
        </p:txBody>
      </p:sp>
      <p:sp>
        <p:nvSpPr>
          <p:cNvPr id="77" name="Google Shape;77;p2"/>
          <p:cNvSpPr/>
          <p:nvPr/>
        </p:nvSpPr>
        <p:spPr>
          <a:xfrm>
            <a:off x="1040676" y="3130356"/>
            <a:ext cx="11151324" cy="441000"/>
          </a:xfrm>
          <a:prstGeom prst="snip1Rect">
            <a:avLst>
              <a:gd name="adj" fmla="val 0"/>
            </a:avLst>
          </a:prstGeom>
          <a:solidFill>
            <a:schemeClr val="accent4"/>
          </a:solidFill>
          <a:ln>
            <a:noFill/>
          </a:ln>
        </p:spPr>
        <p:txBody>
          <a:bodyPr spcFirstLastPara="1" wrap="square" lIns="432000" tIns="0" rIns="0" bIns="0" anchor="ctr" anchorCtr="0">
            <a:noAutofit/>
          </a:bodyPr>
          <a:lstStyle/>
          <a:p>
            <a:pPr marL="177800" marR="0" lvl="0" indent="-177800" algn="l" rtl="0">
              <a:spcBef>
                <a:spcPts val="0"/>
              </a:spcBef>
              <a:spcAft>
                <a:spcPts val="0"/>
              </a:spcAft>
              <a:buNone/>
            </a:pPr>
            <a:r>
              <a:rPr lang="fr-CA" sz="1800" dirty="0">
                <a:solidFill>
                  <a:schemeClr val="lt1"/>
                </a:solidFill>
                <a:latin typeface="Viga"/>
                <a:ea typeface="Ubuntu"/>
                <a:cs typeface="Ubuntu"/>
                <a:sym typeface="Viga"/>
              </a:rPr>
              <a:t> Préparez vos « Environnements numériques d’apprentissage »</a:t>
            </a:r>
          </a:p>
        </p:txBody>
      </p:sp>
      <p:sp>
        <p:nvSpPr>
          <p:cNvPr id="79" name="Google Shape;79;p2"/>
          <p:cNvSpPr/>
          <p:nvPr/>
        </p:nvSpPr>
        <p:spPr>
          <a:xfrm>
            <a:off x="0" y="917632"/>
            <a:ext cx="12192000" cy="413100"/>
          </a:xfrm>
          <a:prstGeom prst="rect">
            <a:avLst/>
          </a:prstGeom>
          <a:gradFill>
            <a:gsLst>
              <a:gs pos="0">
                <a:srgbClr val="D0CECE"/>
              </a:gs>
              <a:gs pos="100000">
                <a:schemeClr val="lt1"/>
              </a:gs>
            </a:gsLst>
            <a:lin ang="0" scaled="0"/>
          </a:gradFill>
          <a:ln>
            <a:noFill/>
          </a:ln>
        </p:spPr>
        <p:txBody>
          <a:bodyPr spcFirstLastPara="1" wrap="square" lIns="360000" tIns="0" rIns="0" bIns="0" anchor="ctr" anchorCtr="0">
            <a:noAutofit/>
          </a:bodyPr>
          <a:lstStyle/>
          <a:p>
            <a:pPr marL="0" marR="0" lvl="0" indent="0" algn="l" rtl="0">
              <a:spcBef>
                <a:spcPts val="0"/>
              </a:spcBef>
              <a:spcAft>
                <a:spcPts val="0"/>
              </a:spcAft>
              <a:buNone/>
            </a:pPr>
            <a:r>
              <a:rPr lang="fr-CA" sz="1400" dirty="0">
                <a:solidFill>
                  <a:schemeClr val="accent5"/>
                </a:solidFill>
                <a:latin typeface="Viga"/>
                <a:ea typeface="Viga"/>
                <a:cs typeface="Viga"/>
                <a:sym typeface="Viga"/>
              </a:rPr>
              <a:t>«  Les prochains jours doivent servir à enseigner </a:t>
            </a:r>
            <a:r>
              <a:rPr lang="fr-CA" sz="1800" b="1" dirty="0">
                <a:solidFill>
                  <a:schemeClr val="accent5"/>
                </a:solidFill>
                <a:latin typeface="Viga"/>
                <a:ea typeface="Viga"/>
                <a:cs typeface="Viga"/>
                <a:sym typeface="Viga"/>
              </a:rPr>
              <a:t>la distance</a:t>
            </a:r>
            <a:r>
              <a:rPr lang="fr-CA" sz="1400" dirty="0">
                <a:solidFill>
                  <a:schemeClr val="accent5"/>
                </a:solidFill>
                <a:latin typeface="Viga"/>
                <a:ea typeface="Viga"/>
                <a:cs typeface="Viga"/>
                <a:sym typeface="Viga"/>
              </a:rPr>
              <a:t>! »</a:t>
            </a:r>
            <a:endParaRPr dirty="0"/>
          </a:p>
        </p:txBody>
      </p:sp>
      <p:pic>
        <p:nvPicPr>
          <p:cNvPr id="80" name="Google Shape;80;p2"/>
          <p:cNvPicPr preferRelativeResize="0"/>
          <p:nvPr/>
        </p:nvPicPr>
        <p:blipFill rotWithShape="1">
          <a:blip r:embed="rId3">
            <a:alphaModFix/>
          </a:blip>
          <a:srcRect l="3429" t="73602" r="27833" b="-1950"/>
          <a:stretch/>
        </p:blipFill>
        <p:spPr>
          <a:xfrm>
            <a:off x="6459418" y="-5224"/>
            <a:ext cx="5736035" cy="2319755"/>
          </a:xfrm>
          <a:prstGeom prst="rect">
            <a:avLst/>
          </a:prstGeom>
          <a:noFill/>
          <a:ln>
            <a:noFill/>
          </a:ln>
        </p:spPr>
      </p:pic>
      <p:sp>
        <p:nvSpPr>
          <p:cNvPr id="81" name="Google Shape;81;p2"/>
          <p:cNvSpPr/>
          <p:nvPr/>
        </p:nvSpPr>
        <p:spPr>
          <a:xfrm>
            <a:off x="372414" y="218166"/>
            <a:ext cx="6347499"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CA" sz="2800" dirty="0">
                <a:solidFill>
                  <a:schemeClr val="accent4"/>
                </a:solidFill>
                <a:latin typeface="Caveat"/>
                <a:ea typeface="Caveat"/>
                <a:cs typeface="Caveat"/>
                <a:sym typeface="Caveat"/>
              </a:rPr>
              <a:t> 3 essentiels à prévoir avant de partir en vacances!</a:t>
            </a:r>
          </a:p>
        </p:txBody>
      </p:sp>
      <p:sp>
        <p:nvSpPr>
          <p:cNvPr id="82" name="Google Shape;82;p2"/>
          <p:cNvSpPr/>
          <p:nvPr/>
        </p:nvSpPr>
        <p:spPr>
          <a:xfrm>
            <a:off x="9161645" y="395846"/>
            <a:ext cx="2457900" cy="1350900"/>
          </a:xfrm>
          <a:prstGeom prst="rect">
            <a:avLst/>
          </a:prstGeom>
          <a:noFill/>
          <a:ln>
            <a:noFill/>
          </a:ln>
        </p:spPr>
        <p:txBody>
          <a:bodyPr spcFirstLastPara="1" wrap="square" lIns="91425" tIns="45700" rIns="91425" bIns="45700" anchor="t" anchorCtr="0">
            <a:spAutoFit/>
          </a:bodyPr>
          <a:lstStyle/>
          <a:p>
            <a:pPr marL="0" marR="0" lvl="0" indent="0" algn="r" rtl="0">
              <a:lnSpc>
                <a:spcPct val="115000"/>
              </a:lnSpc>
              <a:spcBef>
                <a:spcPts val="0"/>
              </a:spcBef>
              <a:spcAft>
                <a:spcPts val="0"/>
              </a:spcAft>
              <a:buNone/>
            </a:pPr>
            <a:r>
              <a:rPr lang="fr-CA" sz="2400" b="1">
                <a:solidFill>
                  <a:srgbClr val="FFFFFF"/>
                </a:solidFill>
                <a:latin typeface="Viga"/>
                <a:ea typeface="Viga"/>
                <a:cs typeface="Viga"/>
                <a:sym typeface="Viga"/>
              </a:rPr>
              <a:t>Mieux vaut </a:t>
            </a:r>
            <a:br>
              <a:rPr lang="fr-CA" sz="2400" b="1">
                <a:solidFill>
                  <a:srgbClr val="FFFFFF"/>
                </a:solidFill>
                <a:latin typeface="Viga"/>
                <a:ea typeface="Viga"/>
                <a:cs typeface="Viga"/>
                <a:sym typeface="Viga"/>
              </a:rPr>
            </a:br>
            <a:r>
              <a:rPr lang="fr-CA" sz="2400" b="1">
                <a:solidFill>
                  <a:srgbClr val="FFFFFF"/>
                </a:solidFill>
                <a:latin typeface="Viga"/>
                <a:ea typeface="Viga"/>
                <a:cs typeface="Viga"/>
                <a:sym typeface="Viga"/>
              </a:rPr>
              <a:t>prévenir que </a:t>
            </a:r>
            <a:endParaRPr/>
          </a:p>
          <a:p>
            <a:pPr marL="0" marR="0" lvl="0" indent="0" algn="r" rtl="0">
              <a:lnSpc>
                <a:spcPct val="115000"/>
              </a:lnSpc>
              <a:spcBef>
                <a:spcPts val="0"/>
              </a:spcBef>
              <a:spcAft>
                <a:spcPts val="0"/>
              </a:spcAft>
              <a:buNone/>
            </a:pPr>
            <a:r>
              <a:rPr lang="fr-CA" sz="2400" b="1">
                <a:solidFill>
                  <a:srgbClr val="FFFFFF"/>
                </a:solidFill>
                <a:latin typeface="Viga"/>
                <a:ea typeface="Viga"/>
                <a:cs typeface="Viga"/>
                <a:sym typeface="Viga"/>
              </a:rPr>
              <a:t> guérir !</a:t>
            </a:r>
            <a:endParaRPr sz="2400" b="1">
              <a:solidFill>
                <a:schemeClr val="dk1"/>
              </a:solidFill>
              <a:latin typeface="Viga"/>
              <a:ea typeface="Viga"/>
              <a:cs typeface="Viga"/>
              <a:sym typeface="Viga"/>
            </a:endParaRPr>
          </a:p>
        </p:txBody>
      </p:sp>
      <p:sp>
        <p:nvSpPr>
          <p:cNvPr id="95" name="Google Shape;95;p2"/>
          <p:cNvSpPr/>
          <p:nvPr/>
        </p:nvSpPr>
        <p:spPr>
          <a:xfrm>
            <a:off x="363796" y="1526896"/>
            <a:ext cx="3505234" cy="118494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CA" sz="1100" dirty="0">
                <a:solidFill>
                  <a:schemeClr val="dk1"/>
                </a:solidFill>
                <a:latin typeface="Ubuntu"/>
                <a:ea typeface="Ubuntu"/>
                <a:cs typeface="Ubuntu"/>
                <a:sym typeface="Ubuntu"/>
              </a:rPr>
              <a:t>Très chers enseignants, au retour du congé de Fêtes, plusieurs d’entre vous devront reprendre le travail en mode « enseignement à distance ». On annonce cette situation pour une durée d’une semaine. On ne peut pas prédire l’avenir mais, il serait sage de profiter des jours qui restent pour préparer un retour des Fêtes réussi, peu importe le contexte. </a:t>
            </a:r>
          </a:p>
        </p:txBody>
      </p:sp>
      <p:sp>
        <p:nvSpPr>
          <p:cNvPr id="96" name="Google Shape;96;p2"/>
          <p:cNvSpPr txBox="1"/>
          <p:nvPr/>
        </p:nvSpPr>
        <p:spPr>
          <a:xfrm>
            <a:off x="14274800" y="-1503680"/>
            <a:ext cx="0" cy="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Ubuntu"/>
              <a:ea typeface="Ubuntu"/>
              <a:cs typeface="Ubuntu"/>
              <a:sym typeface="Ubuntu"/>
            </a:endParaRPr>
          </a:p>
        </p:txBody>
      </p:sp>
      <p:sp>
        <p:nvSpPr>
          <p:cNvPr id="97" name="Google Shape;97;p2"/>
          <p:cNvSpPr/>
          <p:nvPr/>
        </p:nvSpPr>
        <p:spPr>
          <a:xfrm>
            <a:off x="3967314" y="1526896"/>
            <a:ext cx="3505234" cy="143116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CA" sz="1100" dirty="0">
                <a:solidFill>
                  <a:schemeClr val="dk1"/>
                </a:solidFill>
                <a:latin typeface="Ubuntu"/>
                <a:ea typeface="Ubuntu"/>
                <a:cs typeface="Ubuntu"/>
                <a:sym typeface="Ubuntu"/>
              </a:rPr>
              <a:t>Il vous reste 3-4 précieuses journées pour faire en sorte que l'enseignement à distance se passe bien. Pour les prochains jours, mettez à profit les outils qui sont à votre disposition et ajustez votre planification afin que vos activités de janvier soient stimulantes tant à l’école qu’à distance! </a:t>
            </a:r>
          </a:p>
          <a:p>
            <a:pPr marL="0" marR="0" lvl="0" indent="0" algn="l" rtl="0">
              <a:spcBef>
                <a:spcPts val="0"/>
              </a:spcBef>
              <a:spcAft>
                <a:spcPts val="0"/>
              </a:spcAft>
              <a:buNone/>
            </a:pPr>
            <a:endParaRPr lang="fr-CA" sz="1100" b="1" dirty="0">
              <a:solidFill>
                <a:schemeClr val="dk1"/>
              </a:solidFill>
              <a:latin typeface="Ubuntu"/>
              <a:ea typeface="Ubuntu"/>
              <a:cs typeface="Ubuntu"/>
              <a:sym typeface="Ubuntu"/>
            </a:endParaRPr>
          </a:p>
          <a:p>
            <a:pPr marL="0" marR="0" lvl="0" indent="0" algn="l" rtl="0">
              <a:spcBef>
                <a:spcPts val="0"/>
              </a:spcBef>
              <a:spcAft>
                <a:spcPts val="0"/>
              </a:spcAft>
              <a:buNone/>
            </a:pPr>
            <a:r>
              <a:rPr lang="fr-CA" sz="1600" b="1" dirty="0">
                <a:solidFill>
                  <a:schemeClr val="dk1"/>
                </a:solidFill>
                <a:latin typeface="Ubuntu"/>
                <a:ea typeface="Ubuntu"/>
                <a:cs typeface="Ubuntu"/>
                <a:sym typeface="Ubuntu"/>
              </a:rPr>
              <a:t>Préparez-vous! </a:t>
            </a:r>
          </a:p>
        </p:txBody>
      </p:sp>
      <p:sp>
        <p:nvSpPr>
          <p:cNvPr id="101" name="Google Shape;101;p2"/>
          <p:cNvSpPr/>
          <p:nvPr/>
        </p:nvSpPr>
        <p:spPr>
          <a:xfrm>
            <a:off x="1207763" y="3619539"/>
            <a:ext cx="3016764" cy="337676"/>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chemeClr val="dk1"/>
              </a:buClr>
              <a:buSzPts val="1100"/>
            </a:pPr>
            <a:r>
              <a:rPr lang="fr-CA" sz="1600" b="0" i="0" u="none" strike="noStrike" dirty="0">
                <a:solidFill>
                  <a:srgbClr val="000000"/>
                </a:solidFill>
                <a:effectLst/>
                <a:latin typeface="Arial" panose="020B0604020202020204" pitchFamily="34" charset="0"/>
              </a:rPr>
              <a:t>(Teams, Classroom, Moodle)</a:t>
            </a:r>
            <a:endParaRPr sz="1200" dirty="0"/>
          </a:p>
        </p:txBody>
      </p:sp>
      <p:sp>
        <p:nvSpPr>
          <p:cNvPr id="103" name="Google Shape;103;p2"/>
          <p:cNvSpPr/>
          <p:nvPr/>
        </p:nvSpPr>
        <p:spPr>
          <a:xfrm flipH="1">
            <a:off x="136" y="3140129"/>
            <a:ext cx="415500" cy="441000"/>
          </a:xfrm>
          <a:prstGeom prst="snip1Rect">
            <a:avLst>
              <a:gd name="adj" fmla="val 0"/>
            </a:avLst>
          </a:prstGeom>
          <a:solidFill>
            <a:schemeClr val="accent4"/>
          </a:solidFill>
          <a:ln>
            <a:noFill/>
          </a:ln>
        </p:spPr>
        <p:txBody>
          <a:bodyPr spcFirstLastPara="1" wrap="square" lIns="288000" tIns="0" rIns="0" bIns="0" anchor="ctr" anchorCtr="0">
            <a:noAutofit/>
          </a:bodyPr>
          <a:lstStyle/>
          <a:p>
            <a:pPr marL="177800" marR="0" lvl="0" indent="-177800" algn="l" rtl="0">
              <a:spcBef>
                <a:spcPts val="0"/>
              </a:spcBef>
              <a:spcAft>
                <a:spcPts val="0"/>
              </a:spcAft>
              <a:buNone/>
            </a:pPr>
            <a:endParaRPr sz="1100">
              <a:solidFill>
                <a:schemeClr val="lt1"/>
              </a:solidFill>
              <a:latin typeface="Ubuntu"/>
              <a:ea typeface="Ubuntu"/>
              <a:cs typeface="Ubuntu"/>
              <a:sym typeface="Ubuntu"/>
            </a:endParaRPr>
          </a:p>
        </p:txBody>
      </p:sp>
      <p:sp>
        <p:nvSpPr>
          <p:cNvPr id="3" name="Rectangle 2">
            <a:extLst>
              <a:ext uri="{FF2B5EF4-FFF2-40B4-BE49-F238E27FC236}">
                <a16:creationId xmlns:a16="http://schemas.microsoft.com/office/drawing/2014/main" id="{C1924E5B-AF10-4417-BBEC-0AA18B30B4B0}"/>
              </a:ext>
            </a:extLst>
          </p:cNvPr>
          <p:cNvSpPr/>
          <p:nvPr/>
        </p:nvSpPr>
        <p:spPr>
          <a:xfrm>
            <a:off x="406509" y="2911839"/>
            <a:ext cx="781818" cy="105203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sz="9600" dirty="0"/>
              <a:t>1</a:t>
            </a:r>
          </a:p>
        </p:txBody>
      </p:sp>
      <p:grpSp>
        <p:nvGrpSpPr>
          <p:cNvPr id="106" name="Google Shape;106;p2"/>
          <p:cNvGrpSpPr/>
          <p:nvPr/>
        </p:nvGrpSpPr>
        <p:grpSpPr>
          <a:xfrm>
            <a:off x="7619782" y="428067"/>
            <a:ext cx="1879118" cy="1824951"/>
            <a:chOff x="7791356" y="542734"/>
            <a:chExt cx="1620209" cy="1573505"/>
          </a:xfrm>
        </p:grpSpPr>
        <p:sp>
          <p:nvSpPr>
            <p:cNvPr id="107" name="Google Shape;107;p2"/>
            <p:cNvSpPr/>
            <p:nvPr/>
          </p:nvSpPr>
          <p:spPr>
            <a:xfrm>
              <a:off x="8088742" y="828123"/>
              <a:ext cx="1069560" cy="1069560"/>
            </a:xfrm>
            <a:custGeom>
              <a:avLst/>
              <a:gdLst/>
              <a:ahLst/>
              <a:cxnLst/>
              <a:rect l="l" t="t" r="r" b="b"/>
              <a:pathLst>
                <a:path w="1069560" h="1069560" extrusionOk="0">
                  <a:moveTo>
                    <a:pt x="1069560" y="534780"/>
                  </a:moveTo>
                  <a:cubicBezTo>
                    <a:pt x="1069560" y="830131"/>
                    <a:pt x="830131" y="1069560"/>
                    <a:pt x="534780" y="1069560"/>
                  </a:cubicBezTo>
                  <a:cubicBezTo>
                    <a:pt x="239429" y="1069560"/>
                    <a:pt x="0" y="830131"/>
                    <a:pt x="0" y="534780"/>
                  </a:cubicBezTo>
                  <a:cubicBezTo>
                    <a:pt x="0" y="239429"/>
                    <a:pt x="239429" y="0"/>
                    <a:pt x="534780" y="0"/>
                  </a:cubicBezTo>
                  <a:cubicBezTo>
                    <a:pt x="830131" y="0"/>
                    <a:pt x="1069560" y="239429"/>
                    <a:pt x="1069560" y="534780"/>
                  </a:cubicBezTo>
                  <a:close/>
                </a:path>
              </a:pathLst>
            </a:custGeom>
            <a:solidFill>
              <a:srgbClr val="78A9B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grpSp>
          <p:nvGrpSpPr>
            <p:cNvPr id="108" name="Google Shape;108;p2"/>
            <p:cNvGrpSpPr/>
            <p:nvPr/>
          </p:nvGrpSpPr>
          <p:grpSpPr>
            <a:xfrm>
              <a:off x="8875237" y="549572"/>
              <a:ext cx="530134" cy="562648"/>
              <a:chOff x="8875237" y="549572"/>
              <a:chExt cx="530134" cy="562648"/>
            </a:xfrm>
          </p:grpSpPr>
          <p:sp>
            <p:nvSpPr>
              <p:cNvPr id="109" name="Google Shape;109;p2"/>
              <p:cNvSpPr/>
              <p:nvPr/>
            </p:nvSpPr>
            <p:spPr>
              <a:xfrm>
                <a:off x="8993546" y="549572"/>
                <a:ext cx="411825" cy="562648"/>
              </a:xfrm>
              <a:custGeom>
                <a:avLst/>
                <a:gdLst/>
                <a:ahLst/>
                <a:cxnLst/>
                <a:rect l="l" t="t" r="r" b="b"/>
                <a:pathLst>
                  <a:path w="411825" h="562648" extrusionOk="0">
                    <a:moveTo>
                      <a:pt x="269906" y="190431"/>
                    </a:moveTo>
                    <a:lnTo>
                      <a:pt x="269906" y="468336"/>
                    </a:lnTo>
                    <a:lnTo>
                      <a:pt x="218299" y="468336"/>
                    </a:lnTo>
                    <a:lnTo>
                      <a:pt x="308611" y="562648"/>
                    </a:lnTo>
                    <a:lnTo>
                      <a:pt x="411826" y="468336"/>
                    </a:lnTo>
                    <a:lnTo>
                      <a:pt x="360219" y="468336"/>
                    </a:lnTo>
                    <a:lnTo>
                      <a:pt x="360219" y="103214"/>
                    </a:lnTo>
                    <a:cubicBezTo>
                      <a:pt x="360219" y="46189"/>
                      <a:pt x="314030" y="0"/>
                      <a:pt x="257004" y="0"/>
                    </a:cubicBezTo>
                    <a:lnTo>
                      <a:pt x="244102" y="0"/>
                    </a:lnTo>
                    <a:lnTo>
                      <a:pt x="0" y="0"/>
                    </a:lnTo>
                  </a:path>
                </a:pathLst>
              </a:custGeom>
              <a:noFill/>
              <a:ln w="386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10" name="Google Shape;110;p2"/>
              <p:cNvSpPr/>
              <p:nvPr/>
            </p:nvSpPr>
            <p:spPr>
              <a:xfrm>
                <a:off x="8993547" y="549572"/>
                <a:ext cx="94054" cy="12901"/>
              </a:xfrm>
              <a:custGeom>
                <a:avLst/>
                <a:gdLst/>
                <a:ahLst/>
                <a:cxnLst/>
                <a:rect l="l" t="t" r="r" b="b"/>
                <a:pathLst>
                  <a:path w="94054" h="12901" extrusionOk="0">
                    <a:moveTo>
                      <a:pt x="94054" y="0"/>
                    </a:moveTo>
                    <a:lnTo>
                      <a:pt x="0" y="0"/>
                    </a:lnTo>
                  </a:path>
                </a:pathLst>
              </a:custGeom>
              <a:noFill/>
              <a:ln w="386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11" name="Google Shape;111;p2"/>
              <p:cNvSpPr/>
              <p:nvPr/>
            </p:nvSpPr>
            <p:spPr>
              <a:xfrm>
                <a:off x="8875237" y="549572"/>
                <a:ext cx="94054" cy="12901"/>
              </a:xfrm>
              <a:custGeom>
                <a:avLst/>
                <a:gdLst/>
                <a:ahLst/>
                <a:cxnLst/>
                <a:rect l="l" t="t" r="r" b="b"/>
                <a:pathLst>
                  <a:path w="94054" h="12901" extrusionOk="0">
                    <a:moveTo>
                      <a:pt x="94054" y="0"/>
                    </a:moveTo>
                    <a:lnTo>
                      <a:pt x="0" y="0"/>
                    </a:lnTo>
                  </a:path>
                </a:pathLst>
              </a:custGeom>
              <a:noFill/>
              <a:ln w="386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grpSp>
        <p:grpSp>
          <p:nvGrpSpPr>
            <p:cNvPr id="112" name="Google Shape;112;p2"/>
            <p:cNvGrpSpPr/>
            <p:nvPr/>
          </p:nvGrpSpPr>
          <p:grpSpPr>
            <a:xfrm>
              <a:off x="7798323" y="1489856"/>
              <a:ext cx="378410" cy="626383"/>
              <a:chOff x="7798323" y="1489856"/>
              <a:chExt cx="378410" cy="626383"/>
            </a:xfrm>
          </p:grpSpPr>
          <p:sp>
            <p:nvSpPr>
              <p:cNvPr id="113" name="Google Shape;113;p2"/>
              <p:cNvSpPr/>
              <p:nvPr/>
            </p:nvSpPr>
            <p:spPr>
              <a:xfrm>
                <a:off x="7798323" y="1489856"/>
                <a:ext cx="260229" cy="613610"/>
              </a:xfrm>
              <a:custGeom>
                <a:avLst/>
                <a:gdLst/>
                <a:ahLst/>
                <a:cxnLst/>
                <a:rect l="l" t="t" r="r" b="b"/>
                <a:pathLst>
                  <a:path w="260229" h="613610" extrusionOk="0">
                    <a:moveTo>
                      <a:pt x="141920" y="447177"/>
                    </a:moveTo>
                    <a:lnTo>
                      <a:pt x="141920" y="85797"/>
                    </a:lnTo>
                    <a:lnTo>
                      <a:pt x="193527" y="85797"/>
                    </a:lnTo>
                    <a:lnTo>
                      <a:pt x="103215" y="0"/>
                    </a:lnTo>
                    <a:lnTo>
                      <a:pt x="0" y="85797"/>
                    </a:lnTo>
                    <a:lnTo>
                      <a:pt x="51607" y="85797"/>
                    </a:lnTo>
                    <a:lnTo>
                      <a:pt x="51607" y="510396"/>
                    </a:lnTo>
                    <a:cubicBezTo>
                      <a:pt x="51607" y="567422"/>
                      <a:pt x="97796" y="613610"/>
                      <a:pt x="154822" y="613610"/>
                    </a:cubicBezTo>
                    <a:lnTo>
                      <a:pt x="167724" y="613610"/>
                    </a:lnTo>
                    <a:lnTo>
                      <a:pt x="260230" y="613610"/>
                    </a:lnTo>
                  </a:path>
                </a:pathLst>
              </a:custGeom>
              <a:noFill/>
              <a:ln w="386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14" name="Google Shape;114;p2"/>
              <p:cNvSpPr/>
              <p:nvPr/>
            </p:nvSpPr>
            <p:spPr>
              <a:xfrm>
                <a:off x="8082679" y="2103338"/>
                <a:ext cx="94054" cy="12901"/>
              </a:xfrm>
              <a:custGeom>
                <a:avLst/>
                <a:gdLst/>
                <a:ahLst/>
                <a:cxnLst/>
                <a:rect l="l" t="t" r="r" b="b"/>
                <a:pathLst>
                  <a:path w="94054" h="12901" extrusionOk="0">
                    <a:moveTo>
                      <a:pt x="94054" y="0"/>
                    </a:moveTo>
                    <a:lnTo>
                      <a:pt x="0" y="0"/>
                    </a:lnTo>
                  </a:path>
                </a:pathLst>
              </a:custGeom>
              <a:noFill/>
              <a:ln w="386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grpSp>
        <p:grpSp>
          <p:nvGrpSpPr>
            <p:cNvPr id="115" name="Google Shape;115;p2"/>
            <p:cNvGrpSpPr/>
            <p:nvPr/>
          </p:nvGrpSpPr>
          <p:grpSpPr>
            <a:xfrm>
              <a:off x="8260595" y="1277364"/>
              <a:ext cx="1150970" cy="806491"/>
              <a:chOff x="8260595" y="1277364"/>
              <a:chExt cx="1150970" cy="806491"/>
            </a:xfrm>
          </p:grpSpPr>
          <p:sp>
            <p:nvSpPr>
              <p:cNvPr id="116" name="Google Shape;116;p2"/>
              <p:cNvSpPr/>
              <p:nvPr/>
            </p:nvSpPr>
            <p:spPr>
              <a:xfrm>
                <a:off x="8436059" y="1393609"/>
                <a:ext cx="155853" cy="194946"/>
              </a:xfrm>
              <a:custGeom>
                <a:avLst/>
                <a:gdLst/>
                <a:ahLst/>
                <a:cxnLst/>
                <a:rect l="l" t="t" r="r" b="b"/>
                <a:pathLst>
                  <a:path w="155853" h="194946" extrusionOk="0">
                    <a:moveTo>
                      <a:pt x="77927" y="194946"/>
                    </a:moveTo>
                    <a:cubicBezTo>
                      <a:pt x="122567" y="194946"/>
                      <a:pt x="155854" y="157660"/>
                      <a:pt x="155854" y="111343"/>
                    </a:cubicBezTo>
                    <a:lnTo>
                      <a:pt x="155854" y="83604"/>
                    </a:lnTo>
                    <a:cubicBezTo>
                      <a:pt x="155854" y="37286"/>
                      <a:pt x="122567" y="0"/>
                      <a:pt x="77927" y="0"/>
                    </a:cubicBezTo>
                    <a:cubicBezTo>
                      <a:pt x="33416" y="0"/>
                      <a:pt x="0" y="37286"/>
                      <a:pt x="0" y="83604"/>
                    </a:cubicBezTo>
                    <a:lnTo>
                      <a:pt x="0" y="111343"/>
                    </a:lnTo>
                    <a:cubicBezTo>
                      <a:pt x="0" y="157273"/>
                      <a:pt x="33287" y="194946"/>
                      <a:pt x="77927" y="194946"/>
                    </a:cubicBezTo>
                    <a:close/>
                  </a:path>
                </a:pathLst>
              </a:custGeom>
              <a:noFill/>
              <a:ln w="386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17" name="Google Shape;117;p2"/>
              <p:cNvSpPr/>
              <p:nvPr/>
            </p:nvSpPr>
            <p:spPr>
              <a:xfrm>
                <a:off x="8377614" y="1588555"/>
                <a:ext cx="272744" cy="155853"/>
              </a:xfrm>
              <a:custGeom>
                <a:avLst/>
                <a:gdLst/>
                <a:ahLst/>
                <a:cxnLst/>
                <a:rect l="l" t="t" r="r" b="b"/>
                <a:pathLst>
                  <a:path w="272744" h="155853" extrusionOk="0">
                    <a:moveTo>
                      <a:pt x="272744" y="155854"/>
                    </a:moveTo>
                    <a:lnTo>
                      <a:pt x="272744" y="77927"/>
                    </a:lnTo>
                    <a:cubicBezTo>
                      <a:pt x="272744" y="24255"/>
                      <a:pt x="184883" y="0"/>
                      <a:pt x="136372" y="0"/>
                    </a:cubicBezTo>
                    <a:cubicBezTo>
                      <a:pt x="87861" y="0"/>
                      <a:pt x="0" y="24255"/>
                      <a:pt x="0" y="77540"/>
                    </a:cubicBezTo>
                    <a:lnTo>
                      <a:pt x="0" y="155854"/>
                    </a:lnTo>
                  </a:path>
                </a:pathLst>
              </a:custGeom>
              <a:noFill/>
              <a:ln w="386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18" name="Google Shape;118;p2"/>
              <p:cNvSpPr/>
              <p:nvPr/>
            </p:nvSpPr>
            <p:spPr>
              <a:xfrm>
                <a:off x="8260595" y="1815756"/>
                <a:ext cx="506783" cy="268099"/>
              </a:xfrm>
              <a:custGeom>
                <a:avLst/>
                <a:gdLst/>
                <a:ahLst/>
                <a:cxnLst/>
                <a:rect l="l" t="t" r="r" b="b"/>
                <a:pathLst>
                  <a:path w="506783" h="268099" extrusionOk="0">
                    <a:moveTo>
                      <a:pt x="58445" y="268100"/>
                    </a:moveTo>
                    <a:lnTo>
                      <a:pt x="58445" y="156241"/>
                    </a:lnTo>
                    <a:lnTo>
                      <a:pt x="0" y="97796"/>
                    </a:lnTo>
                    <a:lnTo>
                      <a:pt x="0" y="0"/>
                    </a:lnTo>
                    <a:lnTo>
                      <a:pt x="506783" y="0"/>
                    </a:lnTo>
                    <a:lnTo>
                      <a:pt x="506783" y="97796"/>
                    </a:lnTo>
                    <a:lnTo>
                      <a:pt x="448467" y="156241"/>
                    </a:lnTo>
                    <a:lnTo>
                      <a:pt x="448467" y="268100"/>
                    </a:lnTo>
                  </a:path>
                </a:pathLst>
              </a:custGeom>
              <a:noFill/>
              <a:ln w="773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19" name="Google Shape;119;p2"/>
              <p:cNvSpPr/>
              <p:nvPr/>
            </p:nvSpPr>
            <p:spPr>
              <a:xfrm>
                <a:off x="9080247" y="1393609"/>
                <a:ext cx="155853" cy="194946"/>
              </a:xfrm>
              <a:custGeom>
                <a:avLst/>
                <a:gdLst/>
                <a:ahLst/>
                <a:cxnLst/>
                <a:rect l="l" t="t" r="r" b="b"/>
                <a:pathLst>
                  <a:path w="155853" h="194946" extrusionOk="0">
                    <a:moveTo>
                      <a:pt x="77927" y="194946"/>
                    </a:moveTo>
                    <a:cubicBezTo>
                      <a:pt x="122567" y="194946"/>
                      <a:pt x="155854" y="157660"/>
                      <a:pt x="155854" y="111343"/>
                    </a:cubicBezTo>
                    <a:lnTo>
                      <a:pt x="155854" y="83604"/>
                    </a:lnTo>
                    <a:cubicBezTo>
                      <a:pt x="155854" y="37286"/>
                      <a:pt x="122567" y="0"/>
                      <a:pt x="77927" y="0"/>
                    </a:cubicBezTo>
                    <a:cubicBezTo>
                      <a:pt x="33287" y="0"/>
                      <a:pt x="0" y="37286"/>
                      <a:pt x="0" y="83604"/>
                    </a:cubicBezTo>
                    <a:lnTo>
                      <a:pt x="0" y="111343"/>
                    </a:lnTo>
                    <a:cubicBezTo>
                      <a:pt x="0" y="157273"/>
                      <a:pt x="33287" y="194946"/>
                      <a:pt x="77927" y="194946"/>
                    </a:cubicBezTo>
                    <a:close/>
                  </a:path>
                </a:pathLst>
              </a:custGeom>
              <a:noFill/>
              <a:ln w="386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0" name="Google Shape;120;p2"/>
              <p:cNvSpPr/>
              <p:nvPr/>
            </p:nvSpPr>
            <p:spPr>
              <a:xfrm>
                <a:off x="9021801" y="1588555"/>
                <a:ext cx="272744" cy="155853"/>
              </a:xfrm>
              <a:custGeom>
                <a:avLst/>
                <a:gdLst/>
                <a:ahLst/>
                <a:cxnLst/>
                <a:rect l="l" t="t" r="r" b="b"/>
                <a:pathLst>
                  <a:path w="272744" h="155853" extrusionOk="0">
                    <a:moveTo>
                      <a:pt x="272744" y="155854"/>
                    </a:moveTo>
                    <a:lnTo>
                      <a:pt x="272744" y="77927"/>
                    </a:lnTo>
                    <a:cubicBezTo>
                      <a:pt x="272744" y="24255"/>
                      <a:pt x="184883" y="0"/>
                      <a:pt x="136372" y="0"/>
                    </a:cubicBezTo>
                    <a:cubicBezTo>
                      <a:pt x="87861" y="0"/>
                      <a:pt x="0" y="24255"/>
                      <a:pt x="0" y="77540"/>
                    </a:cubicBezTo>
                    <a:lnTo>
                      <a:pt x="0" y="155854"/>
                    </a:lnTo>
                  </a:path>
                </a:pathLst>
              </a:custGeom>
              <a:noFill/>
              <a:ln w="386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1" name="Google Shape;121;p2"/>
              <p:cNvSpPr/>
              <p:nvPr/>
            </p:nvSpPr>
            <p:spPr>
              <a:xfrm>
                <a:off x="8904782" y="1815756"/>
                <a:ext cx="506783" cy="268099"/>
              </a:xfrm>
              <a:custGeom>
                <a:avLst/>
                <a:gdLst/>
                <a:ahLst/>
                <a:cxnLst/>
                <a:rect l="l" t="t" r="r" b="b"/>
                <a:pathLst>
                  <a:path w="506783" h="268099" extrusionOk="0">
                    <a:moveTo>
                      <a:pt x="58445" y="268100"/>
                    </a:moveTo>
                    <a:lnTo>
                      <a:pt x="58445" y="156241"/>
                    </a:lnTo>
                    <a:lnTo>
                      <a:pt x="0" y="97796"/>
                    </a:lnTo>
                    <a:lnTo>
                      <a:pt x="0" y="0"/>
                    </a:lnTo>
                    <a:lnTo>
                      <a:pt x="506783" y="0"/>
                    </a:lnTo>
                    <a:lnTo>
                      <a:pt x="506783" y="97796"/>
                    </a:lnTo>
                    <a:lnTo>
                      <a:pt x="448338" y="156241"/>
                    </a:lnTo>
                    <a:lnTo>
                      <a:pt x="448338" y="268100"/>
                    </a:lnTo>
                  </a:path>
                </a:pathLst>
              </a:custGeom>
              <a:noFill/>
              <a:ln w="773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2" name="Google Shape;122;p2"/>
              <p:cNvSpPr/>
              <p:nvPr/>
            </p:nvSpPr>
            <p:spPr>
              <a:xfrm>
                <a:off x="8760798" y="1277364"/>
                <a:ext cx="155853" cy="194946"/>
              </a:xfrm>
              <a:custGeom>
                <a:avLst/>
                <a:gdLst/>
                <a:ahLst/>
                <a:cxnLst/>
                <a:rect l="l" t="t" r="r" b="b"/>
                <a:pathLst>
                  <a:path w="155853" h="194946" extrusionOk="0">
                    <a:moveTo>
                      <a:pt x="77927" y="194946"/>
                    </a:moveTo>
                    <a:cubicBezTo>
                      <a:pt x="122567" y="194946"/>
                      <a:pt x="155854" y="157660"/>
                      <a:pt x="155854" y="111343"/>
                    </a:cubicBezTo>
                    <a:lnTo>
                      <a:pt x="155854" y="83604"/>
                    </a:lnTo>
                    <a:cubicBezTo>
                      <a:pt x="155854" y="37286"/>
                      <a:pt x="122567" y="0"/>
                      <a:pt x="77927" y="0"/>
                    </a:cubicBezTo>
                    <a:cubicBezTo>
                      <a:pt x="33287" y="0"/>
                      <a:pt x="0" y="37286"/>
                      <a:pt x="0" y="83604"/>
                    </a:cubicBezTo>
                    <a:lnTo>
                      <a:pt x="0" y="111343"/>
                    </a:lnTo>
                    <a:cubicBezTo>
                      <a:pt x="0" y="157402"/>
                      <a:pt x="33416" y="194946"/>
                      <a:pt x="77927" y="194946"/>
                    </a:cubicBezTo>
                    <a:close/>
                  </a:path>
                </a:pathLst>
              </a:custGeom>
              <a:noFill/>
              <a:ln w="386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3" name="Google Shape;123;p2"/>
              <p:cNvSpPr/>
              <p:nvPr/>
            </p:nvSpPr>
            <p:spPr>
              <a:xfrm>
                <a:off x="8702353" y="1472310"/>
                <a:ext cx="272873" cy="155853"/>
              </a:xfrm>
              <a:custGeom>
                <a:avLst/>
                <a:gdLst/>
                <a:ahLst/>
                <a:cxnLst/>
                <a:rect l="l" t="t" r="r" b="b"/>
                <a:pathLst>
                  <a:path w="272873" h="155853" extrusionOk="0">
                    <a:moveTo>
                      <a:pt x="272873" y="155854"/>
                    </a:moveTo>
                    <a:lnTo>
                      <a:pt x="272873" y="77927"/>
                    </a:lnTo>
                    <a:cubicBezTo>
                      <a:pt x="272873" y="24255"/>
                      <a:pt x="185012" y="0"/>
                      <a:pt x="136501" y="0"/>
                    </a:cubicBezTo>
                    <a:cubicBezTo>
                      <a:pt x="87990" y="0"/>
                      <a:pt x="0" y="24255"/>
                      <a:pt x="0" y="77540"/>
                    </a:cubicBezTo>
                    <a:lnTo>
                      <a:pt x="0" y="155854"/>
                    </a:lnTo>
                  </a:path>
                </a:pathLst>
              </a:custGeom>
              <a:noFill/>
              <a:ln w="386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4" name="Google Shape;124;p2"/>
              <p:cNvSpPr/>
              <p:nvPr/>
            </p:nvSpPr>
            <p:spPr>
              <a:xfrm>
                <a:off x="8675904" y="1699511"/>
                <a:ext cx="325770" cy="12901"/>
              </a:xfrm>
              <a:custGeom>
                <a:avLst/>
                <a:gdLst/>
                <a:ahLst/>
                <a:cxnLst/>
                <a:rect l="l" t="t" r="r" b="b"/>
                <a:pathLst>
                  <a:path w="325770" h="12901" extrusionOk="0">
                    <a:moveTo>
                      <a:pt x="0" y="0"/>
                    </a:moveTo>
                    <a:lnTo>
                      <a:pt x="325771" y="0"/>
                    </a:lnTo>
                  </a:path>
                </a:pathLst>
              </a:custGeom>
              <a:noFill/>
              <a:ln w="773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grpSp>
        <p:grpSp>
          <p:nvGrpSpPr>
            <p:cNvPr id="125" name="Google Shape;125;p2"/>
            <p:cNvGrpSpPr/>
            <p:nvPr/>
          </p:nvGrpSpPr>
          <p:grpSpPr>
            <a:xfrm>
              <a:off x="7791356" y="542734"/>
              <a:ext cx="1027628" cy="584581"/>
              <a:chOff x="7791356" y="542734"/>
              <a:chExt cx="1027628" cy="584581"/>
            </a:xfrm>
          </p:grpSpPr>
          <p:sp>
            <p:nvSpPr>
              <p:cNvPr id="126" name="Google Shape;126;p2"/>
              <p:cNvSpPr/>
              <p:nvPr/>
            </p:nvSpPr>
            <p:spPr>
              <a:xfrm>
                <a:off x="7906698" y="542734"/>
                <a:ext cx="207719" cy="259842"/>
              </a:xfrm>
              <a:custGeom>
                <a:avLst/>
                <a:gdLst/>
                <a:ahLst/>
                <a:cxnLst/>
                <a:rect l="l" t="t" r="r" b="b"/>
                <a:pathLst>
                  <a:path w="207719" h="259842" extrusionOk="0">
                    <a:moveTo>
                      <a:pt x="103860" y="259843"/>
                    </a:moveTo>
                    <a:cubicBezTo>
                      <a:pt x="42447" y="259843"/>
                      <a:pt x="0" y="210041"/>
                      <a:pt x="0" y="148500"/>
                    </a:cubicBezTo>
                    <a:lnTo>
                      <a:pt x="0" y="111343"/>
                    </a:lnTo>
                    <a:cubicBezTo>
                      <a:pt x="0" y="49801"/>
                      <a:pt x="42576" y="0"/>
                      <a:pt x="103860" y="0"/>
                    </a:cubicBezTo>
                    <a:cubicBezTo>
                      <a:pt x="165272" y="0"/>
                      <a:pt x="207719" y="49801"/>
                      <a:pt x="207719" y="111343"/>
                    </a:cubicBezTo>
                    <a:lnTo>
                      <a:pt x="207719" y="148500"/>
                    </a:lnTo>
                    <a:cubicBezTo>
                      <a:pt x="207848" y="210041"/>
                      <a:pt x="165272" y="259843"/>
                      <a:pt x="103860" y="259843"/>
                    </a:cubicBezTo>
                    <a:close/>
                  </a:path>
                </a:pathLst>
              </a:custGeom>
              <a:noFill/>
              <a:ln w="38675" cap="flat"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7" name="Google Shape;127;p2"/>
              <p:cNvSpPr/>
              <p:nvPr/>
            </p:nvSpPr>
            <p:spPr>
              <a:xfrm>
                <a:off x="7791356" y="802706"/>
                <a:ext cx="530886" cy="311707"/>
              </a:xfrm>
              <a:custGeom>
                <a:avLst/>
                <a:gdLst/>
                <a:ahLst/>
                <a:cxnLst/>
                <a:rect l="l" t="t" r="r" b="b"/>
                <a:pathLst>
                  <a:path w="530886" h="311707" extrusionOk="0">
                    <a:moveTo>
                      <a:pt x="0" y="311708"/>
                    </a:moveTo>
                    <a:lnTo>
                      <a:pt x="37286" y="103860"/>
                    </a:lnTo>
                    <a:cubicBezTo>
                      <a:pt x="53026" y="38963"/>
                      <a:pt x="83991" y="0"/>
                      <a:pt x="141146" y="0"/>
                    </a:cubicBezTo>
                    <a:lnTo>
                      <a:pt x="193140" y="0"/>
                    </a:lnTo>
                    <a:lnTo>
                      <a:pt x="374540" y="207848"/>
                    </a:lnTo>
                    <a:lnTo>
                      <a:pt x="530394" y="207848"/>
                    </a:lnTo>
                    <a:cubicBezTo>
                      <a:pt x="530394" y="207848"/>
                      <a:pt x="542005" y="311708"/>
                      <a:pt x="452467" y="311708"/>
                    </a:cubicBezTo>
                    <a:cubicBezTo>
                      <a:pt x="400214" y="311708"/>
                      <a:pt x="297129" y="311708"/>
                      <a:pt x="297129" y="311708"/>
                    </a:cubicBezTo>
                    <a:lnTo>
                      <a:pt x="167207" y="181786"/>
                    </a:lnTo>
                  </a:path>
                </a:pathLst>
              </a:custGeom>
              <a:noFill/>
              <a:ln w="38675" cap="flat"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8" name="Google Shape;128;p2"/>
              <p:cNvSpPr/>
              <p:nvPr/>
            </p:nvSpPr>
            <p:spPr>
              <a:xfrm>
                <a:off x="8231178" y="679365"/>
                <a:ext cx="587806" cy="318416"/>
              </a:xfrm>
              <a:custGeom>
                <a:avLst/>
                <a:gdLst/>
                <a:ahLst/>
                <a:cxnLst/>
                <a:rect l="l" t="t" r="r" b="b"/>
                <a:pathLst>
                  <a:path w="587806" h="318416" extrusionOk="0">
                    <a:moveTo>
                      <a:pt x="0" y="214428"/>
                    </a:moveTo>
                    <a:lnTo>
                      <a:pt x="120116" y="0"/>
                    </a:lnTo>
                    <a:lnTo>
                      <a:pt x="587807" y="0"/>
                    </a:lnTo>
                    <a:lnTo>
                      <a:pt x="415696" y="318417"/>
                    </a:lnTo>
                    <a:lnTo>
                      <a:pt x="181787" y="318417"/>
                    </a:lnTo>
                  </a:path>
                </a:pathLst>
              </a:custGeom>
              <a:noFill/>
              <a:ln w="77375"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129" name="Google Shape;129;p2"/>
              <p:cNvSpPr/>
              <p:nvPr/>
            </p:nvSpPr>
            <p:spPr>
              <a:xfrm>
                <a:off x="7984625" y="1114414"/>
                <a:ext cx="831392" cy="12901"/>
              </a:xfrm>
              <a:custGeom>
                <a:avLst/>
                <a:gdLst/>
                <a:ahLst/>
                <a:cxnLst/>
                <a:rect l="l" t="t" r="r" b="b"/>
                <a:pathLst>
                  <a:path w="831392" h="12901" extrusionOk="0">
                    <a:moveTo>
                      <a:pt x="0" y="0"/>
                    </a:moveTo>
                    <a:lnTo>
                      <a:pt x="831393" y="0"/>
                    </a:lnTo>
                  </a:path>
                </a:pathLst>
              </a:custGeom>
              <a:noFill/>
              <a:ln w="38675" cap="flat"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grpSp>
      </p:grpSp>
      <p:grpSp>
        <p:nvGrpSpPr>
          <p:cNvPr id="130" name="Google Shape;130;p2"/>
          <p:cNvGrpSpPr/>
          <p:nvPr/>
        </p:nvGrpSpPr>
        <p:grpSpPr>
          <a:xfrm>
            <a:off x="0" y="6148818"/>
            <a:ext cx="11874086" cy="664164"/>
            <a:chOff x="0" y="6148818"/>
            <a:chExt cx="11874086" cy="664164"/>
          </a:xfrm>
        </p:grpSpPr>
        <p:sp>
          <p:nvSpPr>
            <p:cNvPr id="131" name="Google Shape;131;p2"/>
            <p:cNvSpPr/>
            <p:nvPr/>
          </p:nvSpPr>
          <p:spPr>
            <a:xfrm>
              <a:off x="908941" y="6566334"/>
              <a:ext cx="3606721"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CA" sz="1100" dirty="0">
                  <a:solidFill>
                    <a:srgbClr val="D0CECE"/>
                  </a:solidFill>
                  <a:latin typeface="Viga"/>
                  <a:ea typeface="Viga"/>
                  <a:cs typeface="Viga"/>
                  <a:sym typeface="Viga"/>
                </a:rPr>
                <a:t>3 essentiels à prévoir avant de partir en vacances!</a:t>
              </a:r>
            </a:p>
          </p:txBody>
        </p:sp>
        <p:cxnSp>
          <p:nvCxnSpPr>
            <p:cNvPr id="132" name="Google Shape;132;p2"/>
            <p:cNvCxnSpPr/>
            <p:nvPr/>
          </p:nvCxnSpPr>
          <p:spPr>
            <a:xfrm>
              <a:off x="3259015" y="6478858"/>
              <a:ext cx="7415834" cy="0"/>
            </a:xfrm>
            <a:prstGeom prst="straightConnector1">
              <a:avLst/>
            </a:prstGeom>
            <a:noFill/>
            <a:ln w="12700" cap="flat" cmpd="sng">
              <a:solidFill>
                <a:schemeClr val="lt2"/>
              </a:solidFill>
              <a:prstDash val="solid"/>
              <a:miter lim="800000"/>
              <a:headEnd type="none" w="sm" len="sm"/>
              <a:tailEnd type="none" w="sm" len="sm"/>
            </a:ln>
          </p:spPr>
        </p:cxnSp>
        <p:cxnSp>
          <p:nvCxnSpPr>
            <p:cNvPr id="133" name="Google Shape;133;p2"/>
            <p:cNvCxnSpPr/>
            <p:nvPr/>
          </p:nvCxnSpPr>
          <p:spPr>
            <a:xfrm>
              <a:off x="0" y="6478858"/>
              <a:ext cx="223024" cy="0"/>
            </a:xfrm>
            <a:prstGeom prst="straightConnector1">
              <a:avLst/>
            </a:prstGeom>
            <a:noFill/>
            <a:ln w="12700" cap="flat" cmpd="sng">
              <a:solidFill>
                <a:schemeClr val="lt2"/>
              </a:solidFill>
              <a:prstDash val="solid"/>
              <a:miter lim="800000"/>
              <a:headEnd type="none" w="sm" len="sm"/>
              <a:tailEnd type="none" w="sm" len="sm"/>
            </a:ln>
          </p:spPr>
        </p:cxnSp>
        <p:sp>
          <p:nvSpPr>
            <p:cNvPr id="134" name="Google Shape;134;p2"/>
            <p:cNvSpPr txBox="1"/>
            <p:nvPr/>
          </p:nvSpPr>
          <p:spPr>
            <a:xfrm>
              <a:off x="10457601" y="6561227"/>
              <a:ext cx="1416485" cy="251755"/>
            </a:xfrm>
            <a:prstGeom prst="rect">
              <a:avLst/>
            </a:prstGeom>
            <a:noFill/>
            <a:ln>
              <a:noFill/>
            </a:ln>
          </p:spPr>
          <p:txBody>
            <a:bodyPr spcFirstLastPara="1" wrap="square" lIns="63700" tIns="63700" rIns="63700" bIns="63700" anchor="t" anchorCtr="0">
              <a:spAutoFit/>
            </a:bodyPr>
            <a:lstStyle/>
            <a:p>
              <a:pPr marL="0" marR="0" lvl="0" indent="0" algn="r" rtl="0">
                <a:spcBef>
                  <a:spcPts val="0"/>
                </a:spcBef>
                <a:spcAft>
                  <a:spcPts val="0"/>
                </a:spcAft>
                <a:buClr>
                  <a:srgbClr val="D9D9D9"/>
                </a:buClr>
                <a:buSzPts val="800"/>
                <a:buFont typeface="Viga"/>
                <a:buNone/>
              </a:pPr>
              <a:r>
                <a:rPr lang="fr-CA" sz="800" dirty="0">
                  <a:solidFill>
                    <a:srgbClr val="D9D9D9"/>
                  </a:solidFill>
                  <a:latin typeface="Viga"/>
                  <a:ea typeface="Viga"/>
                  <a:cs typeface="Viga"/>
                  <a:sym typeface="Viga"/>
                </a:rPr>
                <a:t>Version : 2021-12-17</a:t>
              </a:r>
              <a:endParaRPr sz="800" dirty="0">
                <a:solidFill>
                  <a:srgbClr val="D9D9D9"/>
                </a:solidFill>
                <a:latin typeface="Viga"/>
                <a:ea typeface="Viga"/>
                <a:cs typeface="Viga"/>
                <a:sym typeface="Viga"/>
              </a:endParaRPr>
            </a:p>
          </p:txBody>
        </p:sp>
        <p:pic>
          <p:nvPicPr>
            <p:cNvPr id="135" name="Google Shape;135;p2"/>
            <p:cNvPicPr preferRelativeResize="0"/>
            <p:nvPr/>
          </p:nvPicPr>
          <p:blipFill rotWithShape="1">
            <a:blip r:embed="rId4">
              <a:alphaModFix/>
            </a:blip>
            <a:srcRect/>
            <a:stretch/>
          </p:blipFill>
          <p:spPr>
            <a:xfrm>
              <a:off x="402047" y="6148818"/>
              <a:ext cx="399337" cy="570481"/>
            </a:xfrm>
            <a:prstGeom prst="rect">
              <a:avLst/>
            </a:prstGeom>
            <a:noFill/>
            <a:ln>
              <a:noFill/>
            </a:ln>
          </p:spPr>
        </p:pic>
      </p:grpSp>
      <p:sp>
        <p:nvSpPr>
          <p:cNvPr id="69" name="Google Shape;140;p3">
            <a:extLst>
              <a:ext uri="{FF2B5EF4-FFF2-40B4-BE49-F238E27FC236}">
                <a16:creationId xmlns:a16="http://schemas.microsoft.com/office/drawing/2014/main" id="{D13A0C80-792E-4B5A-A12F-FA51BCE544C9}"/>
              </a:ext>
            </a:extLst>
          </p:cNvPr>
          <p:cNvSpPr/>
          <p:nvPr/>
        </p:nvSpPr>
        <p:spPr>
          <a:xfrm>
            <a:off x="4515661" y="3327075"/>
            <a:ext cx="8925895"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CA" sz="1800" dirty="0">
                <a:solidFill>
                  <a:schemeClr val="accent4"/>
                </a:solidFill>
                <a:latin typeface="Caveat"/>
                <a:ea typeface="Caveat"/>
                <a:cs typeface="Caveat"/>
                <a:sym typeface="Caveat"/>
              </a:rPr>
              <a:t>3 essentiels à prévoir avant de partir en vacances!</a:t>
            </a:r>
          </a:p>
        </p:txBody>
      </p:sp>
      <p:sp>
        <p:nvSpPr>
          <p:cNvPr id="138" name="Google Shape;202;p4">
            <a:extLst>
              <a:ext uri="{FF2B5EF4-FFF2-40B4-BE49-F238E27FC236}">
                <a16:creationId xmlns:a16="http://schemas.microsoft.com/office/drawing/2014/main" id="{756AC30B-98E0-4C6C-9B35-D034AB999060}"/>
              </a:ext>
            </a:extLst>
          </p:cNvPr>
          <p:cNvSpPr txBox="1"/>
          <p:nvPr/>
        </p:nvSpPr>
        <p:spPr>
          <a:xfrm>
            <a:off x="12362327" y="1715423"/>
            <a:ext cx="0" cy="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100">
              <a:solidFill>
                <a:schemeClr val="dk1"/>
              </a:solidFill>
              <a:latin typeface="Ubuntu"/>
              <a:ea typeface="Ubuntu"/>
              <a:cs typeface="Ubuntu"/>
              <a:sym typeface="Ubuntu"/>
            </a:endParaRPr>
          </a:p>
        </p:txBody>
      </p:sp>
      <p:sp>
        <p:nvSpPr>
          <p:cNvPr id="143" name="Google Shape;181;p4">
            <a:extLst>
              <a:ext uri="{FF2B5EF4-FFF2-40B4-BE49-F238E27FC236}">
                <a16:creationId xmlns:a16="http://schemas.microsoft.com/office/drawing/2014/main" id="{3E1DB7BA-D056-44FB-A2DC-9DAA828A11D8}"/>
              </a:ext>
            </a:extLst>
          </p:cNvPr>
          <p:cNvSpPr/>
          <p:nvPr/>
        </p:nvSpPr>
        <p:spPr>
          <a:xfrm flipH="1">
            <a:off x="3684558" y="3569677"/>
            <a:ext cx="8514080" cy="2909181"/>
          </a:xfrm>
          <a:prstGeom prst="snip1Rect">
            <a:avLst>
              <a:gd name="adj" fmla="val 16667"/>
            </a:avLst>
          </a:prstGeom>
          <a:solidFill>
            <a:schemeClr val="accent5"/>
          </a:solidFill>
          <a:ln>
            <a:noFill/>
          </a:ln>
        </p:spPr>
        <p:txBody>
          <a:bodyPr spcFirstLastPara="1" wrap="square" lIns="180000" tIns="216000" rIns="36000" bIns="45700" anchor="t" anchorCtr="0">
            <a:noAutofit/>
          </a:bodyPr>
          <a:lstStyle/>
          <a:p>
            <a:pPr marL="171450" marR="0" lvl="0" indent="-171450" algn="l" rtl="0">
              <a:spcBef>
                <a:spcPts val="0"/>
              </a:spcBef>
              <a:spcAft>
                <a:spcPts val="0"/>
              </a:spcAft>
              <a:buClr>
                <a:srgbClr val="FFFFFF"/>
              </a:buClr>
              <a:buSzPts val="1100"/>
              <a:buFont typeface="Ubuntu"/>
              <a:buChar char="•"/>
            </a:pPr>
            <a:endParaRPr dirty="0"/>
          </a:p>
        </p:txBody>
      </p:sp>
      <p:sp>
        <p:nvSpPr>
          <p:cNvPr id="144" name="Google Shape;141;p3">
            <a:extLst>
              <a:ext uri="{FF2B5EF4-FFF2-40B4-BE49-F238E27FC236}">
                <a16:creationId xmlns:a16="http://schemas.microsoft.com/office/drawing/2014/main" id="{8C495558-D838-4065-A2B2-4F3BFD047215}"/>
              </a:ext>
            </a:extLst>
          </p:cNvPr>
          <p:cNvSpPr/>
          <p:nvPr/>
        </p:nvSpPr>
        <p:spPr>
          <a:xfrm>
            <a:off x="4817663" y="4259438"/>
            <a:ext cx="4433495" cy="50783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CA" sz="1100" dirty="0">
                <a:solidFill>
                  <a:schemeClr val="bg1"/>
                </a:solidFill>
                <a:latin typeface="Ubuntu"/>
                <a:ea typeface="Ubuntu"/>
                <a:cs typeface="Ubuntu"/>
                <a:sym typeface="Ubuntu"/>
              </a:rPr>
              <a:t>Les routines sont des suite de consignes établies pour effectuer des tâches durant une période de cours. Ces routines et procédures, utilisées de façon constante et cohérente, deviennent automatiques.</a:t>
            </a:r>
            <a:endParaRPr dirty="0">
              <a:solidFill>
                <a:schemeClr val="bg1"/>
              </a:solidFill>
            </a:endParaRPr>
          </a:p>
        </p:txBody>
      </p:sp>
      <p:sp>
        <p:nvSpPr>
          <p:cNvPr id="145" name="Google Shape;147;p3">
            <a:extLst>
              <a:ext uri="{FF2B5EF4-FFF2-40B4-BE49-F238E27FC236}">
                <a16:creationId xmlns:a16="http://schemas.microsoft.com/office/drawing/2014/main" id="{BA3A3D62-7847-46E6-8111-4C2863123E19}"/>
              </a:ext>
            </a:extLst>
          </p:cNvPr>
          <p:cNvSpPr txBox="1">
            <a:spLocks/>
          </p:cNvSpPr>
          <p:nvPr/>
        </p:nvSpPr>
        <p:spPr>
          <a:xfrm>
            <a:off x="4649394" y="3965025"/>
            <a:ext cx="6392978" cy="284026"/>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4"/>
              </a:buClr>
              <a:buSzPts val="1800"/>
              <a:buFont typeface="Caveat"/>
              <a:buNone/>
              <a:defRPr sz="4400" b="0" i="0" u="none" strike="noStrike" cap="none">
                <a:solidFill>
                  <a:schemeClr val="accent4"/>
                </a:solidFill>
                <a:latin typeface="Caveat"/>
                <a:ea typeface="Caveat"/>
                <a:cs typeface="Caveat"/>
                <a:sym typeface="Cave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accent1"/>
              </a:buClr>
              <a:buFont typeface="Viga"/>
              <a:buNone/>
            </a:pPr>
            <a:r>
              <a:rPr lang="fr-CA" sz="1800">
                <a:solidFill>
                  <a:schemeClr val="accent1"/>
                </a:solidFill>
                <a:latin typeface="Viga"/>
                <a:ea typeface="Viga"/>
                <a:cs typeface="Viga"/>
                <a:sym typeface="Viga"/>
              </a:rPr>
              <a:t>Établissez vos routines et procédure</a:t>
            </a:r>
            <a:endParaRPr lang="fr-CA" sz="1800" dirty="0">
              <a:solidFill>
                <a:schemeClr val="accent1"/>
              </a:solidFill>
            </a:endParaRPr>
          </a:p>
        </p:txBody>
      </p:sp>
      <p:sp>
        <p:nvSpPr>
          <p:cNvPr id="146" name="ZoneTexte 145">
            <a:extLst>
              <a:ext uri="{FF2B5EF4-FFF2-40B4-BE49-F238E27FC236}">
                <a16:creationId xmlns:a16="http://schemas.microsoft.com/office/drawing/2014/main" id="{8B4A944F-9A74-478B-AC66-E50675BB63A9}"/>
              </a:ext>
            </a:extLst>
          </p:cNvPr>
          <p:cNvSpPr txBox="1"/>
          <p:nvPr/>
        </p:nvSpPr>
        <p:spPr>
          <a:xfrm>
            <a:off x="3899301" y="3663819"/>
            <a:ext cx="1897319" cy="1569660"/>
          </a:xfrm>
          <a:prstGeom prst="rect">
            <a:avLst/>
          </a:prstGeom>
          <a:noFill/>
        </p:spPr>
        <p:txBody>
          <a:bodyPr wrap="square">
            <a:spAutoFit/>
          </a:bodyPr>
          <a:lstStyle/>
          <a:p>
            <a:r>
              <a:rPr lang="fr-CA" sz="9600" dirty="0">
                <a:solidFill>
                  <a:schemeClr val="accent1"/>
                </a:solidFill>
                <a:latin typeface="Viga"/>
                <a:ea typeface="Ubuntu"/>
                <a:cs typeface="Ubuntu"/>
                <a:sym typeface="Viga"/>
              </a:rPr>
              <a:t>2</a:t>
            </a:r>
            <a:endParaRPr lang="fr-CA" sz="9600" dirty="0">
              <a:solidFill>
                <a:schemeClr val="accent1"/>
              </a:solidFill>
            </a:endParaRPr>
          </a:p>
        </p:txBody>
      </p:sp>
      <p:cxnSp>
        <p:nvCxnSpPr>
          <p:cNvPr id="147" name="Google Shape;149;p3">
            <a:extLst>
              <a:ext uri="{FF2B5EF4-FFF2-40B4-BE49-F238E27FC236}">
                <a16:creationId xmlns:a16="http://schemas.microsoft.com/office/drawing/2014/main" id="{6A5D9663-819E-4349-A985-8E59705DA04D}"/>
              </a:ext>
            </a:extLst>
          </p:cNvPr>
          <p:cNvCxnSpPr>
            <a:cxnSpLocks/>
          </p:cNvCxnSpPr>
          <p:nvPr/>
        </p:nvCxnSpPr>
        <p:spPr>
          <a:xfrm>
            <a:off x="8558637" y="4074639"/>
            <a:ext cx="591928" cy="0"/>
          </a:xfrm>
          <a:prstGeom prst="straightConnector1">
            <a:avLst/>
          </a:prstGeom>
          <a:noFill/>
          <a:ln w="76200" cap="flat" cmpd="sng">
            <a:solidFill>
              <a:schemeClr val="accent1"/>
            </a:solidFill>
            <a:prstDash val="solid"/>
            <a:miter lim="800000"/>
            <a:headEnd type="none" w="sm" len="sm"/>
            <a:tailEnd type="none" w="sm" len="sm"/>
          </a:ln>
        </p:spPr>
      </p:cxnSp>
      <p:sp>
        <p:nvSpPr>
          <p:cNvPr id="148" name="Google Shape;142;p3">
            <a:extLst>
              <a:ext uri="{FF2B5EF4-FFF2-40B4-BE49-F238E27FC236}">
                <a16:creationId xmlns:a16="http://schemas.microsoft.com/office/drawing/2014/main" id="{C634B1DC-FE23-4CBC-9508-E8AA4E754220}"/>
              </a:ext>
            </a:extLst>
          </p:cNvPr>
          <p:cNvSpPr/>
          <p:nvPr/>
        </p:nvSpPr>
        <p:spPr>
          <a:xfrm>
            <a:off x="5499588" y="4901478"/>
            <a:ext cx="6680933" cy="1587547"/>
          </a:xfrm>
          <a:prstGeom prst="rect">
            <a:avLst/>
          </a:prstGeom>
          <a:solidFill>
            <a:schemeClr val="accent6"/>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endParaRPr sz="1800">
              <a:solidFill>
                <a:schemeClr val="lt1"/>
              </a:solidFill>
              <a:latin typeface="Viga"/>
              <a:ea typeface="Viga"/>
              <a:cs typeface="Viga"/>
              <a:sym typeface="Viga"/>
            </a:endParaRPr>
          </a:p>
        </p:txBody>
      </p:sp>
      <p:sp>
        <p:nvSpPr>
          <p:cNvPr id="149" name="Google Shape;199;p4">
            <a:extLst>
              <a:ext uri="{FF2B5EF4-FFF2-40B4-BE49-F238E27FC236}">
                <a16:creationId xmlns:a16="http://schemas.microsoft.com/office/drawing/2014/main" id="{5A6F4CAB-F711-43E9-84AB-E5B3A32CD9CE}"/>
              </a:ext>
            </a:extLst>
          </p:cNvPr>
          <p:cNvSpPr txBox="1">
            <a:spLocks/>
          </p:cNvSpPr>
          <p:nvPr/>
        </p:nvSpPr>
        <p:spPr>
          <a:xfrm>
            <a:off x="6501610" y="4957239"/>
            <a:ext cx="5678910" cy="64204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1800"/>
              <a:buFont typeface="Viga"/>
              <a:buNone/>
              <a:defRPr sz="1800" b="0" i="0" u="none" strike="noStrike" cap="none">
                <a:solidFill>
                  <a:schemeClr val="accent1"/>
                </a:solidFill>
                <a:latin typeface="Viga"/>
                <a:ea typeface="Viga"/>
                <a:cs typeface="Viga"/>
                <a:sym typeface="Vig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15000"/>
              </a:lnSpc>
            </a:pPr>
            <a:r>
              <a:rPr lang="fr-CA" dirty="0"/>
              <a:t>Exercez vos élèves aux outils, routines et procédures</a:t>
            </a:r>
          </a:p>
        </p:txBody>
      </p:sp>
      <p:sp>
        <p:nvSpPr>
          <p:cNvPr id="150" name="ZoneTexte 149">
            <a:extLst>
              <a:ext uri="{FF2B5EF4-FFF2-40B4-BE49-F238E27FC236}">
                <a16:creationId xmlns:a16="http://schemas.microsoft.com/office/drawing/2014/main" id="{A933E397-C51D-4E05-9AC1-D64548C56D4F}"/>
              </a:ext>
            </a:extLst>
          </p:cNvPr>
          <p:cNvSpPr txBox="1"/>
          <p:nvPr/>
        </p:nvSpPr>
        <p:spPr>
          <a:xfrm>
            <a:off x="5645371" y="4724023"/>
            <a:ext cx="1094957" cy="1569660"/>
          </a:xfrm>
          <a:prstGeom prst="rect">
            <a:avLst/>
          </a:prstGeom>
          <a:noFill/>
        </p:spPr>
        <p:txBody>
          <a:bodyPr wrap="square">
            <a:spAutoFit/>
          </a:bodyPr>
          <a:lstStyle/>
          <a:p>
            <a:r>
              <a:rPr lang="fr-CA" sz="9600" dirty="0">
                <a:solidFill>
                  <a:schemeClr val="accent1"/>
                </a:solidFill>
                <a:latin typeface="Viga"/>
                <a:ea typeface="Ubuntu"/>
                <a:cs typeface="Ubuntu"/>
                <a:sym typeface="Viga"/>
              </a:rPr>
              <a:t>3</a:t>
            </a:r>
            <a:endParaRPr lang="fr-CA" sz="9600" dirty="0">
              <a:solidFill>
                <a:schemeClr val="accent1"/>
              </a:solidFill>
            </a:endParaRPr>
          </a:p>
        </p:txBody>
      </p:sp>
      <p:sp>
        <p:nvSpPr>
          <p:cNvPr id="151" name="ZoneTexte 150">
            <a:extLst>
              <a:ext uri="{FF2B5EF4-FFF2-40B4-BE49-F238E27FC236}">
                <a16:creationId xmlns:a16="http://schemas.microsoft.com/office/drawing/2014/main" id="{EC37E881-4B9E-4602-9BDD-AF6B4CD96C60}"/>
              </a:ext>
            </a:extLst>
          </p:cNvPr>
          <p:cNvSpPr txBox="1"/>
          <p:nvPr/>
        </p:nvSpPr>
        <p:spPr>
          <a:xfrm>
            <a:off x="8959962" y="5247722"/>
            <a:ext cx="2770683" cy="1107996"/>
          </a:xfrm>
          <a:prstGeom prst="rect">
            <a:avLst/>
          </a:prstGeom>
          <a:noFill/>
        </p:spPr>
        <p:txBody>
          <a:bodyPr wrap="square">
            <a:spAutoFit/>
          </a:bodyPr>
          <a:lstStyle/>
          <a:p>
            <a:pPr marL="742950" indent="-285750" fontAlgn="base">
              <a:buClr>
                <a:schemeClr val="bg1"/>
              </a:buClr>
              <a:buFont typeface="Arial" panose="020B0604020202020204" pitchFamily="34" charset="0"/>
              <a:buChar char="•"/>
            </a:pPr>
            <a:r>
              <a:rPr lang="fr-CA" sz="1100" dirty="0">
                <a:solidFill>
                  <a:schemeClr val="bg1"/>
                </a:solidFill>
                <a:latin typeface="Arial" panose="020B0604020202020204" pitchFamily="34" charset="0"/>
              </a:rPr>
              <a:t>Savent-ils ce qu’ils ont à faire?</a:t>
            </a:r>
          </a:p>
          <a:p>
            <a:pPr marL="742950" indent="-285750" fontAlgn="base">
              <a:buClr>
                <a:schemeClr val="bg1"/>
              </a:buClr>
              <a:buFont typeface="Arial" panose="020B0604020202020204" pitchFamily="34" charset="0"/>
              <a:buChar char="•"/>
            </a:pPr>
            <a:r>
              <a:rPr lang="fr-CA" sz="1100" dirty="0">
                <a:solidFill>
                  <a:schemeClr val="bg1"/>
                </a:solidFill>
                <a:latin typeface="Arial" panose="020B0604020202020204" pitchFamily="34" charset="0"/>
              </a:rPr>
              <a:t>Sont-ils familiers avec les routines et procédures?</a:t>
            </a:r>
          </a:p>
          <a:p>
            <a:pPr marL="742950" indent="-285750" fontAlgn="base">
              <a:buClr>
                <a:schemeClr val="bg1"/>
              </a:buClr>
              <a:buFont typeface="Arial" panose="020B0604020202020204" pitchFamily="34" charset="0"/>
              <a:buChar char="•"/>
            </a:pPr>
            <a:r>
              <a:rPr lang="fr-CA" sz="1100" dirty="0">
                <a:solidFill>
                  <a:schemeClr val="bg1"/>
                </a:solidFill>
                <a:latin typeface="Arial" panose="020B0604020202020204" pitchFamily="34" charset="0"/>
              </a:rPr>
              <a:t>Sont-ils suffisamment autonomes?</a:t>
            </a:r>
          </a:p>
        </p:txBody>
      </p:sp>
      <p:sp>
        <p:nvSpPr>
          <p:cNvPr id="152" name="ZoneTexte 151">
            <a:extLst>
              <a:ext uri="{FF2B5EF4-FFF2-40B4-BE49-F238E27FC236}">
                <a16:creationId xmlns:a16="http://schemas.microsoft.com/office/drawing/2014/main" id="{C62E9CF4-A27E-47F9-83FB-88C2CB222F8B}"/>
              </a:ext>
            </a:extLst>
          </p:cNvPr>
          <p:cNvSpPr txBox="1"/>
          <p:nvPr/>
        </p:nvSpPr>
        <p:spPr>
          <a:xfrm>
            <a:off x="5938041" y="5312987"/>
            <a:ext cx="3176596" cy="938719"/>
          </a:xfrm>
          <a:prstGeom prst="rect">
            <a:avLst/>
          </a:prstGeom>
          <a:noFill/>
        </p:spPr>
        <p:txBody>
          <a:bodyPr wrap="square">
            <a:spAutoFit/>
          </a:bodyPr>
          <a:lstStyle/>
          <a:p>
            <a:pPr marL="742950" indent="-285750" fontAlgn="base">
              <a:buClr>
                <a:schemeClr val="bg1"/>
              </a:buClr>
              <a:buFont typeface="Arial" panose="020B0604020202020204" pitchFamily="34" charset="0"/>
              <a:buChar char="•"/>
            </a:pPr>
            <a:r>
              <a:rPr lang="fr-CA" sz="1100" dirty="0">
                <a:solidFill>
                  <a:schemeClr val="bg1"/>
                </a:solidFill>
                <a:latin typeface="Arial" panose="020B0604020202020204" pitchFamily="34" charset="0"/>
              </a:rPr>
              <a:t>Ont-ils accès à votre ENA?</a:t>
            </a:r>
          </a:p>
          <a:p>
            <a:pPr marL="742950" indent="-285750" fontAlgn="base">
              <a:buClr>
                <a:schemeClr val="bg1"/>
              </a:buClr>
              <a:buFont typeface="Arial" panose="020B0604020202020204" pitchFamily="34" charset="0"/>
              <a:buChar char="•"/>
            </a:pPr>
            <a:r>
              <a:rPr lang="fr-CA" sz="1100" dirty="0">
                <a:solidFill>
                  <a:schemeClr val="bg1"/>
                </a:solidFill>
                <a:latin typeface="Arial" panose="020B0604020202020204" pitchFamily="34" charset="0"/>
              </a:rPr>
              <a:t>Maîtrisent-ils les fonctionnalités importantes?</a:t>
            </a:r>
          </a:p>
          <a:p>
            <a:pPr marL="742950" indent="-285750" fontAlgn="base">
              <a:buClr>
                <a:schemeClr val="bg1"/>
              </a:buClr>
              <a:buFont typeface="Arial" panose="020B0604020202020204" pitchFamily="34" charset="0"/>
              <a:buChar char="•"/>
            </a:pPr>
            <a:r>
              <a:rPr lang="fr-CA" sz="1100" dirty="0">
                <a:solidFill>
                  <a:schemeClr val="bg1"/>
                </a:solidFill>
                <a:latin typeface="Arial" panose="020B0604020202020204" pitchFamily="34" charset="0"/>
              </a:rPr>
              <a:t>Sont-ils capables de se connecter avec l’appareil qu’ils utiliseront?</a:t>
            </a:r>
          </a:p>
        </p:txBody>
      </p:sp>
      <p:pic>
        <p:nvPicPr>
          <p:cNvPr id="153" name="Google Shape;178;p4">
            <a:extLst>
              <a:ext uri="{FF2B5EF4-FFF2-40B4-BE49-F238E27FC236}">
                <a16:creationId xmlns:a16="http://schemas.microsoft.com/office/drawing/2014/main" id="{D924C385-3CA9-4CA8-A4F4-D8A0373E54FA}"/>
              </a:ext>
            </a:extLst>
          </p:cNvPr>
          <p:cNvPicPr preferRelativeResize="0"/>
          <p:nvPr/>
        </p:nvPicPr>
        <p:blipFill rotWithShape="1">
          <a:blip r:embed="rId5">
            <a:alphaModFix/>
          </a:blip>
          <a:srcRect/>
          <a:stretch/>
        </p:blipFill>
        <p:spPr>
          <a:xfrm>
            <a:off x="7433896" y="2477775"/>
            <a:ext cx="4764742" cy="69785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RECIT FAD 2021">
      <a:dk1>
        <a:srgbClr val="434343"/>
      </a:dk1>
      <a:lt1>
        <a:srgbClr val="FFFFFF"/>
      </a:lt1>
      <a:dk2>
        <a:srgbClr val="2269B3"/>
      </a:dk2>
      <a:lt2>
        <a:srgbClr val="E7E6E6"/>
      </a:lt2>
      <a:accent1>
        <a:srgbClr val="FAA32C"/>
      </a:accent1>
      <a:accent2>
        <a:srgbClr val="595959"/>
      </a:accent2>
      <a:accent3>
        <a:srgbClr val="76A5AF"/>
      </a:accent3>
      <a:accent4>
        <a:srgbClr val="434343"/>
      </a:accent4>
      <a:accent5>
        <a:srgbClr val="45818E"/>
      </a:accent5>
      <a:accent6>
        <a:srgbClr val="434343"/>
      </a:accent6>
      <a:hlink>
        <a:srgbClr val="2269B3"/>
      </a:hlink>
      <a:folHlink>
        <a:srgbClr val="FAA32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307</Words>
  <Application>Microsoft Office PowerPoint</Application>
  <PresentationFormat>Grand écran</PresentationFormat>
  <Paragraphs>36</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Ubuntu</vt:lpstr>
      <vt:lpstr>Source Sans Pro Light</vt:lpstr>
      <vt:lpstr>Arial</vt:lpstr>
      <vt:lpstr>Viga</vt:lpstr>
      <vt:lpstr>Caveat</vt:lpstr>
      <vt:lpstr>Office Theme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Ilhamsyah</dc:creator>
  <cp:lastModifiedBy>Roy Étienne</cp:lastModifiedBy>
  <cp:revision>2</cp:revision>
  <dcterms:created xsi:type="dcterms:W3CDTF">2016-03-02T03:51:58Z</dcterms:created>
  <dcterms:modified xsi:type="dcterms:W3CDTF">2021-12-17T14:25:05Z</dcterms:modified>
</cp:coreProperties>
</file>