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256" r:id="rId2"/>
    <p:sldId id="257" r:id="rId3"/>
    <p:sldId id="369" r:id="rId4"/>
    <p:sldId id="370" r:id="rId5"/>
    <p:sldId id="372" r:id="rId6"/>
    <p:sldId id="368" r:id="rId7"/>
    <p:sldId id="381" r:id="rId8"/>
    <p:sldId id="373" r:id="rId9"/>
    <p:sldId id="374" r:id="rId10"/>
    <p:sldId id="375" r:id="rId11"/>
    <p:sldId id="376" r:id="rId12"/>
    <p:sldId id="382" r:id="rId13"/>
    <p:sldId id="383" r:id="rId14"/>
    <p:sldId id="389" r:id="rId15"/>
    <p:sldId id="390" r:id="rId16"/>
    <p:sldId id="385" r:id="rId17"/>
    <p:sldId id="378" r:id="rId18"/>
    <p:sldId id="388" r:id="rId19"/>
    <p:sldId id="387" r:id="rId20"/>
    <p:sldId id="380" r:id="rId21"/>
    <p:sldId id="379" r:id="rId22"/>
    <p:sldId id="377" r:id="rId23"/>
    <p:sldId id="3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91" y="3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CFF5F2-2331-408E-A8AC-FDBD65FD468F}"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IN"/>
        </a:p>
      </dgm:t>
    </dgm:pt>
    <dgm:pt modelId="{DFA7E7BE-E639-4427-B135-67DA23B7C36E}">
      <dgm:prSet phldrT="[Text]"/>
      <dgm:spPr/>
      <dgm:t>
        <a:bodyPr/>
        <a:lstStyle/>
        <a:p>
          <a:r>
            <a:rPr lang="en-IN" b="1" i="0" u="none" dirty="0"/>
            <a:t>1. Historical Housing Data:</a:t>
          </a:r>
          <a:endParaRPr lang="en-IN" dirty="0"/>
        </a:p>
      </dgm:t>
    </dgm:pt>
    <dgm:pt modelId="{E3F24BE3-7A27-4445-ABDA-51006CEA548F}" type="parTrans" cxnId="{EAF02068-7712-4579-BA62-B068DB689ED6}">
      <dgm:prSet/>
      <dgm:spPr/>
      <dgm:t>
        <a:bodyPr/>
        <a:lstStyle/>
        <a:p>
          <a:endParaRPr lang="en-IN"/>
        </a:p>
      </dgm:t>
    </dgm:pt>
    <dgm:pt modelId="{604DCE4E-BCB8-47DE-9CDB-DD204A42F882}" type="sibTrans" cxnId="{EAF02068-7712-4579-BA62-B068DB689ED6}">
      <dgm:prSet/>
      <dgm:spPr/>
      <dgm:t>
        <a:bodyPr/>
        <a:lstStyle/>
        <a:p>
          <a:endParaRPr lang="en-IN"/>
        </a:p>
      </dgm:t>
    </dgm:pt>
    <dgm:pt modelId="{72DCB83C-8DB3-4D05-B4B7-0CA46131D5E8}">
      <dgm:prSet phldrT="[Text]" custT="1"/>
      <dgm:spPr/>
      <dgm:t>
        <a:bodyPr/>
        <a:lstStyle/>
        <a:p>
          <a:r>
            <a:rPr lang="en-US" sz="2000" b="0" i="0" u="none" dirty="0"/>
            <a:t>Sales prices, property features (size, bedrooms, bathrooms), and transaction dates</a:t>
          </a:r>
          <a:r>
            <a:rPr lang="en-US" sz="1200" b="0" i="0" u="none" dirty="0"/>
            <a:t>.</a:t>
          </a:r>
          <a:endParaRPr lang="en-IN" sz="1200" dirty="0"/>
        </a:p>
      </dgm:t>
    </dgm:pt>
    <dgm:pt modelId="{5B82412A-7B7E-48EA-8502-E52409ADC95C}" type="parTrans" cxnId="{B26CB029-EA8F-478E-A66D-D4B63FAA98BB}">
      <dgm:prSet/>
      <dgm:spPr/>
      <dgm:t>
        <a:bodyPr/>
        <a:lstStyle/>
        <a:p>
          <a:endParaRPr lang="en-IN"/>
        </a:p>
      </dgm:t>
    </dgm:pt>
    <dgm:pt modelId="{F04F029B-0D9F-4FAF-B07C-F35DDA4A6E60}" type="sibTrans" cxnId="{B26CB029-EA8F-478E-A66D-D4B63FAA98BB}">
      <dgm:prSet/>
      <dgm:spPr/>
      <dgm:t>
        <a:bodyPr/>
        <a:lstStyle/>
        <a:p>
          <a:endParaRPr lang="en-IN"/>
        </a:p>
      </dgm:t>
    </dgm:pt>
    <dgm:pt modelId="{F15445E1-CA24-4FC5-82A2-542F13CCB53B}">
      <dgm:prSet phldrT="[Text]"/>
      <dgm:spPr/>
      <dgm:t>
        <a:bodyPr/>
        <a:lstStyle/>
        <a:p>
          <a:r>
            <a:rPr lang="en-IN" b="1" i="0" u="none" dirty="0"/>
            <a:t>2. Economic Indicators:</a:t>
          </a:r>
          <a:endParaRPr lang="en-IN" dirty="0"/>
        </a:p>
      </dgm:t>
    </dgm:pt>
    <dgm:pt modelId="{8A377ECD-FC50-498C-8CB9-10F6777D415B}" type="parTrans" cxnId="{2DDECAA6-CEE5-490B-8B91-A26FD58FC5E3}">
      <dgm:prSet/>
      <dgm:spPr/>
      <dgm:t>
        <a:bodyPr/>
        <a:lstStyle/>
        <a:p>
          <a:endParaRPr lang="en-IN"/>
        </a:p>
      </dgm:t>
    </dgm:pt>
    <dgm:pt modelId="{C35E9ADE-902B-4440-888A-3A3A4D859FE7}" type="sibTrans" cxnId="{2DDECAA6-CEE5-490B-8B91-A26FD58FC5E3}">
      <dgm:prSet/>
      <dgm:spPr/>
      <dgm:t>
        <a:bodyPr/>
        <a:lstStyle/>
        <a:p>
          <a:endParaRPr lang="en-IN"/>
        </a:p>
      </dgm:t>
    </dgm:pt>
    <dgm:pt modelId="{F8AD8CE8-C198-4BD1-B90F-E62653B10AFA}">
      <dgm:prSet phldrT="[Text]"/>
      <dgm:spPr/>
      <dgm:t>
        <a:bodyPr/>
        <a:lstStyle/>
        <a:p>
          <a:endParaRPr lang="en-IN" sz="1300" dirty="0"/>
        </a:p>
      </dgm:t>
    </dgm:pt>
    <dgm:pt modelId="{CFCB203C-09ED-4793-82B2-49ED9895D15B}" type="parTrans" cxnId="{741172D8-89F1-4023-90F1-3A9C9B0ADA0B}">
      <dgm:prSet/>
      <dgm:spPr/>
      <dgm:t>
        <a:bodyPr/>
        <a:lstStyle/>
        <a:p>
          <a:endParaRPr lang="en-IN"/>
        </a:p>
      </dgm:t>
    </dgm:pt>
    <dgm:pt modelId="{6AF7A6AB-4D96-4FFA-B7CB-B6320AAA24FF}" type="sibTrans" cxnId="{741172D8-89F1-4023-90F1-3A9C9B0ADA0B}">
      <dgm:prSet/>
      <dgm:spPr/>
      <dgm:t>
        <a:bodyPr/>
        <a:lstStyle/>
        <a:p>
          <a:endParaRPr lang="en-IN"/>
        </a:p>
      </dgm:t>
    </dgm:pt>
    <dgm:pt modelId="{62858816-1E5F-41C7-A043-169DE4DA827D}">
      <dgm:prSet/>
      <dgm:spPr/>
      <dgm:t>
        <a:bodyPr/>
        <a:lstStyle/>
        <a:p>
          <a:r>
            <a:rPr lang="en-IN" b="0" dirty="0"/>
            <a:t>4.</a:t>
          </a:r>
          <a:r>
            <a:rPr lang="en-IN" b="1" dirty="0"/>
            <a:t>Market Trends</a:t>
          </a:r>
          <a:r>
            <a:rPr lang="en-IN" b="0" dirty="0"/>
            <a:t>:</a:t>
          </a:r>
        </a:p>
      </dgm:t>
    </dgm:pt>
    <dgm:pt modelId="{C1FEE2DF-7466-4C5F-8BE2-20FC85594CFE}" type="parTrans" cxnId="{F1248EBA-7F1E-4DBE-9B8E-F822BDFB2B42}">
      <dgm:prSet/>
      <dgm:spPr/>
      <dgm:t>
        <a:bodyPr/>
        <a:lstStyle/>
        <a:p>
          <a:endParaRPr lang="en-IN"/>
        </a:p>
      </dgm:t>
    </dgm:pt>
    <dgm:pt modelId="{B8950446-B457-4E06-BCAA-8E7767F50DC5}" type="sibTrans" cxnId="{F1248EBA-7F1E-4DBE-9B8E-F822BDFB2B42}">
      <dgm:prSet/>
      <dgm:spPr/>
      <dgm:t>
        <a:bodyPr/>
        <a:lstStyle/>
        <a:p>
          <a:endParaRPr lang="en-IN"/>
        </a:p>
      </dgm:t>
    </dgm:pt>
    <dgm:pt modelId="{65AB5C43-C435-4989-84D3-3FC99C938F0A}">
      <dgm:prSet/>
      <dgm:spPr/>
      <dgm:t>
        <a:bodyPr/>
        <a:lstStyle/>
        <a:p>
          <a:r>
            <a:rPr lang="en-IN" b="1" i="0" u="none" dirty="0"/>
            <a:t>5. Additional Factors:</a:t>
          </a:r>
          <a:endParaRPr lang="en-IN" dirty="0"/>
        </a:p>
      </dgm:t>
    </dgm:pt>
    <dgm:pt modelId="{64734F9B-56E2-4E0D-9E48-130F75A759CD}" type="parTrans" cxnId="{C391502E-55C5-475C-AD26-329F4EF4ED81}">
      <dgm:prSet/>
      <dgm:spPr/>
      <dgm:t>
        <a:bodyPr/>
        <a:lstStyle/>
        <a:p>
          <a:endParaRPr lang="en-IN"/>
        </a:p>
      </dgm:t>
    </dgm:pt>
    <dgm:pt modelId="{F934D682-50BE-44E0-B641-81774A5FA23A}" type="sibTrans" cxnId="{C391502E-55C5-475C-AD26-329F4EF4ED81}">
      <dgm:prSet/>
      <dgm:spPr/>
      <dgm:t>
        <a:bodyPr/>
        <a:lstStyle/>
        <a:p>
          <a:endParaRPr lang="en-IN"/>
        </a:p>
      </dgm:t>
    </dgm:pt>
    <dgm:pt modelId="{425E7123-69C7-4A41-8A14-127B21EAC8E2}">
      <dgm:prSet/>
      <dgm:spPr/>
      <dgm:t>
        <a:bodyPr/>
        <a:lstStyle/>
        <a:p>
          <a:r>
            <a:rPr lang="en-IN" b="1" i="0" u="none" dirty="0"/>
            <a:t>3. Geographic Data:</a:t>
          </a:r>
          <a:endParaRPr lang="en-IN" dirty="0"/>
        </a:p>
      </dgm:t>
    </dgm:pt>
    <dgm:pt modelId="{CDD0FC12-117C-432A-8E6D-3E6A766AE735}" type="parTrans" cxnId="{E732ADD3-024C-4382-AFC9-4F19B2901446}">
      <dgm:prSet/>
      <dgm:spPr/>
      <dgm:t>
        <a:bodyPr/>
        <a:lstStyle/>
        <a:p>
          <a:endParaRPr lang="en-IN"/>
        </a:p>
      </dgm:t>
    </dgm:pt>
    <dgm:pt modelId="{CBC2D0C9-94A0-4DE1-A9D4-BF4B4570ECDD}" type="sibTrans" cxnId="{E732ADD3-024C-4382-AFC9-4F19B2901446}">
      <dgm:prSet/>
      <dgm:spPr/>
      <dgm:t>
        <a:bodyPr/>
        <a:lstStyle/>
        <a:p>
          <a:endParaRPr lang="en-IN"/>
        </a:p>
      </dgm:t>
    </dgm:pt>
    <dgm:pt modelId="{683D99C2-0579-4C38-8FDC-4AE1D61C2EDC}">
      <dgm:prSet custT="1"/>
      <dgm:spPr/>
      <dgm:t>
        <a:bodyPr/>
        <a:lstStyle/>
        <a:p>
          <a:r>
            <a:rPr lang="en-US" sz="2000" b="0" i="0" u="none" dirty="0"/>
            <a:t>Median income, employment rates, and economic growth data</a:t>
          </a:r>
          <a:r>
            <a:rPr lang="en-US" sz="1200" b="0" i="0" u="none" dirty="0"/>
            <a:t>.</a:t>
          </a:r>
          <a:endParaRPr lang="en-IN" sz="1200" dirty="0"/>
        </a:p>
      </dgm:t>
    </dgm:pt>
    <dgm:pt modelId="{0E075E31-9ABC-40C5-9CB7-A223AEC0291E}" type="parTrans" cxnId="{BEAB9FF4-05C8-4FAE-8966-486DAD34EA7A}">
      <dgm:prSet/>
      <dgm:spPr/>
      <dgm:t>
        <a:bodyPr/>
        <a:lstStyle/>
        <a:p>
          <a:endParaRPr lang="en-IN"/>
        </a:p>
      </dgm:t>
    </dgm:pt>
    <dgm:pt modelId="{44DEFDB3-4834-4840-B6DC-69AFDEE2BC76}" type="sibTrans" cxnId="{BEAB9FF4-05C8-4FAE-8966-486DAD34EA7A}">
      <dgm:prSet/>
      <dgm:spPr/>
      <dgm:t>
        <a:bodyPr/>
        <a:lstStyle/>
        <a:p>
          <a:endParaRPr lang="en-IN"/>
        </a:p>
      </dgm:t>
    </dgm:pt>
    <dgm:pt modelId="{749C77F3-596B-4F61-8977-738CE3C66706}">
      <dgm:prSet custT="1"/>
      <dgm:spPr/>
      <dgm:t>
        <a:bodyPr/>
        <a:lstStyle/>
        <a:p>
          <a:r>
            <a:rPr lang="en-US" sz="2000" b="0" i="0" u="none" dirty="0"/>
            <a:t>Location attributes such as neighborhood characteristics and proximity to amenities (schools, parks).</a:t>
          </a:r>
          <a:endParaRPr lang="en-US" sz="2000" dirty="0"/>
        </a:p>
      </dgm:t>
    </dgm:pt>
    <dgm:pt modelId="{7D936CB9-F2C8-45B3-A31B-EF0337BA763E}" type="parTrans" cxnId="{2C6E4B7C-A4E0-4BE2-93C6-1086384E15E3}">
      <dgm:prSet/>
      <dgm:spPr/>
      <dgm:t>
        <a:bodyPr/>
        <a:lstStyle/>
        <a:p>
          <a:endParaRPr lang="en-IN"/>
        </a:p>
      </dgm:t>
    </dgm:pt>
    <dgm:pt modelId="{8392290A-B815-4B55-AF14-53BDF7FEDC24}" type="sibTrans" cxnId="{2C6E4B7C-A4E0-4BE2-93C6-1086384E15E3}">
      <dgm:prSet/>
      <dgm:spPr/>
      <dgm:t>
        <a:bodyPr/>
        <a:lstStyle/>
        <a:p>
          <a:endParaRPr lang="en-IN"/>
        </a:p>
      </dgm:t>
    </dgm:pt>
    <dgm:pt modelId="{A48DE199-92DB-4FFB-B297-7E6FA9E52359}">
      <dgm:prSet custT="1"/>
      <dgm:spPr/>
      <dgm:t>
        <a:bodyPr/>
        <a:lstStyle/>
        <a:p>
          <a:pPr>
            <a:buFont typeface="Arial" panose="020B0604020202020204" pitchFamily="34" charset="0"/>
            <a:buChar char="•"/>
          </a:pPr>
          <a:r>
            <a:rPr lang="en-US" sz="2000" b="0" i="0" u="none" dirty="0"/>
            <a:t>Historical trends in property prices, average days on market, and inventory levels.</a:t>
          </a:r>
          <a:endParaRPr lang="en-IN" sz="2000" dirty="0"/>
        </a:p>
      </dgm:t>
    </dgm:pt>
    <dgm:pt modelId="{E69FE7A9-B9B7-4EAA-A242-94194875021F}" type="parTrans" cxnId="{6A2DE302-50D0-47C6-B3F8-0F6033471AA7}">
      <dgm:prSet/>
      <dgm:spPr/>
      <dgm:t>
        <a:bodyPr/>
        <a:lstStyle/>
        <a:p>
          <a:endParaRPr lang="en-IN"/>
        </a:p>
      </dgm:t>
    </dgm:pt>
    <dgm:pt modelId="{3EF43FE3-E075-47D6-B6D2-941847AB8872}" type="sibTrans" cxnId="{6A2DE302-50D0-47C6-B3F8-0F6033471AA7}">
      <dgm:prSet/>
      <dgm:spPr/>
      <dgm:t>
        <a:bodyPr/>
        <a:lstStyle/>
        <a:p>
          <a:endParaRPr lang="en-IN"/>
        </a:p>
      </dgm:t>
    </dgm:pt>
    <dgm:pt modelId="{58201F2C-ACB3-430B-B91B-BAD8F77F443A}">
      <dgm:prSet custT="1"/>
      <dgm:spPr/>
      <dgm:t>
        <a:bodyPr/>
        <a:lstStyle/>
        <a:p>
          <a:r>
            <a:rPr lang="en-US" sz="2000" b="0" i="0" u="none" dirty="0"/>
            <a:t>Property age, condition, and unique features (e.g., pool, garage).</a:t>
          </a:r>
          <a:endParaRPr lang="en-IN" sz="2000" dirty="0"/>
        </a:p>
      </dgm:t>
    </dgm:pt>
    <dgm:pt modelId="{2CAE18B3-6715-43BD-BD2D-11A4667FF003}" type="parTrans" cxnId="{EE2D83CB-4AD6-40B0-8318-4FAD8A9F7D96}">
      <dgm:prSet/>
      <dgm:spPr/>
      <dgm:t>
        <a:bodyPr/>
        <a:lstStyle/>
        <a:p>
          <a:endParaRPr lang="en-IN"/>
        </a:p>
      </dgm:t>
    </dgm:pt>
    <dgm:pt modelId="{D3FD5176-0A5D-4635-99E9-D53CE8C031FD}" type="sibTrans" cxnId="{EE2D83CB-4AD6-40B0-8318-4FAD8A9F7D96}">
      <dgm:prSet/>
      <dgm:spPr/>
      <dgm:t>
        <a:bodyPr/>
        <a:lstStyle/>
        <a:p>
          <a:endParaRPr lang="en-IN"/>
        </a:p>
      </dgm:t>
    </dgm:pt>
    <dgm:pt modelId="{9DB78ED0-839A-4DA0-A04F-9C13BFCCE705}" type="pres">
      <dgm:prSet presAssocID="{17CFF5F2-2331-408E-A8AC-FDBD65FD468F}" presName="Name0" presStyleCnt="0">
        <dgm:presLayoutVars>
          <dgm:dir/>
          <dgm:animLvl val="lvl"/>
          <dgm:resizeHandles/>
        </dgm:presLayoutVars>
      </dgm:prSet>
      <dgm:spPr/>
    </dgm:pt>
    <dgm:pt modelId="{FBCCE973-620A-4646-8F94-399CEA0B4A83}" type="pres">
      <dgm:prSet presAssocID="{DFA7E7BE-E639-4427-B135-67DA23B7C36E}" presName="linNode" presStyleCnt="0"/>
      <dgm:spPr/>
    </dgm:pt>
    <dgm:pt modelId="{AEE863D2-9215-4DF6-85D2-8E1E70B9B317}" type="pres">
      <dgm:prSet presAssocID="{DFA7E7BE-E639-4427-B135-67DA23B7C36E}" presName="parentShp" presStyleLbl="node1" presStyleIdx="0" presStyleCnt="5">
        <dgm:presLayoutVars>
          <dgm:bulletEnabled val="1"/>
        </dgm:presLayoutVars>
      </dgm:prSet>
      <dgm:spPr/>
    </dgm:pt>
    <dgm:pt modelId="{84B44DC3-EBCB-49C8-B7E6-085AD47FAECC}" type="pres">
      <dgm:prSet presAssocID="{DFA7E7BE-E639-4427-B135-67DA23B7C36E}" presName="childShp" presStyleLbl="bgAccFollowNode1" presStyleIdx="0" presStyleCnt="5">
        <dgm:presLayoutVars>
          <dgm:bulletEnabled val="1"/>
        </dgm:presLayoutVars>
      </dgm:prSet>
      <dgm:spPr/>
    </dgm:pt>
    <dgm:pt modelId="{7CAF6AF7-2F53-4257-B72A-91C098986EC2}" type="pres">
      <dgm:prSet presAssocID="{604DCE4E-BCB8-47DE-9CDB-DD204A42F882}" presName="spacing" presStyleCnt="0"/>
      <dgm:spPr/>
    </dgm:pt>
    <dgm:pt modelId="{B495183D-D0F8-4F79-99D3-40B1CA41EE22}" type="pres">
      <dgm:prSet presAssocID="{F15445E1-CA24-4FC5-82A2-542F13CCB53B}" presName="linNode" presStyleCnt="0"/>
      <dgm:spPr/>
    </dgm:pt>
    <dgm:pt modelId="{41EF46E1-FAD4-489A-9FF0-A7A7AB3E4AC0}" type="pres">
      <dgm:prSet presAssocID="{F15445E1-CA24-4FC5-82A2-542F13CCB53B}" presName="parentShp" presStyleLbl="node1" presStyleIdx="1" presStyleCnt="5">
        <dgm:presLayoutVars>
          <dgm:bulletEnabled val="1"/>
        </dgm:presLayoutVars>
      </dgm:prSet>
      <dgm:spPr/>
    </dgm:pt>
    <dgm:pt modelId="{9F8328FB-16A1-4672-85E6-96F6C9284B4E}" type="pres">
      <dgm:prSet presAssocID="{F15445E1-CA24-4FC5-82A2-542F13CCB53B}" presName="childShp" presStyleLbl="bgAccFollowNode1" presStyleIdx="1" presStyleCnt="5">
        <dgm:presLayoutVars>
          <dgm:bulletEnabled val="1"/>
        </dgm:presLayoutVars>
      </dgm:prSet>
      <dgm:spPr/>
    </dgm:pt>
    <dgm:pt modelId="{7F03CB4B-641A-4DB3-B76E-61DC997A47E2}" type="pres">
      <dgm:prSet presAssocID="{C35E9ADE-902B-4440-888A-3A3A4D859FE7}" presName="spacing" presStyleCnt="0"/>
      <dgm:spPr/>
    </dgm:pt>
    <dgm:pt modelId="{12898800-AD4F-4A97-8E58-0E7AC697AA77}" type="pres">
      <dgm:prSet presAssocID="{425E7123-69C7-4A41-8A14-127B21EAC8E2}" presName="linNode" presStyleCnt="0"/>
      <dgm:spPr/>
    </dgm:pt>
    <dgm:pt modelId="{5CEE260E-5DFA-4E6C-B44C-8F6540FD9EE7}" type="pres">
      <dgm:prSet presAssocID="{425E7123-69C7-4A41-8A14-127B21EAC8E2}" presName="parentShp" presStyleLbl="node1" presStyleIdx="2" presStyleCnt="5">
        <dgm:presLayoutVars>
          <dgm:bulletEnabled val="1"/>
        </dgm:presLayoutVars>
      </dgm:prSet>
      <dgm:spPr/>
    </dgm:pt>
    <dgm:pt modelId="{7D15B734-0EB1-429C-8125-618E5656BF84}" type="pres">
      <dgm:prSet presAssocID="{425E7123-69C7-4A41-8A14-127B21EAC8E2}" presName="childShp" presStyleLbl="bgAccFollowNode1" presStyleIdx="2" presStyleCnt="5" custScaleX="99711" custScaleY="145391">
        <dgm:presLayoutVars>
          <dgm:bulletEnabled val="1"/>
        </dgm:presLayoutVars>
      </dgm:prSet>
      <dgm:spPr/>
    </dgm:pt>
    <dgm:pt modelId="{D9190136-B886-4F2A-B9E7-25D52BD2E6F6}" type="pres">
      <dgm:prSet presAssocID="{CBC2D0C9-94A0-4DE1-A9D4-BF4B4570ECDD}" presName="spacing" presStyleCnt="0"/>
      <dgm:spPr/>
    </dgm:pt>
    <dgm:pt modelId="{4F3475FD-12D9-494B-BEAB-CC137A174170}" type="pres">
      <dgm:prSet presAssocID="{62858816-1E5F-41C7-A043-169DE4DA827D}" presName="linNode" presStyleCnt="0"/>
      <dgm:spPr/>
    </dgm:pt>
    <dgm:pt modelId="{9EA54AB9-C1B4-40B2-982F-43AD93D18425}" type="pres">
      <dgm:prSet presAssocID="{62858816-1E5F-41C7-A043-169DE4DA827D}" presName="parentShp" presStyleLbl="node1" presStyleIdx="3" presStyleCnt="5">
        <dgm:presLayoutVars>
          <dgm:bulletEnabled val="1"/>
        </dgm:presLayoutVars>
      </dgm:prSet>
      <dgm:spPr/>
    </dgm:pt>
    <dgm:pt modelId="{8D3D21D4-040A-4431-925E-92714EF3D378}" type="pres">
      <dgm:prSet presAssocID="{62858816-1E5F-41C7-A043-169DE4DA827D}" presName="childShp" presStyleLbl="bgAccFollowNode1" presStyleIdx="3" presStyleCnt="5">
        <dgm:presLayoutVars>
          <dgm:bulletEnabled val="1"/>
        </dgm:presLayoutVars>
      </dgm:prSet>
      <dgm:spPr/>
    </dgm:pt>
    <dgm:pt modelId="{E62741D3-D2E9-4BB7-AB47-036B6F5ABE02}" type="pres">
      <dgm:prSet presAssocID="{B8950446-B457-4E06-BCAA-8E7767F50DC5}" presName="spacing" presStyleCnt="0"/>
      <dgm:spPr/>
    </dgm:pt>
    <dgm:pt modelId="{410129C4-3EF7-4AB3-AEED-B99BC2A083BC}" type="pres">
      <dgm:prSet presAssocID="{65AB5C43-C435-4989-84D3-3FC99C938F0A}" presName="linNode" presStyleCnt="0"/>
      <dgm:spPr/>
    </dgm:pt>
    <dgm:pt modelId="{34DD8991-7CFF-47AF-80DB-2A4305D81DCA}" type="pres">
      <dgm:prSet presAssocID="{65AB5C43-C435-4989-84D3-3FC99C938F0A}" presName="parentShp" presStyleLbl="node1" presStyleIdx="4" presStyleCnt="5">
        <dgm:presLayoutVars>
          <dgm:bulletEnabled val="1"/>
        </dgm:presLayoutVars>
      </dgm:prSet>
      <dgm:spPr/>
    </dgm:pt>
    <dgm:pt modelId="{85FFB7E1-5647-4159-A7F7-6C9BCEE619EF}" type="pres">
      <dgm:prSet presAssocID="{65AB5C43-C435-4989-84D3-3FC99C938F0A}" presName="childShp" presStyleLbl="bgAccFollowNode1" presStyleIdx="4" presStyleCnt="5">
        <dgm:presLayoutVars>
          <dgm:bulletEnabled val="1"/>
        </dgm:presLayoutVars>
      </dgm:prSet>
      <dgm:spPr/>
    </dgm:pt>
  </dgm:ptLst>
  <dgm:cxnLst>
    <dgm:cxn modelId="{65F20E00-F2C6-4858-8EAF-5E6C2A74D365}" type="presOf" srcId="{425E7123-69C7-4A41-8A14-127B21EAC8E2}" destId="{5CEE260E-5DFA-4E6C-B44C-8F6540FD9EE7}" srcOrd="0" destOrd="0" presId="urn:microsoft.com/office/officeart/2005/8/layout/vList6"/>
    <dgm:cxn modelId="{6A2DE302-50D0-47C6-B3F8-0F6033471AA7}" srcId="{62858816-1E5F-41C7-A043-169DE4DA827D}" destId="{A48DE199-92DB-4FFB-B297-7E6FA9E52359}" srcOrd="0" destOrd="0" parTransId="{E69FE7A9-B9B7-4EAA-A242-94194875021F}" sibTransId="{3EF43FE3-E075-47D6-B6D2-941847AB8872}"/>
    <dgm:cxn modelId="{B26CB029-EA8F-478E-A66D-D4B63FAA98BB}" srcId="{DFA7E7BE-E639-4427-B135-67DA23B7C36E}" destId="{72DCB83C-8DB3-4D05-B4B7-0CA46131D5E8}" srcOrd="0" destOrd="0" parTransId="{5B82412A-7B7E-48EA-8502-E52409ADC95C}" sibTransId="{F04F029B-0D9F-4FAF-B07C-F35DDA4A6E60}"/>
    <dgm:cxn modelId="{C391502E-55C5-475C-AD26-329F4EF4ED81}" srcId="{17CFF5F2-2331-408E-A8AC-FDBD65FD468F}" destId="{65AB5C43-C435-4989-84D3-3FC99C938F0A}" srcOrd="4" destOrd="0" parTransId="{64734F9B-56E2-4E0D-9E48-130F75A759CD}" sibTransId="{F934D682-50BE-44E0-B641-81774A5FA23A}"/>
    <dgm:cxn modelId="{E8B2BC64-0052-458C-9F2C-CFB0F5E28594}" type="presOf" srcId="{F8AD8CE8-C198-4BD1-B90F-E62653B10AFA}" destId="{7D15B734-0EB1-429C-8125-618E5656BF84}" srcOrd="0" destOrd="0" presId="urn:microsoft.com/office/officeart/2005/8/layout/vList6"/>
    <dgm:cxn modelId="{EAF02068-7712-4579-BA62-B068DB689ED6}" srcId="{17CFF5F2-2331-408E-A8AC-FDBD65FD468F}" destId="{DFA7E7BE-E639-4427-B135-67DA23B7C36E}" srcOrd="0" destOrd="0" parTransId="{E3F24BE3-7A27-4445-ABDA-51006CEA548F}" sibTransId="{604DCE4E-BCB8-47DE-9CDB-DD204A42F882}"/>
    <dgm:cxn modelId="{99468C6A-7C1B-4E3D-8138-6DE67CDF5B63}" type="presOf" srcId="{683D99C2-0579-4C38-8FDC-4AE1D61C2EDC}" destId="{9F8328FB-16A1-4672-85E6-96F6C9284B4E}" srcOrd="0" destOrd="0" presId="urn:microsoft.com/office/officeart/2005/8/layout/vList6"/>
    <dgm:cxn modelId="{ED58564B-15CA-4AE2-AA11-6C210A9369C2}" type="presOf" srcId="{A48DE199-92DB-4FFB-B297-7E6FA9E52359}" destId="{8D3D21D4-040A-4431-925E-92714EF3D378}" srcOrd="0" destOrd="0" presId="urn:microsoft.com/office/officeart/2005/8/layout/vList6"/>
    <dgm:cxn modelId="{2B76CA6D-6432-47AD-8279-C43D8BA5E00F}" type="presOf" srcId="{72DCB83C-8DB3-4D05-B4B7-0CA46131D5E8}" destId="{84B44DC3-EBCB-49C8-B7E6-085AD47FAECC}" srcOrd="0" destOrd="0" presId="urn:microsoft.com/office/officeart/2005/8/layout/vList6"/>
    <dgm:cxn modelId="{A32F7E53-9B23-4602-A90A-470389112AB4}" type="presOf" srcId="{62858816-1E5F-41C7-A043-169DE4DA827D}" destId="{9EA54AB9-C1B4-40B2-982F-43AD93D18425}" srcOrd="0" destOrd="0" presId="urn:microsoft.com/office/officeart/2005/8/layout/vList6"/>
    <dgm:cxn modelId="{814F9075-1831-4560-B233-E091C9A1F991}" type="presOf" srcId="{65AB5C43-C435-4989-84D3-3FC99C938F0A}" destId="{34DD8991-7CFF-47AF-80DB-2A4305D81DCA}" srcOrd="0" destOrd="0" presId="urn:microsoft.com/office/officeart/2005/8/layout/vList6"/>
    <dgm:cxn modelId="{B3BE0778-A760-4BDB-BC3A-0135F0E9DBA2}" type="presOf" srcId="{F15445E1-CA24-4FC5-82A2-542F13CCB53B}" destId="{41EF46E1-FAD4-489A-9FF0-A7A7AB3E4AC0}" srcOrd="0" destOrd="0" presId="urn:microsoft.com/office/officeart/2005/8/layout/vList6"/>
    <dgm:cxn modelId="{2C6E4B7C-A4E0-4BE2-93C6-1086384E15E3}" srcId="{425E7123-69C7-4A41-8A14-127B21EAC8E2}" destId="{749C77F3-596B-4F61-8977-738CE3C66706}" srcOrd="1" destOrd="0" parTransId="{7D936CB9-F2C8-45B3-A31B-EF0337BA763E}" sibTransId="{8392290A-B815-4B55-AF14-53BDF7FEDC24}"/>
    <dgm:cxn modelId="{2DDECAA6-CEE5-490B-8B91-A26FD58FC5E3}" srcId="{17CFF5F2-2331-408E-A8AC-FDBD65FD468F}" destId="{F15445E1-CA24-4FC5-82A2-542F13CCB53B}" srcOrd="1" destOrd="0" parTransId="{8A377ECD-FC50-498C-8CB9-10F6777D415B}" sibTransId="{C35E9ADE-902B-4440-888A-3A3A4D859FE7}"/>
    <dgm:cxn modelId="{F1248EBA-7F1E-4DBE-9B8E-F822BDFB2B42}" srcId="{17CFF5F2-2331-408E-A8AC-FDBD65FD468F}" destId="{62858816-1E5F-41C7-A043-169DE4DA827D}" srcOrd="3" destOrd="0" parTransId="{C1FEE2DF-7466-4C5F-8BE2-20FC85594CFE}" sibTransId="{B8950446-B457-4E06-BCAA-8E7767F50DC5}"/>
    <dgm:cxn modelId="{B016C6C1-1D70-4EC1-8DA6-E119888CE16D}" type="presOf" srcId="{58201F2C-ACB3-430B-B91B-BAD8F77F443A}" destId="{85FFB7E1-5647-4159-A7F7-6C9BCEE619EF}" srcOrd="0" destOrd="0" presId="urn:microsoft.com/office/officeart/2005/8/layout/vList6"/>
    <dgm:cxn modelId="{EE2D83CB-4AD6-40B0-8318-4FAD8A9F7D96}" srcId="{65AB5C43-C435-4989-84D3-3FC99C938F0A}" destId="{58201F2C-ACB3-430B-B91B-BAD8F77F443A}" srcOrd="0" destOrd="0" parTransId="{2CAE18B3-6715-43BD-BD2D-11A4667FF003}" sibTransId="{D3FD5176-0A5D-4635-99E9-D53CE8C031FD}"/>
    <dgm:cxn modelId="{085416D2-E4C6-44BE-9D3E-87E373BB755E}" type="presOf" srcId="{749C77F3-596B-4F61-8977-738CE3C66706}" destId="{7D15B734-0EB1-429C-8125-618E5656BF84}" srcOrd="0" destOrd="1" presId="urn:microsoft.com/office/officeart/2005/8/layout/vList6"/>
    <dgm:cxn modelId="{E732ADD3-024C-4382-AFC9-4F19B2901446}" srcId="{17CFF5F2-2331-408E-A8AC-FDBD65FD468F}" destId="{425E7123-69C7-4A41-8A14-127B21EAC8E2}" srcOrd="2" destOrd="0" parTransId="{CDD0FC12-117C-432A-8E6D-3E6A766AE735}" sibTransId="{CBC2D0C9-94A0-4DE1-A9D4-BF4B4570ECDD}"/>
    <dgm:cxn modelId="{741172D8-89F1-4023-90F1-3A9C9B0ADA0B}" srcId="{425E7123-69C7-4A41-8A14-127B21EAC8E2}" destId="{F8AD8CE8-C198-4BD1-B90F-E62653B10AFA}" srcOrd="0" destOrd="0" parTransId="{CFCB203C-09ED-4793-82B2-49ED9895D15B}" sibTransId="{6AF7A6AB-4D96-4FFA-B7CB-B6320AAA24FF}"/>
    <dgm:cxn modelId="{398F68DA-B0DB-4CB1-9D5F-70C9C72719DB}" type="presOf" srcId="{17CFF5F2-2331-408E-A8AC-FDBD65FD468F}" destId="{9DB78ED0-839A-4DA0-A04F-9C13BFCCE705}" srcOrd="0" destOrd="0" presId="urn:microsoft.com/office/officeart/2005/8/layout/vList6"/>
    <dgm:cxn modelId="{6BC596E3-ECC9-4BE5-951E-466E75E4E56F}" type="presOf" srcId="{DFA7E7BE-E639-4427-B135-67DA23B7C36E}" destId="{AEE863D2-9215-4DF6-85D2-8E1E70B9B317}" srcOrd="0" destOrd="0" presId="urn:microsoft.com/office/officeart/2005/8/layout/vList6"/>
    <dgm:cxn modelId="{BEAB9FF4-05C8-4FAE-8966-486DAD34EA7A}" srcId="{F15445E1-CA24-4FC5-82A2-542F13CCB53B}" destId="{683D99C2-0579-4C38-8FDC-4AE1D61C2EDC}" srcOrd="0" destOrd="0" parTransId="{0E075E31-9ABC-40C5-9CB7-A223AEC0291E}" sibTransId="{44DEFDB3-4834-4840-B6DC-69AFDEE2BC76}"/>
    <dgm:cxn modelId="{0B0F1491-F11F-4021-9C91-AEB5C9A49351}" type="presParOf" srcId="{9DB78ED0-839A-4DA0-A04F-9C13BFCCE705}" destId="{FBCCE973-620A-4646-8F94-399CEA0B4A83}" srcOrd="0" destOrd="0" presId="urn:microsoft.com/office/officeart/2005/8/layout/vList6"/>
    <dgm:cxn modelId="{791BC29F-68D9-4A36-9B59-3F630098D37F}" type="presParOf" srcId="{FBCCE973-620A-4646-8F94-399CEA0B4A83}" destId="{AEE863D2-9215-4DF6-85D2-8E1E70B9B317}" srcOrd="0" destOrd="0" presId="urn:microsoft.com/office/officeart/2005/8/layout/vList6"/>
    <dgm:cxn modelId="{ECE769A7-D4EF-46A3-A868-3CD8AAC413C2}" type="presParOf" srcId="{FBCCE973-620A-4646-8F94-399CEA0B4A83}" destId="{84B44DC3-EBCB-49C8-B7E6-085AD47FAECC}" srcOrd="1" destOrd="0" presId="urn:microsoft.com/office/officeart/2005/8/layout/vList6"/>
    <dgm:cxn modelId="{9A2F76FF-5D79-4E05-86A2-E29AF5B7C321}" type="presParOf" srcId="{9DB78ED0-839A-4DA0-A04F-9C13BFCCE705}" destId="{7CAF6AF7-2F53-4257-B72A-91C098986EC2}" srcOrd="1" destOrd="0" presId="urn:microsoft.com/office/officeart/2005/8/layout/vList6"/>
    <dgm:cxn modelId="{E8E970DA-8839-4E8C-B69A-8CA96F9EA863}" type="presParOf" srcId="{9DB78ED0-839A-4DA0-A04F-9C13BFCCE705}" destId="{B495183D-D0F8-4F79-99D3-40B1CA41EE22}" srcOrd="2" destOrd="0" presId="urn:microsoft.com/office/officeart/2005/8/layout/vList6"/>
    <dgm:cxn modelId="{C138B43F-67B0-4D4B-95A8-CA5BE925956E}" type="presParOf" srcId="{B495183D-D0F8-4F79-99D3-40B1CA41EE22}" destId="{41EF46E1-FAD4-489A-9FF0-A7A7AB3E4AC0}" srcOrd="0" destOrd="0" presId="urn:microsoft.com/office/officeart/2005/8/layout/vList6"/>
    <dgm:cxn modelId="{D5ED1A27-41D5-4874-B094-720E6E923B33}" type="presParOf" srcId="{B495183D-D0F8-4F79-99D3-40B1CA41EE22}" destId="{9F8328FB-16A1-4672-85E6-96F6C9284B4E}" srcOrd="1" destOrd="0" presId="urn:microsoft.com/office/officeart/2005/8/layout/vList6"/>
    <dgm:cxn modelId="{5345CFAA-C807-4B2E-BE6D-910FDC058ED9}" type="presParOf" srcId="{9DB78ED0-839A-4DA0-A04F-9C13BFCCE705}" destId="{7F03CB4B-641A-4DB3-B76E-61DC997A47E2}" srcOrd="3" destOrd="0" presId="urn:microsoft.com/office/officeart/2005/8/layout/vList6"/>
    <dgm:cxn modelId="{BF2C3DF5-3A36-4B05-8DB1-795B045DE0A1}" type="presParOf" srcId="{9DB78ED0-839A-4DA0-A04F-9C13BFCCE705}" destId="{12898800-AD4F-4A97-8E58-0E7AC697AA77}" srcOrd="4" destOrd="0" presId="urn:microsoft.com/office/officeart/2005/8/layout/vList6"/>
    <dgm:cxn modelId="{8B5F74D6-C8BA-40D8-B4C3-073426A35106}" type="presParOf" srcId="{12898800-AD4F-4A97-8E58-0E7AC697AA77}" destId="{5CEE260E-5DFA-4E6C-B44C-8F6540FD9EE7}" srcOrd="0" destOrd="0" presId="urn:microsoft.com/office/officeart/2005/8/layout/vList6"/>
    <dgm:cxn modelId="{C6E71877-E283-4AD5-973D-CB7ABD086857}" type="presParOf" srcId="{12898800-AD4F-4A97-8E58-0E7AC697AA77}" destId="{7D15B734-0EB1-429C-8125-618E5656BF84}" srcOrd="1" destOrd="0" presId="urn:microsoft.com/office/officeart/2005/8/layout/vList6"/>
    <dgm:cxn modelId="{8100C31B-5C32-4ABD-ACE0-71B842BE4792}" type="presParOf" srcId="{9DB78ED0-839A-4DA0-A04F-9C13BFCCE705}" destId="{D9190136-B886-4F2A-B9E7-25D52BD2E6F6}" srcOrd="5" destOrd="0" presId="urn:microsoft.com/office/officeart/2005/8/layout/vList6"/>
    <dgm:cxn modelId="{F94E5E59-AF0F-4F0D-BF92-1BE0E26E7AE3}" type="presParOf" srcId="{9DB78ED0-839A-4DA0-A04F-9C13BFCCE705}" destId="{4F3475FD-12D9-494B-BEAB-CC137A174170}" srcOrd="6" destOrd="0" presId="urn:microsoft.com/office/officeart/2005/8/layout/vList6"/>
    <dgm:cxn modelId="{A729B28D-6E44-4D20-BBD1-F14A17CDFDEE}" type="presParOf" srcId="{4F3475FD-12D9-494B-BEAB-CC137A174170}" destId="{9EA54AB9-C1B4-40B2-982F-43AD93D18425}" srcOrd="0" destOrd="0" presId="urn:microsoft.com/office/officeart/2005/8/layout/vList6"/>
    <dgm:cxn modelId="{A0C6E073-CBE6-4EE4-821B-152FDEC84677}" type="presParOf" srcId="{4F3475FD-12D9-494B-BEAB-CC137A174170}" destId="{8D3D21D4-040A-4431-925E-92714EF3D378}" srcOrd="1" destOrd="0" presId="urn:microsoft.com/office/officeart/2005/8/layout/vList6"/>
    <dgm:cxn modelId="{436C6168-1DEE-41AD-A760-F5A4FD801FCD}" type="presParOf" srcId="{9DB78ED0-839A-4DA0-A04F-9C13BFCCE705}" destId="{E62741D3-D2E9-4BB7-AB47-036B6F5ABE02}" srcOrd="7" destOrd="0" presId="urn:microsoft.com/office/officeart/2005/8/layout/vList6"/>
    <dgm:cxn modelId="{5951A04E-9930-4F16-A278-C4A4BFF44BC5}" type="presParOf" srcId="{9DB78ED0-839A-4DA0-A04F-9C13BFCCE705}" destId="{410129C4-3EF7-4AB3-AEED-B99BC2A083BC}" srcOrd="8" destOrd="0" presId="urn:microsoft.com/office/officeart/2005/8/layout/vList6"/>
    <dgm:cxn modelId="{D518B042-A305-4149-9A7B-8847A59257D7}" type="presParOf" srcId="{410129C4-3EF7-4AB3-AEED-B99BC2A083BC}" destId="{34DD8991-7CFF-47AF-80DB-2A4305D81DCA}" srcOrd="0" destOrd="0" presId="urn:microsoft.com/office/officeart/2005/8/layout/vList6"/>
    <dgm:cxn modelId="{E51467B3-EC1D-4DB6-8EA7-BE2CD8026356}" type="presParOf" srcId="{410129C4-3EF7-4AB3-AEED-B99BC2A083BC}" destId="{85FFB7E1-5647-4159-A7F7-6C9BCEE619EF}"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74CF62-8905-4EA1-BCCE-F83B8BDD5292}"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56C363B2-6E52-4AAA-8C00-5DC38D079248}">
      <dgm:prSet phldrT="[Text]"/>
      <dgm:spPr/>
      <dgm:t>
        <a:bodyPr/>
        <a:lstStyle/>
        <a:p>
          <a:r>
            <a:rPr lang="en-US" dirty="0"/>
            <a:t>COLLECT THE DATA</a:t>
          </a:r>
          <a:endParaRPr lang="en-IN" dirty="0"/>
        </a:p>
      </dgm:t>
    </dgm:pt>
    <dgm:pt modelId="{66E1948C-9B90-49D2-AE7D-EEB08E899F46}" type="parTrans" cxnId="{CD1E5BD9-98B2-453B-A2E5-B5A045635817}">
      <dgm:prSet/>
      <dgm:spPr/>
      <dgm:t>
        <a:bodyPr/>
        <a:lstStyle/>
        <a:p>
          <a:endParaRPr lang="en-IN"/>
        </a:p>
      </dgm:t>
    </dgm:pt>
    <dgm:pt modelId="{0E26236A-C994-4BB4-B917-37E67DC2ADD4}" type="sibTrans" cxnId="{CD1E5BD9-98B2-453B-A2E5-B5A045635817}">
      <dgm:prSet/>
      <dgm:spPr>
        <a:ln>
          <a:solidFill>
            <a:schemeClr val="accent1">
              <a:lumMod val="75000"/>
            </a:schemeClr>
          </a:solidFill>
        </a:ln>
      </dgm:spPr>
      <dgm:t>
        <a:bodyPr/>
        <a:lstStyle/>
        <a:p>
          <a:endParaRPr lang="en-IN"/>
        </a:p>
      </dgm:t>
    </dgm:pt>
    <dgm:pt modelId="{43B705F9-FEF2-41C1-BFCB-3C8FD4A394CE}">
      <dgm:prSet phldrT="[Text]"/>
      <dgm:spPr/>
      <dgm:t>
        <a:bodyPr/>
        <a:lstStyle/>
        <a:p>
          <a:r>
            <a:rPr lang="en-US" dirty="0"/>
            <a:t>HANDLING NULL VALUES AND MISSING DATA</a:t>
          </a:r>
          <a:endParaRPr lang="en-IN" dirty="0"/>
        </a:p>
      </dgm:t>
    </dgm:pt>
    <dgm:pt modelId="{99C96B05-A357-471A-A7E6-E8A464924EC1}" type="parTrans" cxnId="{09D0A689-8C27-423B-A1A7-37FD024F3134}">
      <dgm:prSet/>
      <dgm:spPr/>
      <dgm:t>
        <a:bodyPr/>
        <a:lstStyle/>
        <a:p>
          <a:endParaRPr lang="en-IN"/>
        </a:p>
      </dgm:t>
    </dgm:pt>
    <dgm:pt modelId="{6C5442F1-BF94-4D5E-97CF-629098B0F91D}" type="sibTrans" cxnId="{09D0A689-8C27-423B-A1A7-37FD024F3134}">
      <dgm:prSet/>
      <dgm:spPr>
        <a:ln>
          <a:solidFill>
            <a:schemeClr val="accent1">
              <a:lumMod val="75000"/>
            </a:schemeClr>
          </a:solidFill>
        </a:ln>
      </dgm:spPr>
      <dgm:t>
        <a:bodyPr/>
        <a:lstStyle/>
        <a:p>
          <a:endParaRPr lang="en-IN"/>
        </a:p>
      </dgm:t>
    </dgm:pt>
    <dgm:pt modelId="{7F592ADC-66CF-49B3-97BE-DEC2D06C226F}">
      <dgm:prSet phldrT="[Text]"/>
      <dgm:spPr/>
      <dgm:t>
        <a:bodyPr/>
        <a:lstStyle/>
        <a:p>
          <a:r>
            <a:rPr lang="en-US" dirty="0"/>
            <a:t>FIND THE CORRELATION USING HEAT MAP</a:t>
          </a:r>
          <a:endParaRPr lang="en-IN" dirty="0"/>
        </a:p>
      </dgm:t>
    </dgm:pt>
    <dgm:pt modelId="{03E3CCD6-DEB4-4267-B71A-5B79DBAF1C4F}" type="parTrans" cxnId="{8A77A33A-D96D-4E6D-B5BF-03A81875AA52}">
      <dgm:prSet/>
      <dgm:spPr/>
      <dgm:t>
        <a:bodyPr/>
        <a:lstStyle/>
        <a:p>
          <a:endParaRPr lang="en-IN"/>
        </a:p>
      </dgm:t>
    </dgm:pt>
    <dgm:pt modelId="{28EAE797-C5BE-4BC5-AD07-753D3F3A5B8F}" type="sibTrans" cxnId="{8A77A33A-D96D-4E6D-B5BF-03A81875AA52}">
      <dgm:prSet/>
      <dgm:spPr>
        <a:ln>
          <a:solidFill>
            <a:schemeClr val="accent1">
              <a:lumMod val="75000"/>
            </a:schemeClr>
          </a:solidFill>
        </a:ln>
      </dgm:spPr>
      <dgm:t>
        <a:bodyPr/>
        <a:lstStyle/>
        <a:p>
          <a:endParaRPr lang="en-IN"/>
        </a:p>
      </dgm:t>
    </dgm:pt>
    <dgm:pt modelId="{5DD7EF09-3706-47D0-A042-A38A6F752926}">
      <dgm:prSet phldrT="[Text]"/>
      <dgm:spPr/>
      <dgm:t>
        <a:bodyPr/>
        <a:lstStyle/>
        <a:p>
          <a:r>
            <a:rPr lang="en-US" dirty="0"/>
            <a:t>REGULARISATION </a:t>
          </a:r>
          <a:endParaRPr lang="en-IN" dirty="0"/>
        </a:p>
      </dgm:t>
    </dgm:pt>
    <dgm:pt modelId="{42816EDD-2FC7-483E-8D32-8E5B9FA1DBD1}" type="parTrans" cxnId="{290A7FDF-106A-4195-96A1-EE0601C0A2C3}">
      <dgm:prSet/>
      <dgm:spPr/>
      <dgm:t>
        <a:bodyPr/>
        <a:lstStyle/>
        <a:p>
          <a:endParaRPr lang="en-IN"/>
        </a:p>
      </dgm:t>
    </dgm:pt>
    <dgm:pt modelId="{121A9A3D-167D-4AE0-9BEE-1BEBC72AAB6E}" type="sibTrans" cxnId="{290A7FDF-106A-4195-96A1-EE0601C0A2C3}">
      <dgm:prSet/>
      <dgm:spPr/>
      <dgm:t>
        <a:bodyPr/>
        <a:lstStyle/>
        <a:p>
          <a:endParaRPr lang="en-IN"/>
        </a:p>
      </dgm:t>
    </dgm:pt>
    <dgm:pt modelId="{E886087A-DC63-4535-BDCB-229092EF11DF}" type="pres">
      <dgm:prSet presAssocID="{6874CF62-8905-4EA1-BCCE-F83B8BDD5292}" presName="diagram" presStyleCnt="0">
        <dgm:presLayoutVars>
          <dgm:dir/>
          <dgm:resizeHandles val="exact"/>
        </dgm:presLayoutVars>
      </dgm:prSet>
      <dgm:spPr/>
    </dgm:pt>
    <dgm:pt modelId="{9210B152-0C41-4AAE-A784-B1C00D65D8F7}" type="pres">
      <dgm:prSet presAssocID="{56C363B2-6E52-4AAA-8C00-5DC38D079248}" presName="node" presStyleLbl="node1" presStyleIdx="0" presStyleCnt="4" custLinFactNeighborX="5209" custLinFactNeighborY="1579">
        <dgm:presLayoutVars>
          <dgm:bulletEnabled val="1"/>
        </dgm:presLayoutVars>
      </dgm:prSet>
      <dgm:spPr/>
    </dgm:pt>
    <dgm:pt modelId="{10A63B02-82E0-447F-9EC1-37F42EAA8905}" type="pres">
      <dgm:prSet presAssocID="{0E26236A-C994-4BB4-B917-37E67DC2ADD4}" presName="sibTrans" presStyleLbl="sibTrans2D1" presStyleIdx="0" presStyleCnt="3"/>
      <dgm:spPr/>
    </dgm:pt>
    <dgm:pt modelId="{AA6A8534-1DC1-4D78-B2D7-8AB4C4CACC55}" type="pres">
      <dgm:prSet presAssocID="{0E26236A-C994-4BB4-B917-37E67DC2ADD4}" presName="connectorText" presStyleLbl="sibTrans2D1" presStyleIdx="0" presStyleCnt="3"/>
      <dgm:spPr/>
    </dgm:pt>
    <dgm:pt modelId="{0A1C112F-CB45-467B-A0DB-5F55D34CA3EA}" type="pres">
      <dgm:prSet presAssocID="{43B705F9-FEF2-41C1-BFCB-3C8FD4A394CE}" presName="node" presStyleLbl="node1" presStyleIdx="1" presStyleCnt="4" custLinFactNeighborX="-4262">
        <dgm:presLayoutVars>
          <dgm:bulletEnabled val="1"/>
        </dgm:presLayoutVars>
      </dgm:prSet>
      <dgm:spPr/>
    </dgm:pt>
    <dgm:pt modelId="{4FA14284-D2D3-4509-BD88-CEEDAB60C224}" type="pres">
      <dgm:prSet presAssocID="{6C5442F1-BF94-4D5E-97CF-629098B0F91D}" presName="sibTrans" presStyleLbl="sibTrans2D1" presStyleIdx="1" presStyleCnt="3"/>
      <dgm:spPr/>
    </dgm:pt>
    <dgm:pt modelId="{939E3CFD-A654-4ECA-91E2-DD4E486646F8}" type="pres">
      <dgm:prSet presAssocID="{6C5442F1-BF94-4D5E-97CF-629098B0F91D}" presName="connectorText" presStyleLbl="sibTrans2D1" presStyleIdx="1" presStyleCnt="3"/>
      <dgm:spPr/>
    </dgm:pt>
    <dgm:pt modelId="{8E7B15E3-9391-4E34-AF26-8A6F5F34C34A}" type="pres">
      <dgm:prSet presAssocID="{7F592ADC-66CF-49B3-97BE-DEC2D06C226F}" presName="node" presStyleLbl="node1" presStyleIdx="2" presStyleCnt="4" custLinFactNeighborX="-3315" custLinFactNeighborY="-1579">
        <dgm:presLayoutVars>
          <dgm:bulletEnabled val="1"/>
        </dgm:presLayoutVars>
      </dgm:prSet>
      <dgm:spPr/>
    </dgm:pt>
    <dgm:pt modelId="{F0350075-5849-457B-AC88-29E9ACDE9323}" type="pres">
      <dgm:prSet presAssocID="{28EAE797-C5BE-4BC5-AD07-753D3F3A5B8F}" presName="sibTrans" presStyleLbl="sibTrans2D1" presStyleIdx="2" presStyleCnt="3"/>
      <dgm:spPr/>
    </dgm:pt>
    <dgm:pt modelId="{9CED7061-10B6-416A-A36B-DCA453AF5982}" type="pres">
      <dgm:prSet presAssocID="{28EAE797-C5BE-4BC5-AD07-753D3F3A5B8F}" presName="connectorText" presStyleLbl="sibTrans2D1" presStyleIdx="2" presStyleCnt="3"/>
      <dgm:spPr/>
    </dgm:pt>
    <dgm:pt modelId="{3358763A-7E24-445C-882C-1A307238F709}" type="pres">
      <dgm:prSet presAssocID="{5DD7EF09-3706-47D0-A042-A38A6F752926}" presName="node" presStyleLbl="node1" presStyleIdx="3" presStyleCnt="4" custLinFactNeighborX="8951" custLinFactNeighborY="-5525">
        <dgm:presLayoutVars>
          <dgm:bulletEnabled val="1"/>
        </dgm:presLayoutVars>
      </dgm:prSet>
      <dgm:spPr/>
    </dgm:pt>
  </dgm:ptLst>
  <dgm:cxnLst>
    <dgm:cxn modelId="{149C1D13-04B3-41E1-B342-77910F97C76E}" type="presOf" srcId="{6C5442F1-BF94-4D5E-97CF-629098B0F91D}" destId="{4FA14284-D2D3-4509-BD88-CEEDAB60C224}" srcOrd="0" destOrd="0" presId="urn:microsoft.com/office/officeart/2005/8/layout/process5"/>
    <dgm:cxn modelId="{19FC1E18-9DBB-450F-A991-3F19F5402511}" type="presOf" srcId="{43B705F9-FEF2-41C1-BFCB-3C8FD4A394CE}" destId="{0A1C112F-CB45-467B-A0DB-5F55D34CA3EA}" srcOrd="0" destOrd="0" presId="urn:microsoft.com/office/officeart/2005/8/layout/process5"/>
    <dgm:cxn modelId="{8A77A33A-D96D-4E6D-B5BF-03A81875AA52}" srcId="{6874CF62-8905-4EA1-BCCE-F83B8BDD5292}" destId="{7F592ADC-66CF-49B3-97BE-DEC2D06C226F}" srcOrd="2" destOrd="0" parTransId="{03E3CCD6-DEB4-4267-B71A-5B79DBAF1C4F}" sibTransId="{28EAE797-C5BE-4BC5-AD07-753D3F3A5B8F}"/>
    <dgm:cxn modelId="{46375D63-833B-42DF-B2F0-31E4478DF107}" type="presOf" srcId="{28EAE797-C5BE-4BC5-AD07-753D3F3A5B8F}" destId="{F0350075-5849-457B-AC88-29E9ACDE9323}" srcOrd="0" destOrd="0" presId="urn:microsoft.com/office/officeart/2005/8/layout/process5"/>
    <dgm:cxn modelId="{A92EEC7A-56ED-4737-9A53-6F42DB6B88F6}" type="presOf" srcId="{0E26236A-C994-4BB4-B917-37E67DC2ADD4}" destId="{10A63B02-82E0-447F-9EC1-37F42EAA8905}" srcOrd="0" destOrd="0" presId="urn:microsoft.com/office/officeart/2005/8/layout/process5"/>
    <dgm:cxn modelId="{F4AAB986-52EA-48D8-A5C4-612AFE4B4198}" type="presOf" srcId="{5DD7EF09-3706-47D0-A042-A38A6F752926}" destId="{3358763A-7E24-445C-882C-1A307238F709}" srcOrd="0" destOrd="0" presId="urn:microsoft.com/office/officeart/2005/8/layout/process5"/>
    <dgm:cxn modelId="{09D0A689-8C27-423B-A1A7-37FD024F3134}" srcId="{6874CF62-8905-4EA1-BCCE-F83B8BDD5292}" destId="{43B705F9-FEF2-41C1-BFCB-3C8FD4A394CE}" srcOrd="1" destOrd="0" parTransId="{99C96B05-A357-471A-A7E6-E8A464924EC1}" sibTransId="{6C5442F1-BF94-4D5E-97CF-629098B0F91D}"/>
    <dgm:cxn modelId="{AE705C99-0905-4DE5-81FE-7D164A5A76FE}" type="presOf" srcId="{6874CF62-8905-4EA1-BCCE-F83B8BDD5292}" destId="{E886087A-DC63-4535-BDCB-229092EF11DF}" srcOrd="0" destOrd="0" presId="urn:microsoft.com/office/officeart/2005/8/layout/process5"/>
    <dgm:cxn modelId="{8E83139C-5DCD-4A07-B694-62E06481C0DC}" type="presOf" srcId="{6C5442F1-BF94-4D5E-97CF-629098B0F91D}" destId="{939E3CFD-A654-4ECA-91E2-DD4E486646F8}" srcOrd="1" destOrd="0" presId="urn:microsoft.com/office/officeart/2005/8/layout/process5"/>
    <dgm:cxn modelId="{956066A2-A3EE-4C7E-93BB-9EEE065B2A80}" type="presOf" srcId="{7F592ADC-66CF-49B3-97BE-DEC2D06C226F}" destId="{8E7B15E3-9391-4E34-AF26-8A6F5F34C34A}" srcOrd="0" destOrd="0" presId="urn:microsoft.com/office/officeart/2005/8/layout/process5"/>
    <dgm:cxn modelId="{9B0C4FD4-A64F-4007-B183-763BA1AB271D}" type="presOf" srcId="{56C363B2-6E52-4AAA-8C00-5DC38D079248}" destId="{9210B152-0C41-4AAE-A784-B1C00D65D8F7}" srcOrd="0" destOrd="0" presId="urn:microsoft.com/office/officeart/2005/8/layout/process5"/>
    <dgm:cxn modelId="{CD1E5BD9-98B2-453B-A2E5-B5A045635817}" srcId="{6874CF62-8905-4EA1-BCCE-F83B8BDD5292}" destId="{56C363B2-6E52-4AAA-8C00-5DC38D079248}" srcOrd="0" destOrd="0" parTransId="{66E1948C-9B90-49D2-AE7D-EEB08E899F46}" sibTransId="{0E26236A-C994-4BB4-B917-37E67DC2ADD4}"/>
    <dgm:cxn modelId="{D828A9DD-FCAB-4271-82BD-F5CAED4F624C}" type="presOf" srcId="{28EAE797-C5BE-4BC5-AD07-753D3F3A5B8F}" destId="{9CED7061-10B6-416A-A36B-DCA453AF5982}" srcOrd="1" destOrd="0" presId="urn:microsoft.com/office/officeart/2005/8/layout/process5"/>
    <dgm:cxn modelId="{290A7FDF-106A-4195-96A1-EE0601C0A2C3}" srcId="{6874CF62-8905-4EA1-BCCE-F83B8BDD5292}" destId="{5DD7EF09-3706-47D0-A042-A38A6F752926}" srcOrd="3" destOrd="0" parTransId="{42816EDD-2FC7-483E-8D32-8E5B9FA1DBD1}" sibTransId="{121A9A3D-167D-4AE0-9BEE-1BEBC72AAB6E}"/>
    <dgm:cxn modelId="{0B8003F8-9F0F-42DB-909F-C2698026A8F9}" type="presOf" srcId="{0E26236A-C994-4BB4-B917-37E67DC2ADD4}" destId="{AA6A8534-1DC1-4D78-B2D7-8AB4C4CACC55}" srcOrd="1" destOrd="0" presId="urn:microsoft.com/office/officeart/2005/8/layout/process5"/>
    <dgm:cxn modelId="{0B680432-5F34-4D1F-9D95-80E17474703E}" type="presParOf" srcId="{E886087A-DC63-4535-BDCB-229092EF11DF}" destId="{9210B152-0C41-4AAE-A784-B1C00D65D8F7}" srcOrd="0" destOrd="0" presId="urn:microsoft.com/office/officeart/2005/8/layout/process5"/>
    <dgm:cxn modelId="{1CC37A29-7018-42E2-A1DB-A04AB1546C7C}" type="presParOf" srcId="{E886087A-DC63-4535-BDCB-229092EF11DF}" destId="{10A63B02-82E0-447F-9EC1-37F42EAA8905}" srcOrd="1" destOrd="0" presId="urn:microsoft.com/office/officeart/2005/8/layout/process5"/>
    <dgm:cxn modelId="{C8C0AB08-D0D2-4599-9115-2790D625FB4A}" type="presParOf" srcId="{10A63B02-82E0-447F-9EC1-37F42EAA8905}" destId="{AA6A8534-1DC1-4D78-B2D7-8AB4C4CACC55}" srcOrd="0" destOrd="0" presId="urn:microsoft.com/office/officeart/2005/8/layout/process5"/>
    <dgm:cxn modelId="{9BDC0D1C-04A7-48C9-B1E7-70CD17009BF8}" type="presParOf" srcId="{E886087A-DC63-4535-BDCB-229092EF11DF}" destId="{0A1C112F-CB45-467B-A0DB-5F55D34CA3EA}" srcOrd="2" destOrd="0" presId="urn:microsoft.com/office/officeart/2005/8/layout/process5"/>
    <dgm:cxn modelId="{5F1CFE06-0AF9-420F-86AE-B6C916D72473}" type="presParOf" srcId="{E886087A-DC63-4535-BDCB-229092EF11DF}" destId="{4FA14284-D2D3-4509-BD88-CEEDAB60C224}" srcOrd="3" destOrd="0" presId="urn:microsoft.com/office/officeart/2005/8/layout/process5"/>
    <dgm:cxn modelId="{19D8EB14-6769-4797-A2CB-E7C41B3E7D90}" type="presParOf" srcId="{4FA14284-D2D3-4509-BD88-CEEDAB60C224}" destId="{939E3CFD-A654-4ECA-91E2-DD4E486646F8}" srcOrd="0" destOrd="0" presId="urn:microsoft.com/office/officeart/2005/8/layout/process5"/>
    <dgm:cxn modelId="{CEB4DBAB-E351-45CD-957A-432764B49D4F}" type="presParOf" srcId="{E886087A-DC63-4535-BDCB-229092EF11DF}" destId="{8E7B15E3-9391-4E34-AF26-8A6F5F34C34A}" srcOrd="4" destOrd="0" presId="urn:microsoft.com/office/officeart/2005/8/layout/process5"/>
    <dgm:cxn modelId="{9BDE3C10-3209-4252-B71D-8C5298F6296E}" type="presParOf" srcId="{E886087A-DC63-4535-BDCB-229092EF11DF}" destId="{F0350075-5849-457B-AC88-29E9ACDE9323}" srcOrd="5" destOrd="0" presId="urn:microsoft.com/office/officeart/2005/8/layout/process5"/>
    <dgm:cxn modelId="{B53258CE-261C-4160-BAF4-06CBE789D294}" type="presParOf" srcId="{F0350075-5849-457B-AC88-29E9ACDE9323}" destId="{9CED7061-10B6-416A-A36B-DCA453AF5982}" srcOrd="0" destOrd="0" presId="urn:microsoft.com/office/officeart/2005/8/layout/process5"/>
    <dgm:cxn modelId="{715EBF33-7554-49EA-8D8A-11385FC5E3D3}" type="presParOf" srcId="{E886087A-DC63-4535-BDCB-229092EF11DF}" destId="{3358763A-7E24-445C-882C-1A307238F709}" srcOrd="6" destOrd="0" presId="urn:microsoft.com/office/officeart/2005/8/layout/process5"/>
  </dgm:cxnLst>
  <dgm:bg/>
  <dgm:whole>
    <a:ln>
      <a:solidFill>
        <a:schemeClr val="accent1">
          <a:lumMod val="75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CFF5F2-2331-408E-A8AC-FDBD65FD468F}"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IN"/>
        </a:p>
      </dgm:t>
    </dgm:pt>
    <dgm:pt modelId="{DFA7E7BE-E639-4427-B135-67DA23B7C36E}">
      <dgm:prSet phldrT="[Text]"/>
      <dgm:spPr/>
      <dgm:t>
        <a:bodyPr/>
        <a:lstStyle/>
        <a:p>
          <a:r>
            <a:rPr lang="en-IN" b="1" i="0" u="none" dirty="0"/>
            <a:t>1. Data Cleaning:</a:t>
          </a:r>
          <a:endParaRPr lang="en-IN" dirty="0"/>
        </a:p>
      </dgm:t>
    </dgm:pt>
    <dgm:pt modelId="{E3F24BE3-7A27-4445-ABDA-51006CEA548F}" type="parTrans" cxnId="{EAF02068-7712-4579-BA62-B068DB689ED6}">
      <dgm:prSet/>
      <dgm:spPr/>
      <dgm:t>
        <a:bodyPr/>
        <a:lstStyle/>
        <a:p>
          <a:endParaRPr lang="en-IN"/>
        </a:p>
      </dgm:t>
    </dgm:pt>
    <dgm:pt modelId="{604DCE4E-BCB8-47DE-9CDB-DD204A42F882}" type="sibTrans" cxnId="{EAF02068-7712-4579-BA62-B068DB689ED6}">
      <dgm:prSet/>
      <dgm:spPr/>
      <dgm:t>
        <a:bodyPr/>
        <a:lstStyle/>
        <a:p>
          <a:endParaRPr lang="en-IN"/>
        </a:p>
      </dgm:t>
    </dgm:pt>
    <dgm:pt modelId="{62858816-1E5F-41C7-A043-169DE4DA827D}">
      <dgm:prSet/>
      <dgm:spPr/>
      <dgm:t>
        <a:bodyPr/>
        <a:lstStyle/>
        <a:p>
          <a:r>
            <a:rPr lang="en-IN" b="0" dirty="0"/>
            <a:t>4.</a:t>
          </a:r>
          <a:r>
            <a:rPr lang="en-IN" b="1" i="0" u="none" dirty="0"/>
            <a:t> Data Splitting</a:t>
          </a:r>
          <a:r>
            <a:rPr lang="en-IN" b="0" dirty="0"/>
            <a:t>:</a:t>
          </a:r>
        </a:p>
      </dgm:t>
    </dgm:pt>
    <dgm:pt modelId="{C1FEE2DF-7466-4C5F-8BE2-20FC85594CFE}" type="parTrans" cxnId="{F1248EBA-7F1E-4DBE-9B8E-F822BDFB2B42}">
      <dgm:prSet/>
      <dgm:spPr/>
      <dgm:t>
        <a:bodyPr/>
        <a:lstStyle/>
        <a:p>
          <a:endParaRPr lang="en-IN"/>
        </a:p>
      </dgm:t>
    </dgm:pt>
    <dgm:pt modelId="{B8950446-B457-4E06-BCAA-8E7767F50DC5}" type="sibTrans" cxnId="{F1248EBA-7F1E-4DBE-9B8E-F822BDFB2B42}">
      <dgm:prSet/>
      <dgm:spPr/>
      <dgm:t>
        <a:bodyPr/>
        <a:lstStyle/>
        <a:p>
          <a:endParaRPr lang="en-IN"/>
        </a:p>
      </dgm:t>
    </dgm:pt>
    <dgm:pt modelId="{65AB5C43-C435-4989-84D3-3FC99C938F0A}">
      <dgm:prSet/>
      <dgm:spPr/>
      <dgm:t>
        <a:bodyPr/>
        <a:lstStyle/>
        <a:p>
          <a:r>
            <a:rPr lang="en-IN" b="1" i="0" u="none" dirty="0"/>
            <a:t>5. Data Validation:</a:t>
          </a:r>
          <a:endParaRPr lang="en-IN" dirty="0"/>
        </a:p>
      </dgm:t>
    </dgm:pt>
    <dgm:pt modelId="{64734F9B-56E2-4E0D-9E48-130F75A759CD}" type="parTrans" cxnId="{C391502E-55C5-475C-AD26-329F4EF4ED81}">
      <dgm:prSet/>
      <dgm:spPr/>
      <dgm:t>
        <a:bodyPr/>
        <a:lstStyle/>
        <a:p>
          <a:endParaRPr lang="en-IN"/>
        </a:p>
      </dgm:t>
    </dgm:pt>
    <dgm:pt modelId="{F934D682-50BE-44E0-B641-81774A5FA23A}" type="sibTrans" cxnId="{C391502E-55C5-475C-AD26-329F4EF4ED81}">
      <dgm:prSet/>
      <dgm:spPr/>
      <dgm:t>
        <a:bodyPr/>
        <a:lstStyle/>
        <a:p>
          <a:endParaRPr lang="en-IN"/>
        </a:p>
      </dgm:t>
    </dgm:pt>
    <dgm:pt modelId="{425E7123-69C7-4A41-8A14-127B21EAC8E2}">
      <dgm:prSet/>
      <dgm:spPr/>
      <dgm:t>
        <a:bodyPr/>
        <a:lstStyle/>
        <a:p>
          <a:r>
            <a:rPr lang="en-IN" b="1" i="0" u="none" dirty="0"/>
            <a:t>3. Feature Engineering:</a:t>
          </a:r>
          <a:endParaRPr lang="en-IN" dirty="0"/>
        </a:p>
      </dgm:t>
    </dgm:pt>
    <dgm:pt modelId="{CDD0FC12-117C-432A-8E6D-3E6A766AE735}" type="parTrans" cxnId="{E732ADD3-024C-4382-AFC9-4F19B2901446}">
      <dgm:prSet/>
      <dgm:spPr/>
      <dgm:t>
        <a:bodyPr/>
        <a:lstStyle/>
        <a:p>
          <a:endParaRPr lang="en-IN"/>
        </a:p>
      </dgm:t>
    </dgm:pt>
    <dgm:pt modelId="{CBC2D0C9-94A0-4DE1-A9D4-BF4B4570ECDD}" type="sibTrans" cxnId="{E732ADD3-024C-4382-AFC9-4F19B2901446}">
      <dgm:prSet/>
      <dgm:spPr/>
      <dgm:t>
        <a:bodyPr/>
        <a:lstStyle/>
        <a:p>
          <a:endParaRPr lang="en-IN"/>
        </a:p>
      </dgm:t>
    </dgm:pt>
    <dgm:pt modelId="{A48DE199-92DB-4FFB-B297-7E6FA9E52359}">
      <dgm:prSet custT="1"/>
      <dgm:spPr/>
      <dgm:t>
        <a:bodyPr/>
        <a:lstStyle/>
        <a:p>
          <a:r>
            <a:rPr lang="en-US" sz="1200" b="1" i="0" u="none" dirty="0">
              <a:latin typeface="Bell MT" panose="02020503060305020303" pitchFamily="18" charset="0"/>
            </a:rPr>
            <a:t>Split dataset into training (80%) and testing (20%) sets</a:t>
          </a:r>
          <a:r>
            <a:rPr lang="en-US" sz="1000" b="0" i="0" u="none" dirty="0"/>
            <a:t>.</a:t>
          </a:r>
          <a:endParaRPr lang="en-IN" sz="1000" dirty="0"/>
        </a:p>
      </dgm:t>
    </dgm:pt>
    <dgm:pt modelId="{E69FE7A9-B9B7-4EAA-A242-94194875021F}" type="parTrans" cxnId="{6A2DE302-50D0-47C6-B3F8-0F6033471AA7}">
      <dgm:prSet/>
      <dgm:spPr/>
      <dgm:t>
        <a:bodyPr/>
        <a:lstStyle/>
        <a:p>
          <a:endParaRPr lang="en-IN"/>
        </a:p>
      </dgm:t>
    </dgm:pt>
    <dgm:pt modelId="{3EF43FE3-E075-47D6-B6D2-941847AB8872}" type="sibTrans" cxnId="{6A2DE302-50D0-47C6-B3F8-0F6033471AA7}">
      <dgm:prSet/>
      <dgm:spPr/>
      <dgm:t>
        <a:bodyPr/>
        <a:lstStyle/>
        <a:p>
          <a:endParaRPr lang="en-IN"/>
        </a:p>
      </dgm:t>
    </dgm:pt>
    <dgm:pt modelId="{72DCB83C-8DB3-4D05-B4B7-0CA46131D5E8}">
      <dgm:prSet phldrT="[Text]" custT="1"/>
      <dgm:spPr/>
      <dgm:t>
        <a:bodyPr/>
        <a:lstStyle/>
        <a:p>
          <a:r>
            <a:rPr lang="en-US" sz="1200" b="0" i="0" u="none" dirty="0"/>
            <a:t> </a:t>
          </a:r>
          <a:r>
            <a:rPr lang="en-IN" sz="1200" b="0" i="0" u="none" dirty="0"/>
            <a:t> </a:t>
          </a:r>
          <a:r>
            <a:rPr lang="en-IN" sz="1200" b="1" i="0" u="none" dirty="0">
              <a:latin typeface="Bell MT" panose="02020503060305020303" pitchFamily="18" charset="0"/>
            </a:rPr>
            <a:t>Handle missing values (imputation/removal).</a:t>
          </a:r>
          <a:endParaRPr lang="en-IN" sz="1200" b="1" dirty="0">
            <a:latin typeface="Bell MT" panose="02020503060305020303" pitchFamily="18" charset="0"/>
          </a:endParaRPr>
        </a:p>
      </dgm:t>
    </dgm:pt>
    <dgm:pt modelId="{F04F029B-0D9F-4FAF-B07C-F35DDA4A6E60}" type="sibTrans" cxnId="{B26CB029-EA8F-478E-A66D-D4B63FAA98BB}">
      <dgm:prSet/>
      <dgm:spPr/>
      <dgm:t>
        <a:bodyPr/>
        <a:lstStyle/>
        <a:p>
          <a:endParaRPr lang="en-IN"/>
        </a:p>
      </dgm:t>
    </dgm:pt>
    <dgm:pt modelId="{5B82412A-7B7E-48EA-8502-E52409ADC95C}" type="parTrans" cxnId="{B26CB029-EA8F-478E-A66D-D4B63FAA98BB}">
      <dgm:prSet/>
      <dgm:spPr/>
      <dgm:t>
        <a:bodyPr/>
        <a:lstStyle/>
        <a:p>
          <a:endParaRPr lang="en-IN"/>
        </a:p>
      </dgm:t>
    </dgm:pt>
    <dgm:pt modelId="{F15445E1-CA24-4FC5-82A2-542F13CCB53B}">
      <dgm:prSet phldrT="[Text]"/>
      <dgm:spPr/>
      <dgm:t>
        <a:bodyPr/>
        <a:lstStyle/>
        <a:p>
          <a:r>
            <a:rPr lang="en-IN" b="1" i="0" u="none" dirty="0"/>
            <a:t>2. Data Transformation:</a:t>
          </a:r>
          <a:endParaRPr lang="en-IN" dirty="0"/>
        </a:p>
      </dgm:t>
    </dgm:pt>
    <dgm:pt modelId="{C35E9ADE-902B-4440-888A-3A3A4D859FE7}" type="sibTrans" cxnId="{2DDECAA6-CEE5-490B-8B91-A26FD58FC5E3}">
      <dgm:prSet/>
      <dgm:spPr/>
      <dgm:t>
        <a:bodyPr/>
        <a:lstStyle/>
        <a:p>
          <a:endParaRPr lang="en-IN"/>
        </a:p>
      </dgm:t>
    </dgm:pt>
    <dgm:pt modelId="{8A377ECD-FC50-498C-8CB9-10F6777D415B}" type="parTrans" cxnId="{2DDECAA6-CEE5-490B-8B91-A26FD58FC5E3}">
      <dgm:prSet/>
      <dgm:spPr/>
      <dgm:t>
        <a:bodyPr/>
        <a:lstStyle/>
        <a:p>
          <a:endParaRPr lang="en-IN"/>
        </a:p>
      </dgm:t>
    </dgm:pt>
    <dgm:pt modelId="{F2B0EF56-C93A-4DB6-AAA5-BA1D9CDC17BB}">
      <dgm:prSet custT="1"/>
      <dgm:spPr/>
      <dgm:t>
        <a:bodyPr/>
        <a:lstStyle/>
        <a:p>
          <a:pPr>
            <a:buFont typeface="Wingdings" panose="05000000000000000000" pitchFamily="2" charset="2"/>
            <a:buChar char="§"/>
          </a:pPr>
          <a:r>
            <a:rPr lang="en-US" sz="1200" b="1" i="0" u="none" dirty="0">
              <a:latin typeface="Bell MT" panose="02020503060305020303" pitchFamily="18" charset="0"/>
            </a:rPr>
            <a:t>Create new features (e.g., price per square foot, property age).</a:t>
          </a:r>
          <a:endParaRPr lang="en-IN" sz="1200" b="1" i="0" u="none" dirty="0">
            <a:latin typeface="Bell MT" panose="02020503060305020303" pitchFamily="18" charset="0"/>
          </a:endParaRPr>
        </a:p>
      </dgm:t>
    </dgm:pt>
    <dgm:pt modelId="{DAA8E1A0-187B-405C-94E3-DB2331B95778}" type="parTrans" cxnId="{B28A38D6-A535-47EE-8BE0-A23E79DBD712}">
      <dgm:prSet/>
      <dgm:spPr/>
      <dgm:t>
        <a:bodyPr/>
        <a:lstStyle/>
        <a:p>
          <a:endParaRPr lang="en-IN"/>
        </a:p>
      </dgm:t>
    </dgm:pt>
    <dgm:pt modelId="{CBC9E4D9-8FDE-42FA-A143-67DBDB41EA55}" type="sibTrans" cxnId="{B28A38D6-A535-47EE-8BE0-A23E79DBD712}">
      <dgm:prSet/>
      <dgm:spPr/>
      <dgm:t>
        <a:bodyPr/>
        <a:lstStyle/>
        <a:p>
          <a:endParaRPr lang="en-IN"/>
        </a:p>
      </dgm:t>
    </dgm:pt>
    <dgm:pt modelId="{52280771-5544-441B-A3BE-768A63D5A316}">
      <dgm:prSet phldrT="[Text]" custT="1"/>
      <dgm:spPr/>
      <dgm:t>
        <a:bodyPr/>
        <a:lstStyle/>
        <a:p>
          <a:pPr>
            <a:buFont typeface="Wingdings" panose="05000000000000000000" pitchFamily="2" charset="2"/>
            <a:buChar char="§"/>
          </a:pPr>
          <a:r>
            <a:rPr lang="en-US" sz="1200" b="1" i="0" u="none" dirty="0">
              <a:latin typeface="Bell MT" panose="02020503060305020303" pitchFamily="18" charset="0"/>
            </a:rPr>
            <a:t>Select important features using correlation analysis.</a:t>
          </a:r>
          <a:endParaRPr lang="en-IN" sz="1200" b="1" dirty="0">
            <a:latin typeface="Bell MT" panose="02020503060305020303" pitchFamily="18" charset="0"/>
          </a:endParaRPr>
        </a:p>
      </dgm:t>
    </dgm:pt>
    <dgm:pt modelId="{3FA2995B-A6A7-425C-BF55-2A490D980842}" type="parTrans" cxnId="{7F3814E3-ED09-45B7-9468-036173DE3205}">
      <dgm:prSet/>
      <dgm:spPr/>
      <dgm:t>
        <a:bodyPr/>
        <a:lstStyle/>
        <a:p>
          <a:endParaRPr lang="en-IN"/>
        </a:p>
      </dgm:t>
    </dgm:pt>
    <dgm:pt modelId="{B0996A48-D79A-4B1C-A62D-4350A1CF2E75}" type="sibTrans" cxnId="{7F3814E3-ED09-45B7-9468-036173DE3205}">
      <dgm:prSet/>
      <dgm:spPr/>
      <dgm:t>
        <a:bodyPr/>
        <a:lstStyle/>
        <a:p>
          <a:endParaRPr lang="en-IN"/>
        </a:p>
      </dgm:t>
    </dgm:pt>
    <dgm:pt modelId="{C724D378-CECC-4397-BD83-C85065DC04AA}">
      <dgm:prSet custT="1"/>
      <dgm:spPr/>
      <dgm:t>
        <a:bodyPr/>
        <a:lstStyle/>
        <a:p>
          <a:pPr>
            <a:buFont typeface="Wingdings" panose="05000000000000000000" pitchFamily="2" charset="2"/>
            <a:buChar char="§"/>
          </a:pPr>
          <a:r>
            <a:rPr lang="en-IN" sz="1200" b="1" i="0" u="none" dirty="0">
              <a:latin typeface="Bell MT" panose="02020503060305020303" pitchFamily="18" charset="0"/>
            </a:rPr>
            <a:t>Normalize/standardize numerical features.</a:t>
          </a:r>
        </a:p>
      </dgm:t>
    </dgm:pt>
    <dgm:pt modelId="{8A5F3972-D212-48A4-BEE4-F9206EA2B1F7}" type="parTrans" cxnId="{9578206B-866D-45F3-ADC8-C22E2F2C7F79}">
      <dgm:prSet/>
      <dgm:spPr/>
      <dgm:t>
        <a:bodyPr/>
        <a:lstStyle/>
        <a:p>
          <a:endParaRPr lang="en-IN"/>
        </a:p>
      </dgm:t>
    </dgm:pt>
    <dgm:pt modelId="{A6D0B1B4-7676-4D23-A1F1-A4857EE150C4}" type="sibTrans" cxnId="{9578206B-866D-45F3-ADC8-C22E2F2C7F79}">
      <dgm:prSet/>
      <dgm:spPr/>
      <dgm:t>
        <a:bodyPr/>
        <a:lstStyle/>
        <a:p>
          <a:endParaRPr lang="en-IN"/>
        </a:p>
      </dgm:t>
    </dgm:pt>
    <dgm:pt modelId="{FD4E9376-A0E3-408E-AE60-A6C1DD9E98CF}">
      <dgm:prSet custT="1"/>
      <dgm:spPr/>
      <dgm:t>
        <a:bodyPr/>
        <a:lstStyle/>
        <a:p>
          <a:r>
            <a:rPr lang="en-IN" sz="1200" b="1" i="0" u="none" dirty="0">
              <a:latin typeface="Bell MT" panose="02020503060305020303" pitchFamily="18" charset="0"/>
            </a:rPr>
            <a:t>Encode categorical variables (one-hot/label encoding</a:t>
          </a:r>
          <a:endParaRPr lang="en-IN" sz="1200" b="1" dirty="0">
            <a:latin typeface="Bell MT" panose="02020503060305020303" pitchFamily="18" charset="0"/>
          </a:endParaRPr>
        </a:p>
      </dgm:t>
    </dgm:pt>
    <dgm:pt modelId="{7856CF29-5303-44A1-B1F1-02B63863AB7F}" type="parTrans" cxnId="{BF20EEC4-0215-4198-A186-573897DB439B}">
      <dgm:prSet/>
      <dgm:spPr/>
      <dgm:t>
        <a:bodyPr/>
        <a:lstStyle/>
        <a:p>
          <a:endParaRPr lang="en-IN"/>
        </a:p>
      </dgm:t>
    </dgm:pt>
    <dgm:pt modelId="{4C2B2B8F-D13E-42F1-9A04-31C01EA14C9B}" type="sibTrans" cxnId="{BF20EEC4-0215-4198-A186-573897DB439B}">
      <dgm:prSet/>
      <dgm:spPr/>
      <dgm:t>
        <a:bodyPr/>
        <a:lstStyle/>
        <a:p>
          <a:endParaRPr lang="en-IN"/>
        </a:p>
      </dgm:t>
    </dgm:pt>
    <dgm:pt modelId="{4CA4EABF-F34C-4092-975D-FBAD0DBB59BD}">
      <dgm:prSet custT="1"/>
      <dgm:spPr/>
      <dgm:t>
        <a:bodyPr/>
        <a:lstStyle/>
        <a:p>
          <a:r>
            <a:rPr lang="en-US" sz="1200" b="1" i="0" u="none" dirty="0">
              <a:latin typeface="Bell MT" panose="02020503060305020303" pitchFamily="18" charset="0"/>
            </a:rPr>
            <a:t>Implement k-fold cross-validation for robustness</a:t>
          </a:r>
          <a:r>
            <a:rPr lang="en-US" sz="2000" b="1" i="0" u="none" dirty="0">
              <a:latin typeface="Bell MT" panose="02020503060305020303" pitchFamily="18" charset="0"/>
            </a:rPr>
            <a:t>.</a:t>
          </a:r>
          <a:endParaRPr lang="en-IN" sz="2000" b="1" dirty="0">
            <a:latin typeface="Bell MT" panose="02020503060305020303" pitchFamily="18" charset="0"/>
          </a:endParaRPr>
        </a:p>
      </dgm:t>
    </dgm:pt>
    <dgm:pt modelId="{14B8E3EE-436B-4692-90B8-5B5B28A85A05}" type="parTrans" cxnId="{6905C03D-5578-496C-84B3-697130690CD1}">
      <dgm:prSet/>
      <dgm:spPr/>
      <dgm:t>
        <a:bodyPr/>
        <a:lstStyle/>
        <a:p>
          <a:endParaRPr lang="en-IN"/>
        </a:p>
      </dgm:t>
    </dgm:pt>
    <dgm:pt modelId="{EC6AB12B-52AD-4E7E-99EC-ABAC43FE6A69}" type="sibTrans" cxnId="{6905C03D-5578-496C-84B3-697130690CD1}">
      <dgm:prSet/>
      <dgm:spPr/>
      <dgm:t>
        <a:bodyPr/>
        <a:lstStyle/>
        <a:p>
          <a:endParaRPr lang="en-IN"/>
        </a:p>
      </dgm:t>
    </dgm:pt>
    <dgm:pt modelId="{00025E8D-CFEC-4AB1-962E-46A50FA893D1}">
      <dgm:prSet phldrT="[Text]" custT="1"/>
      <dgm:spPr/>
      <dgm:t>
        <a:bodyPr/>
        <a:lstStyle/>
        <a:p>
          <a:pPr>
            <a:buFont typeface="Wingdings" panose="05000000000000000000" pitchFamily="2" charset="2"/>
            <a:buChar char="§"/>
          </a:pPr>
          <a:r>
            <a:rPr lang="en-IN" sz="1200" b="1" i="0" u="none" dirty="0">
              <a:latin typeface="Bell MT" panose="02020503060305020303" pitchFamily="18" charset="0"/>
            </a:rPr>
            <a:t>Remove duplicate entries.</a:t>
          </a:r>
          <a:endParaRPr lang="en-IN" sz="1200" b="1" dirty="0">
            <a:latin typeface="Bell MT" panose="02020503060305020303" pitchFamily="18" charset="0"/>
          </a:endParaRPr>
        </a:p>
      </dgm:t>
    </dgm:pt>
    <dgm:pt modelId="{BFCAFE18-4EAD-419F-8EAE-1D3E6AB4A4B2}" type="parTrans" cxnId="{26611C58-57ED-4A5F-A023-B9BB09D7085A}">
      <dgm:prSet/>
      <dgm:spPr/>
      <dgm:t>
        <a:bodyPr/>
        <a:lstStyle/>
        <a:p>
          <a:endParaRPr lang="en-IN"/>
        </a:p>
      </dgm:t>
    </dgm:pt>
    <dgm:pt modelId="{18F6BACF-D58C-4651-AB63-8622CF1A719D}" type="sibTrans" cxnId="{26611C58-57ED-4A5F-A023-B9BB09D7085A}">
      <dgm:prSet/>
      <dgm:spPr/>
      <dgm:t>
        <a:bodyPr/>
        <a:lstStyle/>
        <a:p>
          <a:endParaRPr lang="en-IN"/>
        </a:p>
      </dgm:t>
    </dgm:pt>
    <dgm:pt modelId="{9DB78ED0-839A-4DA0-A04F-9C13BFCCE705}" type="pres">
      <dgm:prSet presAssocID="{17CFF5F2-2331-408E-A8AC-FDBD65FD468F}" presName="Name0" presStyleCnt="0">
        <dgm:presLayoutVars>
          <dgm:dir/>
          <dgm:animLvl val="lvl"/>
          <dgm:resizeHandles/>
        </dgm:presLayoutVars>
      </dgm:prSet>
      <dgm:spPr/>
    </dgm:pt>
    <dgm:pt modelId="{FBCCE973-620A-4646-8F94-399CEA0B4A83}" type="pres">
      <dgm:prSet presAssocID="{DFA7E7BE-E639-4427-B135-67DA23B7C36E}" presName="linNode" presStyleCnt="0"/>
      <dgm:spPr/>
    </dgm:pt>
    <dgm:pt modelId="{AEE863D2-9215-4DF6-85D2-8E1E70B9B317}" type="pres">
      <dgm:prSet presAssocID="{DFA7E7BE-E639-4427-B135-67DA23B7C36E}" presName="parentShp" presStyleLbl="node1" presStyleIdx="0" presStyleCnt="5" custScaleX="78030" custScaleY="86401" custLinFactNeighborX="933" custLinFactNeighborY="3375">
        <dgm:presLayoutVars>
          <dgm:bulletEnabled val="1"/>
        </dgm:presLayoutVars>
      </dgm:prSet>
      <dgm:spPr/>
    </dgm:pt>
    <dgm:pt modelId="{84B44DC3-EBCB-49C8-B7E6-085AD47FAECC}" type="pres">
      <dgm:prSet presAssocID="{DFA7E7BE-E639-4427-B135-67DA23B7C36E}" presName="childShp" presStyleLbl="bgAccFollowNode1" presStyleIdx="0" presStyleCnt="5" custScaleX="106546" custLinFactNeighborX="3225" custLinFactNeighborY="2618">
        <dgm:presLayoutVars>
          <dgm:bulletEnabled val="1"/>
        </dgm:presLayoutVars>
      </dgm:prSet>
      <dgm:spPr/>
    </dgm:pt>
    <dgm:pt modelId="{7CAF6AF7-2F53-4257-B72A-91C098986EC2}" type="pres">
      <dgm:prSet presAssocID="{604DCE4E-BCB8-47DE-9CDB-DD204A42F882}" presName="spacing" presStyleCnt="0"/>
      <dgm:spPr/>
    </dgm:pt>
    <dgm:pt modelId="{B495183D-D0F8-4F79-99D3-40B1CA41EE22}" type="pres">
      <dgm:prSet presAssocID="{F15445E1-CA24-4FC5-82A2-542F13CCB53B}" presName="linNode" presStyleCnt="0"/>
      <dgm:spPr/>
    </dgm:pt>
    <dgm:pt modelId="{41EF46E1-FAD4-489A-9FF0-A7A7AB3E4AC0}" type="pres">
      <dgm:prSet presAssocID="{F15445E1-CA24-4FC5-82A2-542F13CCB53B}" presName="parentShp" presStyleLbl="node1" presStyleIdx="1" presStyleCnt="5" custScaleX="75109" custScaleY="90537" custLinFactNeighborX="-1225" custLinFactNeighborY="3889">
        <dgm:presLayoutVars>
          <dgm:bulletEnabled val="1"/>
        </dgm:presLayoutVars>
      </dgm:prSet>
      <dgm:spPr/>
    </dgm:pt>
    <dgm:pt modelId="{9F8328FB-16A1-4672-85E6-96F6C9284B4E}" type="pres">
      <dgm:prSet presAssocID="{F15445E1-CA24-4FC5-82A2-542F13CCB53B}" presName="childShp" presStyleLbl="bgAccFollowNode1" presStyleIdx="1" presStyleCnt="5" custScaleX="105729" custLinFactNeighborX="2856" custLinFactNeighborY="9163">
        <dgm:presLayoutVars>
          <dgm:bulletEnabled val="1"/>
        </dgm:presLayoutVars>
      </dgm:prSet>
      <dgm:spPr/>
    </dgm:pt>
    <dgm:pt modelId="{7F03CB4B-641A-4DB3-B76E-61DC997A47E2}" type="pres">
      <dgm:prSet presAssocID="{C35E9ADE-902B-4440-888A-3A3A4D859FE7}" presName="spacing" presStyleCnt="0"/>
      <dgm:spPr/>
    </dgm:pt>
    <dgm:pt modelId="{12898800-AD4F-4A97-8E58-0E7AC697AA77}" type="pres">
      <dgm:prSet presAssocID="{425E7123-69C7-4A41-8A14-127B21EAC8E2}" presName="linNode" presStyleCnt="0"/>
      <dgm:spPr/>
    </dgm:pt>
    <dgm:pt modelId="{5CEE260E-5DFA-4E6C-B44C-8F6540FD9EE7}" type="pres">
      <dgm:prSet presAssocID="{425E7123-69C7-4A41-8A14-127B21EAC8E2}" presName="parentShp" presStyleLbl="node1" presStyleIdx="2" presStyleCnt="5" custScaleX="75748" custScaleY="87467" custLinFactNeighborX="349" custLinFactNeighborY="-9470">
        <dgm:presLayoutVars>
          <dgm:bulletEnabled val="1"/>
        </dgm:presLayoutVars>
      </dgm:prSet>
      <dgm:spPr/>
    </dgm:pt>
    <dgm:pt modelId="{7D15B734-0EB1-429C-8125-618E5656BF84}" type="pres">
      <dgm:prSet presAssocID="{425E7123-69C7-4A41-8A14-127B21EAC8E2}" presName="childShp" presStyleLbl="bgAccFollowNode1" presStyleIdx="2" presStyleCnt="5" custScaleX="108605" custScaleY="114433" custLinFactNeighborX="2097" custLinFactNeighborY="4013">
        <dgm:presLayoutVars>
          <dgm:bulletEnabled val="1"/>
        </dgm:presLayoutVars>
      </dgm:prSet>
      <dgm:spPr/>
    </dgm:pt>
    <dgm:pt modelId="{D9190136-B886-4F2A-B9E7-25D52BD2E6F6}" type="pres">
      <dgm:prSet presAssocID="{CBC2D0C9-94A0-4DE1-A9D4-BF4B4570ECDD}" presName="spacing" presStyleCnt="0"/>
      <dgm:spPr/>
    </dgm:pt>
    <dgm:pt modelId="{4F3475FD-12D9-494B-BEAB-CC137A174170}" type="pres">
      <dgm:prSet presAssocID="{62858816-1E5F-41C7-A043-169DE4DA827D}" presName="linNode" presStyleCnt="0"/>
      <dgm:spPr/>
    </dgm:pt>
    <dgm:pt modelId="{9EA54AB9-C1B4-40B2-982F-43AD93D18425}" type="pres">
      <dgm:prSet presAssocID="{62858816-1E5F-41C7-A043-169DE4DA827D}" presName="parentShp" presStyleLbl="node1" presStyleIdx="3" presStyleCnt="5" custScaleX="78844" custScaleY="63669" custLinFactNeighborX="-254" custLinFactNeighborY="-22333">
        <dgm:presLayoutVars>
          <dgm:bulletEnabled val="1"/>
        </dgm:presLayoutVars>
      </dgm:prSet>
      <dgm:spPr/>
    </dgm:pt>
    <dgm:pt modelId="{8D3D21D4-040A-4431-925E-92714EF3D378}" type="pres">
      <dgm:prSet presAssocID="{62858816-1E5F-41C7-A043-169DE4DA827D}" presName="childShp" presStyleLbl="bgAccFollowNode1" presStyleIdx="3" presStyleCnt="5" custScaleX="105182">
        <dgm:presLayoutVars>
          <dgm:bulletEnabled val="1"/>
        </dgm:presLayoutVars>
      </dgm:prSet>
      <dgm:spPr/>
    </dgm:pt>
    <dgm:pt modelId="{E62741D3-D2E9-4BB7-AB47-036B6F5ABE02}" type="pres">
      <dgm:prSet presAssocID="{B8950446-B457-4E06-BCAA-8E7767F50DC5}" presName="spacing" presStyleCnt="0"/>
      <dgm:spPr/>
    </dgm:pt>
    <dgm:pt modelId="{410129C4-3EF7-4AB3-AEED-B99BC2A083BC}" type="pres">
      <dgm:prSet presAssocID="{65AB5C43-C435-4989-84D3-3FC99C938F0A}" presName="linNode" presStyleCnt="0"/>
      <dgm:spPr/>
    </dgm:pt>
    <dgm:pt modelId="{34DD8991-7CFF-47AF-80DB-2A4305D81DCA}" type="pres">
      <dgm:prSet presAssocID="{65AB5C43-C435-4989-84D3-3FC99C938F0A}" presName="parentShp" presStyleLbl="node1" presStyleIdx="4" presStyleCnt="5" custScaleX="81168" custScaleY="105776" custLinFactNeighborX="-2147" custLinFactNeighborY="-21166">
        <dgm:presLayoutVars>
          <dgm:bulletEnabled val="1"/>
        </dgm:presLayoutVars>
      </dgm:prSet>
      <dgm:spPr/>
    </dgm:pt>
    <dgm:pt modelId="{85FFB7E1-5647-4159-A7F7-6C9BCEE619EF}" type="pres">
      <dgm:prSet presAssocID="{65AB5C43-C435-4989-84D3-3FC99C938F0A}" presName="childShp" presStyleLbl="bgAccFollowNode1" presStyleIdx="4" presStyleCnt="5">
        <dgm:presLayoutVars>
          <dgm:bulletEnabled val="1"/>
        </dgm:presLayoutVars>
      </dgm:prSet>
      <dgm:spPr/>
    </dgm:pt>
  </dgm:ptLst>
  <dgm:cxnLst>
    <dgm:cxn modelId="{65F20E00-F2C6-4858-8EAF-5E6C2A74D365}" type="presOf" srcId="{425E7123-69C7-4A41-8A14-127B21EAC8E2}" destId="{5CEE260E-5DFA-4E6C-B44C-8F6540FD9EE7}" srcOrd="0" destOrd="0" presId="urn:microsoft.com/office/officeart/2005/8/layout/vList6"/>
    <dgm:cxn modelId="{6A2DE302-50D0-47C6-B3F8-0F6033471AA7}" srcId="{62858816-1E5F-41C7-A043-169DE4DA827D}" destId="{A48DE199-92DB-4FFB-B297-7E6FA9E52359}" srcOrd="0" destOrd="0" parTransId="{E69FE7A9-B9B7-4EAA-A242-94194875021F}" sibTransId="{3EF43FE3-E075-47D6-B6D2-941847AB8872}"/>
    <dgm:cxn modelId="{63B10D08-D840-4403-8457-2735CE4FE86C}" type="presOf" srcId="{4CA4EABF-F34C-4092-975D-FBAD0DBB59BD}" destId="{85FFB7E1-5647-4159-A7F7-6C9BCEE619EF}" srcOrd="0" destOrd="0" presId="urn:microsoft.com/office/officeart/2005/8/layout/vList6"/>
    <dgm:cxn modelId="{B26CB029-EA8F-478E-A66D-D4B63FAA98BB}" srcId="{DFA7E7BE-E639-4427-B135-67DA23B7C36E}" destId="{72DCB83C-8DB3-4D05-B4B7-0CA46131D5E8}" srcOrd="0" destOrd="0" parTransId="{5B82412A-7B7E-48EA-8502-E52409ADC95C}" sibTransId="{F04F029B-0D9F-4FAF-B07C-F35DDA4A6E60}"/>
    <dgm:cxn modelId="{C391502E-55C5-475C-AD26-329F4EF4ED81}" srcId="{17CFF5F2-2331-408E-A8AC-FDBD65FD468F}" destId="{65AB5C43-C435-4989-84D3-3FC99C938F0A}" srcOrd="4" destOrd="0" parTransId="{64734F9B-56E2-4E0D-9E48-130F75A759CD}" sibTransId="{F934D682-50BE-44E0-B641-81774A5FA23A}"/>
    <dgm:cxn modelId="{6905C03D-5578-496C-84B3-697130690CD1}" srcId="{65AB5C43-C435-4989-84D3-3FC99C938F0A}" destId="{4CA4EABF-F34C-4092-975D-FBAD0DBB59BD}" srcOrd="0" destOrd="0" parTransId="{14B8E3EE-436B-4692-90B8-5B5B28A85A05}" sibTransId="{EC6AB12B-52AD-4E7E-99EC-ABAC43FE6A69}"/>
    <dgm:cxn modelId="{EAF02068-7712-4579-BA62-B068DB689ED6}" srcId="{17CFF5F2-2331-408E-A8AC-FDBD65FD468F}" destId="{DFA7E7BE-E639-4427-B135-67DA23B7C36E}" srcOrd="0" destOrd="0" parTransId="{E3F24BE3-7A27-4445-ABDA-51006CEA548F}" sibTransId="{604DCE4E-BCB8-47DE-9CDB-DD204A42F882}"/>
    <dgm:cxn modelId="{4663E448-724A-4B39-9811-A30A97E40FA8}" type="presOf" srcId="{FD4E9376-A0E3-408E-AE60-A6C1DD9E98CF}" destId="{9F8328FB-16A1-4672-85E6-96F6C9284B4E}" srcOrd="0" destOrd="1" presId="urn:microsoft.com/office/officeart/2005/8/layout/vList6"/>
    <dgm:cxn modelId="{9578206B-866D-45F3-ADC8-C22E2F2C7F79}" srcId="{F15445E1-CA24-4FC5-82A2-542F13CCB53B}" destId="{C724D378-CECC-4397-BD83-C85065DC04AA}" srcOrd="0" destOrd="0" parTransId="{8A5F3972-D212-48A4-BEE4-F9206EA2B1F7}" sibTransId="{A6D0B1B4-7676-4D23-A1F1-A4857EE150C4}"/>
    <dgm:cxn modelId="{ED58564B-15CA-4AE2-AA11-6C210A9369C2}" type="presOf" srcId="{A48DE199-92DB-4FFB-B297-7E6FA9E52359}" destId="{8D3D21D4-040A-4431-925E-92714EF3D378}" srcOrd="0" destOrd="0" presId="urn:microsoft.com/office/officeart/2005/8/layout/vList6"/>
    <dgm:cxn modelId="{2B76CA6D-6432-47AD-8279-C43D8BA5E00F}" type="presOf" srcId="{72DCB83C-8DB3-4D05-B4B7-0CA46131D5E8}" destId="{84B44DC3-EBCB-49C8-B7E6-085AD47FAECC}" srcOrd="0" destOrd="0" presId="urn:microsoft.com/office/officeart/2005/8/layout/vList6"/>
    <dgm:cxn modelId="{A32F7E53-9B23-4602-A90A-470389112AB4}" type="presOf" srcId="{62858816-1E5F-41C7-A043-169DE4DA827D}" destId="{9EA54AB9-C1B4-40B2-982F-43AD93D18425}" srcOrd="0" destOrd="0" presId="urn:microsoft.com/office/officeart/2005/8/layout/vList6"/>
    <dgm:cxn modelId="{814F9075-1831-4560-B233-E091C9A1F991}" type="presOf" srcId="{65AB5C43-C435-4989-84D3-3FC99C938F0A}" destId="{34DD8991-7CFF-47AF-80DB-2A4305D81DCA}" srcOrd="0" destOrd="0" presId="urn:microsoft.com/office/officeart/2005/8/layout/vList6"/>
    <dgm:cxn modelId="{B3BE0778-A760-4BDB-BC3A-0135F0E9DBA2}" type="presOf" srcId="{F15445E1-CA24-4FC5-82A2-542F13CCB53B}" destId="{41EF46E1-FAD4-489A-9FF0-A7A7AB3E4AC0}" srcOrd="0" destOrd="0" presId="urn:microsoft.com/office/officeart/2005/8/layout/vList6"/>
    <dgm:cxn modelId="{26611C58-57ED-4A5F-A023-B9BB09D7085A}" srcId="{DFA7E7BE-E639-4427-B135-67DA23B7C36E}" destId="{00025E8D-CFEC-4AB1-962E-46A50FA893D1}" srcOrd="1" destOrd="0" parTransId="{BFCAFE18-4EAD-419F-8EAE-1D3E6AB4A4B2}" sibTransId="{18F6BACF-D58C-4651-AB63-8622CF1A719D}"/>
    <dgm:cxn modelId="{0FF6A692-AC66-4D71-9AC7-BE2131DB9891}" type="presOf" srcId="{C724D378-CECC-4397-BD83-C85065DC04AA}" destId="{9F8328FB-16A1-4672-85E6-96F6C9284B4E}" srcOrd="0" destOrd="0" presId="urn:microsoft.com/office/officeart/2005/8/layout/vList6"/>
    <dgm:cxn modelId="{2DDECAA6-CEE5-490B-8B91-A26FD58FC5E3}" srcId="{17CFF5F2-2331-408E-A8AC-FDBD65FD468F}" destId="{F15445E1-CA24-4FC5-82A2-542F13CCB53B}" srcOrd="1" destOrd="0" parTransId="{8A377ECD-FC50-498C-8CB9-10F6777D415B}" sibTransId="{C35E9ADE-902B-4440-888A-3A3A4D859FE7}"/>
    <dgm:cxn modelId="{F1248EBA-7F1E-4DBE-9B8E-F822BDFB2B42}" srcId="{17CFF5F2-2331-408E-A8AC-FDBD65FD468F}" destId="{62858816-1E5F-41C7-A043-169DE4DA827D}" srcOrd="3" destOrd="0" parTransId="{C1FEE2DF-7466-4C5F-8BE2-20FC85594CFE}" sibTransId="{B8950446-B457-4E06-BCAA-8E7767F50DC5}"/>
    <dgm:cxn modelId="{4A676DBF-80DF-41F6-A845-342026B152D9}" type="presOf" srcId="{00025E8D-CFEC-4AB1-962E-46A50FA893D1}" destId="{84B44DC3-EBCB-49C8-B7E6-085AD47FAECC}" srcOrd="0" destOrd="1" presId="urn:microsoft.com/office/officeart/2005/8/layout/vList6"/>
    <dgm:cxn modelId="{BF20EEC4-0215-4198-A186-573897DB439B}" srcId="{F15445E1-CA24-4FC5-82A2-542F13CCB53B}" destId="{FD4E9376-A0E3-408E-AE60-A6C1DD9E98CF}" srcOrd="1" destOrd="0" parTransId="{7856CF29-5303-44A1-B1F1-02B63863AB7F}" sibTransId="{4C2B2B8F-D13E-42F1-9A04-31C01EA14C9B}"/>
    <dgm:cxn modelId="{9ED532D1-898D-44A6-9CF4-3EE6E94D34F4}" type="presOf" srcId="{F2B0EF56-C93A-4DB6-AAA5-BA1D9CDC17BB}" destId="{7D15B734-0EB1-429C-8125-618E5656BF84}" srcOrd="0" destOrd="0" presId="urn:microsoft.com/office/officeart/2005/8/layout/vList6"/>
    <dgm:cxn modelId="{E732ADD3-024C-4382-AFC9-4F19B2901446}" srcId="{17CFF5F2-2331-408E-A8AC-FDBD65FD468F}" destId="{425E7123-69C7-4A41-8A14-127B21EAC8E2}" srcOrd="2" destOrd="0" parTransId="{CDD0FC12-117C-432A-8E6D-3E6A766AE735}" sibTransId="{CBC2D0C9-94A0-4DE1-A9D4-BF4B4570ECDD}"/>
    <dgm:cxn modelId="{B28A38D6-A535-47EE-8BE0-A23E79DBD712}" srcId="{425E7123-69C7-4A41-8A14-127B21EAC8E2}" destId="{F2B0EF56-C93A-4DB6-AAA5-BA1D9CDC17BB}" srcOrd="0" destOrd="0" parTransId="{DAA8E1A0-187B-405C-94E3-DB2331B95778}" sibTransId="{CBC9E4D9-8FDE-42FA-A143-67DBDB41EA55}"/>
    <dgm:cxn modelId="{398F68DA-B0DB-4CB1-9D5F-70C9C72719DB}" type="presOf" srcId="{17CFF5F2-2331-408E-A8AC-FDBD65FD468F}" destId="{9DB78ED0-839A-4DA0-A04F-9C13BFCCE705}" srcOrd="0" destOrd="0" presId="urn:microsoft.com/office/officeart/2005/8/layout/vList6"/>
    <dgm:cxn modelId="{7F3814E3-ED09-45B7-9468-036173DE3205}" srcId="{425E7123-69C7-4A41-8A14-127B21EAC8E2}" destId="{52280771-5544-441B-A3BE-768A63D5A316}" srcOrd="1" destOrd="0" parTransId="{3FA2995B-A6A7-425C-BF55-2A490D980842}" sibTransId="{B0996A48-D79A-4B1C-A62D-4350A1CF2E75}"/>
    <dgm:cxn modelId="{6BC596E3-ECC9-4BE5-951E-466E75E4E56F}" type="presOf" srcId="{DFA7E7BE-E639-4427-B135-67DA23B7C36E}" destId="{AEE863D2-9215-4DF6-85D2-8E1E70B9B317}" srcOrd="0" destOrd="0" presId="urn:microsoft.com/office/officeart/2005/8/layout/vList6"/>
    <dgm:cxn modelId="{76F1EEEA-8F8E-43D5-9117-BD97AC8B671F}" type="presOf" srcId="{52280771-5544-441B-A3BE-768A63D5A316}" destId="{7D15B734-0EB1-429C-8125-618E5656BF84}" srcOrd="0" destOrd="1" presId="urn:microsoft.com/office/officeart/2005/8/layout/vList6"/>
    <dgm:cxn modelId="{0B0F1491-F11F-4021-9C91-AEB5C9A49351}" type="presParOf" srcId="{9DB78ED0-839A-4DA0-A04F-9C13BFCCE705}" destId="{FBCCE973-620A-4646-8F94-399CEA0B4A83}" srcOrd="0" destOrd="0" presId="urn:microsoft.com/office/officeart/2005/8/layout/vList6"/>
    <dgm:cxn modelId="{791BC29F-68D9-4A36-9B59-3F630098D37F}" type="presParOf" srcId="{FBCCE973-620A-4646-8F94-399CEA0B4A83}" destId="{AEE863D2-9215-4DF6-85D2-8E1E70B9B317}" srcOrd="0" destOrd="0" presId="urn:microsoft.com/office/officeart/2005/8/layout/vList6"/>
    <dgm:cxn modelId="{ECE769A7-D4EF-46A3-A868-3CD8AAC413C2}" type="presParOf" srcId="{FBCCE973-620A-4646-8F94-399CEA0B4A83}" destId="{84B44DC3-EBCB-49C8-B7E6-085AD47FAECC}" srcOrd="1" destOrd="0" presId="urn:microsoft.com/office/officeart/2005/8/layout/vList6"/>
    <dgm:cxn modelId="{9A2F76FF-5D79-4E05-86A2-E29AF5B7C321}" type="presParOf" srcId="{9DB78ED0-839A-4DA0-A04F-9C13BFCCE705}" destId="{7CAF6AF7-2F53-4257-B72A-91C098986EC2}" srcOrd="1" destOrd="0" presId="urn:microsoft.com/office/officeart/2005/8/layout/vList6"/>
    <dgm:cxn modelId="{E8E970DA-8839-4E8C-B69A-8CA96F9EA863}" type="presParOf" srcId="{9DB78ED0-839A-4DA0-A04F-9C13BFCCE705}" destId="{B495183D-D0F8-4F79-99D3-40B1CA41EE22}" srcOrd="2" destOrd="0" presId="urn:microsoft.com/office/officeart/2005/8/layout/vList6"/>
    <dgm:cxn modelId="{C138B43F-67B0-4D4B-95A8-CA5BE925956E}" type="presParOf" srcId="{B495183D-D0F8-4F79-99D3-40B1CA41EE22}" destId="{41EF46E1-FAD4-489A-9FF0-A7A7AB3E4AC0}" srcOrd="0" destOrd="0" presId="urn:microsoft.com/office/officeart/2005/8/layout/vList6"/>
    <dgm:cxn modelId="{D5ED1A27-41D5-4874-B094-720E6E923B33}" type="presParOf" srcId="{B495183D-D0F8-4F79-99D3-40B1CA41EE22}" destId="{9F8328FB-16A1-4672-85E6-96F6C9284B4E}" srcOrd="1" destOrd="0" presId="urn:microsoft.com/office/officeart/2005/8/layout/vList6"/>
    <dgm:cxn modelId="{5345CFAA-C807-4B2E-BE6D-910FDC058ED9}" type="presParOf" srcId="{9DB78ED0-839A-4DA0-A04F-9C13BFCCE705}" destId="{7F03CB4B-641A-4DB3-B76E-61DC997A47E2}" srcOrd="3" destOrd="0" presId="urn:microsoft.com/office/officeart/2005/8/layout/vList6"/>
    <dgm:cxn modelId="{BF2C3DF5-3A36-4B05-8DB1-795B045DE0A1}" type="presParOf" srcId="{9DB78ED0-839A-4DA0-A04F-9C13BFCCE705}" destId="{12898800-AD4F-4A97-8E58-0E7AC697AA77}" srcOrd="4" destOrd="0" presId="urn:microsoft.com/office/officeart/2005/8/layout/vList6"/>
    <dgm:cxn modelId="{8B5F74D6-C8BA-40D8-B4C3-073426A35106}" type="presParOf" srcId="{12898800-AD4F-4A97-8E58-0E7AC697AA77}" destId="{5CEE260E-5DFA-4E6C-B44C-8F6540FD9EE7}" srcOrd="0" destOrd="0" presId="urn:microsoft.com/office/officeart/2005/8/layout/vList6"/>
    <dgm:cxn modelId="{C6E71877-E283-4AD5-973D-CB7ABD086857}" type="presParOf" srcId="{12898800-AD4F-4A97-8E58-0E7AC697AA77}" destId="{7D15B734-0EB1-429C-8125-618E5656BF84}" srcOrd="1" destOrd="0" presId="urn:microsoft.com/office/officeart/2005/8/layout/vList6"/>
    <dgm:cxn modelId="{8100C31B-5C32-4ABD-ACE0-71B842BE4792}" type="presParOf" srcId="{9DB78ED0-839A-4DA0-A04F-9C13BFCCE705}" destId="{D9190136-B886-4F2A-B9E7-25D52BD2E6F6}" srcOrd="5" destOrd="0" presId="urn:microsoft.com/office/officeart/2005/8/layout/vList6"/>
    <dgm:cxn modelId="{F94E5E59-AF0F-4F0D-BF92-1BE0E26E7AE3}" type="presParOf" srcId="{9DB78ED0-839A-4DA0-A04F-9C13BFCCE705}" destId="{4F3475FD-12D9-494B-BEAB-CC137A174170}" srcOrd="6" destOrd="0" presId="urn:microsoft.com/office/officeart/2005/8/layout/vList6"/>
    <dgm:cxn modelId="{A729B28D-6E44-4D20-BBD1-F14A17CDFDEE}" type="presParOf" srcId="{4F3475FD-12D9-494B-BEAB-CC137A174170}" destId="{9EA54AB9-C1B4-40B2-982F-43AD93D18425}" srcOrd="0" destOrd="0" presId="urn:microsoft.com/office/officeart/2005/8/layout/vList6"/>
    <dgm:cxn modelId="{A0C6E073-CBE6-4EE4-821B-152FDEC84677}" type="presParOf" srcId="{4F3475FD-12D9-494B-BEAB-CC137A174170}" destId="{8D3D21D4-040A-4431-925E-92714EF3D378}" srcOrd="1" destOrd="0" presId="urn:microsoft.com/office/officeart/2005/8/layout/vList6"/>
    <dgm:cxn modelId="{436C6168-1DEE-41AD-A760-F5A4FD801FCD}" type="presParOf" srcId="{9DB78ED0-839A-4DA0-A04F-9C13BFCCE705}" destId="{E62741D3-D2E9-4BB7-AB47-036B6F5ABE02}" srcOrd="7" destOrd="0" presId="urn:microsoft.com/office/officeart/2005/8/layout/vList6"/>
    <dgm:cxn modelId="{5951A04E-9930-4F16-A278-C4A4BFF44BC5}" type="presParOf" srcId="{9DB78ED0-839A-4DA0-A04F-9C13BFCCE705}" destId="{410129C4-3EF7-4AB3-AEED-B99BC2A083BC}" srcOrd="8" destOrd="0" presId="urn:microsoft.com/office/officeart/2005/8/layout/vList6"/>
    <dgm:cxn modelId="{D518B042-A305-4149-9A7B-8847A59257D7}" type="presParOf" srcId="{410129C4-3EF7-4AB3-AEED-B99BC2A083BC}" destId="{34DD8991-7CFF-47AF-80DB-2A4305D81DCA}" srcOrd="0" destOrd="0" presId="urn:microsoft.com/office/officeart/2005/8/layout/vList6"/>
    <dgm:cxn modelId="{E51467B3-EC1D-4DB6-8EA7-BE2CD8026356}" type="presParOf" srcId="{410129C4-3EF7-4AB3-AEED-B99BC2A083BC}" destId="{85FFB7E1-5647-4159-A7F7-6C9BCEE619EF}" srcOrd="1" destOrd="0" presId="urn:microsoft.com/office/officeart/2005/8/layout/vList6"/>
  </dgm:cxnLst>
  <dgm:bg/>
  <dgm:whole>
    <a:ln>
      <a:solidFill>
        <a:schemeClr val="accent1">
          <a:lumMod val="7500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5A23EA-7A67-4C8C-9BB8-A526F4E6C3C8}" type="doc">
      <dgm:prSet loTypeId="urn:microsoft.com/office/officeart/2005/8/layout/bProcess3" loCatId="process" qsTypeId="urn:microsoft.com/office/officeart/2005/8/quickstyle/simple3" qsCatId="simple" csTypeId="urn:microsoft.com/office/officeart/2005/8/colors/accent1_4" csCatId="accent1" phldr="1"/>
      <dgm:spPr/>
      <dgm:t>
        <a:bodyPr/>
        <a:lstStyle/>
        <a:p>
          <a:endParaRPr lang="en-IN"/>
        </a:p>
      </dgm:t>
    </dgm:pt>
    <dgm:pt modelId="{D7D7C5D7-0A5D-4F1E-B3FE-E9CA47097A8B}">
      <dgm:prSet phldrT="[Text]"/>
      <dgm:spPr/>
      <dgm:t>
        <a:bodyPr/>
        <a:lstStyle/>
        <a:p>
          <a:r>
            <a:rPr lang="en-US" dirty="0"/>
            <a:t>Gather historical housing data, economic indicators, and geographic information from reliable sources (e.g., real estate databases, government records).</a:t>
          </a:r>
          <a:endParaRPr lang="en-IN" dirty="0"/>
        </a:p>
      </dgm:t>
    </dgm:pt>
    <dgm:pt modelId="{B617216B-AC67-4552-A636-7AF707E97522}" type="parTrans" cxnId="{D6C22EEF-5115-4A8C-89BC-A7251F2DDEDE}">
      <dgm:prSet/>
      <dgm:spPr/>
      <dgm:t>
        <a:bodyPr/>
        <a:lstStyle/>
        <a:p>
          <a:endParaRPr lang="en-IN"/>
        </a:p>
      </dgm:t>
    </dgm:pt>
    <dgm:pt modelId="{ECA4870F-1F74-48B0-99DA-04FED1C858C6}" type="sibTrans" cxnId="{D6C22EEF-5115-4A8C-89BC-A7251F2DDEDE}">
      <dgm:prSet/>
      <dgm:spPr/>
      <dgm:t>
        <a:bodyPr/>
        <a:lstStyle/>
        <a:p>
          <a:endParaRPr lang="en-IN"/>
        </a:p>
      </dgm:t>
    </dgm:pt>
    <dgm:pt modelId="{3868439D-7034-4A03-8BB6-227B6B92C8BE}">
      <dgm:prSet phldrT="[Text]"/>
      <dgm:spPr/>
      <dgm:t>
        <a:bodyPr/>
        <a:lstStyle/>
        <a:p>
          <a:r>
            <a:rPr lang="en-US" b="0" i="0" dirty="0"/>
            <a:t>Evaluate both models using appropriate metrics.</a:t>
          </a:r>
          <a:endParaRPr lang="en-IN" dirty="0"/>
        </a:p>
      </dgm:t>
    </dgm:pt>
    <dgm:pt modelId="{2029FCE2-02C2-4BAB-9183-41C8AC5004D6}" type="parTrans" cxnId="{9AD53F55-1AA7-491E-A777-48EB1641A88A}">
      <dgm:prSet/>
      <dgm:spPr/>
      <dgm:t>
        <a:bodyPr/>
        <a:lstStyle/>
        <a:p>
          <a:endParaRPr lang="en-IN"/>
        </a:p>
      </dgm:t>
    </dgm:pt>
    <dgm:pt modelId="{EA0474BE-3164-4699-B9EE-8276F223E792}" type="sibTrans" cxnId="{9AD53F55-1AA7-491E-A777-48EB1641A88A}">
      <dgm:prSet/>
      <dgm:spPr/>
      <dgm:t>
        <a:bodyPr/>
        <a:lstStyle/>
        <a:p>
          <a:endParaRPr lang="en-IN"/>
        </a:p>
      </dgm:t>
    </dgm:pt>
    <dgm:pt modelId="{DA152783-6D54-4ECC-949A-12FCC0592068}">
      <dgm:prSet phldrT="[Text]"/>
      <dgm:spPr/>
      <dgm:t>
        <a:bodyPr/>
        <a:lstStyle/>
        <a:p>
          <a:r>
            <a:rPr lang="en-US" b="0" i="0" dirty="0"/>
            <a:t>Monitor the model’s performance regularly and make adjustments as necessary to adapt to evolving market trends.</a:t>
          </a:r>
          <a:endParaRPr lang="en-IN" dirty="0"/>
        </a:p>
      </dgm:t>
    </dgm:pt>
    <dgm:pt modelId="{0C2EB950-D173-4940-9D14-EAA2BDBF2886}" type="parTrans" cxnId="{0A91BA6E-AB3C-45CD-9210-CCE37D2B9B73}">
      <dgm:prSet/>
      <dgm:spPr/>
      <dgm:t>
        <a:bodyPr/>
        <a:lstStyle/>
        <a:p>
          <a:endParaRPr lang="en-IN"/>
        </a:p>
      </dgm:t>
    </dgm:pt>
    <dgm:pt modelId="{B8043F16-D10F-4103-8880-9B12C691C838}" type="sibTrans" cxnId="{0A91BA6E-AB3C-45CD-9210-CCE37D2B9B73}">
      <dgm:prSet/>
      <dgm:spPr/>
      <dgm:t>
        <a:bodyPr/>
        <a:lstStyle/>
        <a:p>
          <a:endParaRPr lang="en-IN"/>
        </a:p>
      </dgm:t>
    </dgm:pt>
    <dgm:pt modelId="{97EF3316-4374-4E89-8875-A400FC9544D3}">
      <dgm:prSet/>
      <dgm:spPr/>
      <dgm:t>
        <a:bodyPr/>
        <a:lstStyle/>
        <a:p>
          <a:r>
            <a:rPr lang="en-US" dirty="0"/>
            <a:t>Split data into training and test sets.</a:t>
          </a:r>
          <a:endParaRPr lang="en-IN" dirty="0"/>
        </a:p>
      </dgm:t>
    </dgm:pt>
    <dgm:pt modelId="{BC1857A1-5C37-472E-8EB2-D69D69E763D2}" type="parTrans" cxnId="{2EE81898-F891-4803-A44E-9E2E5D61A712}">
      <dgm:prSet/>
      <dgm:spPr/>
      <dgm:t>
        <a:bodyPr/>
        <a:lstStyle/>
        <a:p>
          <a:endParaRPr lang="en-IN"/>
        </a:p>
      </dgm:t>
    </dgm:pt>
    <dgm:pt modelId="{EFA5DBF5-8A74-47B7-A3D0-0F04E5249D29}" type="sibTrans" cxnId="{2EE81898-F891-4803-A44E-9E2E5D61A712}">
      <dgm:prSet/>
      <dgm:spPr/>
      <dgm:t>
        <a:bodyPr/>
        <a:lstStyle/>
        <a:p>
          <a:endParaRPr lang="en-IN"/>
        </a:p>
      </dgm:t>
    </dgm:pt>
    <dgm:pt modelId="{F7048593-4FC6-4B29-A331-1DC06EED4FE5}">
      <dgm:prSet/>
      <dgm:spPr/>
      <dgm:t>
        <a:bodyPr/>
        <a:lstStyle/>
        <a:p>
          <a:r>
            <a:rPr lang="en-US" dirty="0"/>
            <a:t>Preprocess data to handle missing values and encode categorical variables.</a:t>
          </a:r>
          <a:endParaRPr lang="en-IN" dirty="0"/>
        </a:p>
      </dgm:t>
    </dgm:pt>
    <dgm:pt modelId="{197263D5-C0FB-4E0D-8F09-86893DE08A40}" type="parTrans" cxnId="{35736DBA-0EE8-455A-9E65-9259308FB256}">
      <dgm:prSet/>
      <dgm:spPr/>
      <dgm:t>
        <a:bodyPr/>
        <a:lstStyle/>
        <a:p>
          <a:endParaRPr lang="en-IN"/>
        </a:p>
      </dgm:t>
    </dgm:pt>
    <dgm:pt modelId="{EAB5A03E-AA8D-4F12-90D7-F68A78E3015F}" type="sibTrans" cxnId="{35736DBA-0EE8-455A-9E65-9259308FB256}">
      <dgm:prSet/>
      <dgm:spPr/>
      <dgm:t>
        <a:bodyPr/>
        <a:lstStyle/>
        <a:p>
          <a:endParaRPr lang="en-IN"/>
        </a:p>
      </dgm:t>
    </dgm:pt>
    <dgm:pt modelId="{9ED4F2F0-3966-48DF-96EF-DF9FB434376F}">
      <dgm:prSet/>
      <dgm:spPr/>
      <dgm:t>
        <a:bodyPr/>
        <a:lstStyle/>
        <a:p>
          <a:r>
            <a:rPr lang="en-US" dirty="0"/>
            <a:t>Train the final model on the complete training dataset with optimized parameters.</a:t>
          </a:r>
          <a:endParaRPr lang="en-IN" dirty="0"/>
        </a:p>
      </dgm:t>
    </dgm:pt>
    <dgm:pt modelId="{C0D9B16C-F8DA-4E0D-88A6-2F1DAD22FC4F}" type="parTrans" cxnId="{D034916D-E659-4796-BF10-908EF3C7D511}">
      <dgm:prSet/>
      <dgm:spPr/>
      <dgm:t>
        <a:bodyPr/>
        <a:lstStyle/>
        <a:p>
          <a:endParaRPr lang="en-IN"/>
        </a:p>
      </dgm:t>
    </dgm:pt>
    <dgm:pt modelId="{DB2A02BD-509F-4E2E-9B3B-C60F073B81B3}" type="sibTrans" cxnId="{D034916D-E659-4796-BF10-908EF3C7D511}">
      <dgm:prSet/>
      <dgm:spPr/>
      <dgm:t>
        <a:bodyPr/>
        <a:lstStyle/>
        <a:p>
          <a:endParaRPr lang="en-IN"/>
        </a:p>
      </dgm:t>
    </dgm:pt>
    <dgm:pt modelId="{95961339-70CF-456F-B365-A52B7308BA91}">
      <dgm:prSet/>
      <dgm:spPr/>
      <dgm:t>
        <a:bodyPr/>
        <a:lstStyle/>
        <a:p>
          <a:r>
            <a:rPr lang="en-US" dirty="0"/>
            <a:t>Deploy the model for real-time price predictions, allowing users to input property features.</a:t>
          </a:r>
          <a:endParaRPr lang="en-IN" dirty="0"/>
        </a:p>
      </dgm:t>
    </dgm:pt>
    <dgm:pt modelId="{FEADB0CA-7AAB-48F0-911A-01AF56AC67A8}" type="parTrans" cxnId="{4BAA5422-B6A5-4CD0-807D-7B57523D571B}">
      <dgm:prSet/>
      <dgm:spPr/>
      <dgm:t>
        <a:bodyPr/>
        <a:lstStyle/>
        <a:p>
          <a:endParaRPr lang="en-IN"/>
        </a:p>
      </dgm:t>
    </dgm:pt>
    <dgm:pt modelId="{461D8FDD-7CC2-48FD-A478-7ABE2A038914}" type="sibTrans" cxnId="{4BAA5422-B6A5-4CD0-807D-7B57523D571B}">
      <dgm:prSet/>
      <dgm:spPr/>
      <dgm:t>
        <a:bodyPr/>
        <a:lstStyle/>
        <a:p>
          <a:endParaRPr lang="en-IN"/>
        </a:p>
      </dgm:t>
    </dgm:pt>
    <dgm:pt modelId="{2DE8184B-FE6C-49D5-AE18-30C54FDD8436}">
      <dgm:prSet/>
      <dgm:spPr/>
      <dgm:t>
        <a:bodyPr/>
        <a:lstStyle/>
        <a:p>
          <a:r>
            <a:rPr lang="en-US" b="0" i="0" dirty="0"/>
            <a:t>Continuously update and retrain the model with new data to ensure accuracy over time as market conditions change.</a:t>
          </a:r>
          <a:endParaRPr lang="en-IN" dirty="0"/>
        </a:p>
      </dgm:t>
    </dgm:pt>
    <dgm:pt modelId="{D46BF75D-8A36-4C51-8E9F-858BC354BDF0}" type="parTrans" cxnId="{9D3183B6-5274-42E8-98DB-AE4C438BB851}">
      <dgm:prSet/>
      <dgm:spPr/>
      <dgm:t>
        <a:bodyPr/>
        <a:lstStyle/>
        <a:p>
          <a:endParaRPr lang="en-IN"/>
        </a:p>
      </dgm:t>
    </dgm:pt>
    <dgm:pt modelId="{97B7693B-C2B4-4424-833B-288CE79B95A9}" type="sibTrans" cxnId="{9D3183B6-5274-42E8-98DB-AE4C438BB851}">
      <dgm:prSet/>
      <dgm:spPr/>
      <dgm:t>
        <a:bodyPr/>
        <a:lstStyle/>
        <a:p>
          <a:endParaRPr lang="en-IN"/>
        </a:p>
      </dgm:t>
    </dgm:pt>
    <dgm:pt modelId="{26D7449D-2125-4CD9-98CA-A2F9FC7B22B8}" type="pres">
      <dgm:prSet presAssocID="{D85A23EA-7A67-4C8C-9BB8-A526F4E6C3C8}" presName="Name0" presStyleCnt="0">
        <dgm:presLayoutVars>
          <dgm:dir/>
          <dgm:resizeHandles val="exact"/>
        </dgm:presLayoutVars>
      </dgm:prSet>
      <dgm:spPr/>
    </dgm:pt>
    <dgm:pt modelId="{A35EE531-1408-4C4D-8B9F-277C0A962B55}" type="pres">
      <dgm:prSet presAssocID="{D7D7C5D7-0A5D-4F1E-B3FE-E9CA47097A8B}" presName="node" presStyleLbl="node1" presStyleIdx="0" presStyleCnt="8">
        <dgm:presLayoutVars>
          <dgm:bulletEnabled val="1"/>
        </dgm:presLayoutVars>
      </dgm:prSet>
      <dgm:spPr/>
    </dgm:pt>
    <dgm:pt modelId="{67E22D57-73BB-493F-AC04-20E50372007B}" type="pres">
      <dgm:prSet presAssocID="{ECA4870F-1F74-48B0-99DA-04FED1C858C6}" presName="sibTrans" presStyleLbl="sibTrans1D1" presStyleIdx="0" presStyleCnt="7"/>
      <dgm:spPr/>
    </dgm:pt>
    <dgm:pt modelId="{2469CDFE-E065-4702-B61C-AD0BDC5BA66D}" type="pres">
      <dgm:prSet presAssocID="{ECA4870F-1F74-48B0-99DA-04FED1C858C6}" presName="connectorText" presStyleLbl="sibTrans1D1" presStyleIdx="0" presStyleCnt="7"/>
      <dgm:spPr/>
    </dgm:pt>
    <dgm:pt modelId="{CE0896C3-17B7-4035-B9E0-4063B82C00F6}" type="pres">
      <dgm:prSet presAssocID="{97EF3316-4374-4E89-8875-A400FC9544D3}" presName="node" presStyleLbl="node1" presStyleIdx="1" presStyleCnt="8">
        <dgm:presLayoutVars>
          <dgm:bulletEnabled val="1"/>
        </dgm:presLayoutVars>
      </dgm:prSet>
      <dgm:spPr/>
    </dgm:pt>
    <dgm:pt modelId="{2A7D91A7-AB8E-4D8D-A010-6DEB5F572A6F}" type="pres">
      <dgm:prSet presAssocID="{EFA5DBF5-8A74-47B7-A3D0-0F04E5249D29}" presName="sibTrans" presStyleLbl="sibTrans1D1" presStyleIdx="1" presStyleCnt="7"/>
      <dgm:spPr/>
    </dgm:pt>
    <dgm:pt modelId="{84AB29C6-F57D-4E8F-AE51-1C78E7BB449A}" type="pres">
      <dgm:prSet presAssocID="{EFA5DBF5-8A74-47B7-A3D0-0F04E5249D29}" presName="connectorText" presStyleLbl="sibTrans1D1" presStyleIdx="1" presStyleCnt="7"/>
      <dgm:spPr/>
    </dgm:pt>
    <dgm:pt modelId="{F955E43A-CE89-4218-A7BE-EDDB7BDE5A4B}" type="pres">
      <dgm:prSet presAssocID="{F7048593-4FC6-4B29-A331-1DC06EED4FE5}" presName="node" presStyleLbl="node1" presStyleIdx="2" presStyleCnt="8">
        <dgm:presLayoutVars>
          <dgm:bulletEnabled val="1"/>
        </dgm:presLayoutVars>
      </dgm:prSet>
      <dgm:spPr/>
    </dgm:pt>
    <dgm:pt modelId="{7CC7D200-6134-4FBB-9FD4-9AA9BC81F313}" type="pres">
      <dgm:prSet presAssocID="{EAB5A03E-AA8D-4F12-90D7-F68A78E3015F}" presName="sibTrans" presStyleLbl="sibTrans1D1" presStyleIdx="2" presStyleCnt="7"/>
      <dgm:spPr/>
    </dgm:pt>
    <dgm:pt modelId="{A5581E11-72F5-4B37-AFC9-E7389385499C}" type="pres">
      <dgm:prSet presAssocID="{EAB5A03E-AA8D-4F12-90D7-F68A78E3015F}" presName="connectorText" presStyleLbl="sibTrans1D1" presStyleIdx="2" presStyleCnt="7"/>
      <dgm:spPr/>
    </dgm:pt>
    <dgm:pt modelId="{9B983091-57CE-491A-A2B1-135EE985CABC}" type="pres">
      <dgm:prSet presAssocID="{3868439D-7034-4A03-8BB6-227B6B92C8BE}" presName="node" presStyleLbl="node1" presStyleIdx="3" presStyleCnt="8">
        <dgm:presLayoutVars>
          <dgm:bulletEnabled val="1"/>
        </dgm:presLayoutVars>
      </dgm:prSet>
      <dgm:spPr/>
    </dgm:pt>
    <dgm:pt modelId="{04306E3D-FC1A-467F-8403-8EB93208D397}" type="pres">
      <dgm:prSet presAssocID="{EA0474BE-3164-4699-B9EE-8276F223E792}" presName="sibTrans" presStyleLbl="sibTrans1D1" presStyleIdx="3" presStyleCnt="7"/>
      <dgm:spPr/>
    </dgm:pt>
    <dgm:pt modelId="{C5E724C1-CACB-4C86-A1A5-AD79386893CE}" type="pres">
      <dgm:prSet presAssocID="{EA0474BE-3164-4699-B9EE-8276F223E792}" presName="connectorText" presStyleLbl="sibTrans1D1" presStyleIdx="3" presStyleCnt="7"/>
      <dgm:spPr/>
    </dgm:pt>
    <dgm:pt modelId="{08A24452-9E68-47D0-9E43-E3BBBC789B58}" type="pres">
      <dgm:prSet presAssocID="{9ED4F2F0-3966-48DF-96EF-DF9FB434376F}" presName="node" presStyleLbl="node1" presStyleIdx="4" presStyleCnt="8">
        <dgm:presLayoutVars>
          <dgm:bulletEnabled val="1"/>
        </dgm:presLayoutVars>
      </dgm:prSet>
      <dgm:spPr/>
    </dgm:pt>
    <dgm:pt modelId="{F18A00CF-C9FB-4BBD-B99A-8E08D82CE7AD}" type="pres">
      <dgm:prSet presAssocID="{DB2A02BD-509F-4E2E-9B3B-C60F073B81B3}" presName="sibTrans" presStyleLbl="sibTrans1D1" presStyleIdx="4" presStyleCnt="7"/>
      <dgm:spPr/>
    </dgm:pt>
    <dgm:pt modelId="{468829BC-09A3-4238-96F1-05731168BD28}" type="pres">
      <dgm:prSet presAssocID="{DB2A02BD-509F-4E2E-9B3B-C60F073B81B3}" presName="connectorText" presStyleLbl="sibTrans1D1" presStyleIdx="4" presStyleCnt="7"/>
      <dgm:spPr/>
    </dgm:pt>
    <dgm:pt modelId="{D86C11A2-6D66-4CB5-8B73-F9CECA60B94F}" type="pres">
      <dgm:prSet presAssocID="{95961339-70CF-456F-B365-A52B7308BA91}" presName="node" presStyleLbl="node1" presStyleIdx="5" presStyleCnt="8">
        <dgm:presLayoutVars>
          <dgm:bulletEnabled val="1"/>
        </dgm:presLayoutVars>
      </dgm:prSet>
      <dgm:spPr/>
    </dgm:pt>
    <dgm:pt modelId="{0691BF6D-DE68-4D15-B827-F7F76E0CE91F}" type="pres">
      <dgm:prSet presAssocID="{461D8FDD-7CC2-48FD-A478-7ABE2A038914}" presName="sibTrans" presStyleLbl="sibTrans1D1" presStyleIdx="5" presStyleCnt="7"/>
      <dgm:spPr/>
    </dgm:pt>
    <dgm:pt modelId="{BF8B2AB2-AA07-480A-9A14-26542E4F3B25}" type="pres">
      <dgm:prSet presAssocID="{461D8FDD-7CC2-48FD-A478-7ABE2A038914}" presName="connectorText" presStyleLbl="sibTrans1D1" presStyleIdx="5" presStyleCnt="7"/>
      <dgm:spPr/>
    </dgm:pt>
    <dgm:pt modelId="{D3D81DAD-A682-403C-8DA4-FCB2757404FC}" type="pres">
      <dgm:prSet presAssocID="{2DE8184B-FE6C-49D5-AE18-30C54FDD8436}" presName="node" presStyleLbl="node1" presStyleIdx="6" presStyleCnt="8">
        <dgm:presLayoutVars>
          <dgm:bulletEnabled val="1"/>
        </dgm:presLayoutVars>
      </dgm:prSet>
      <dgm:spPr/>
    </dgm:pt>
    <dgm:pt modelId="{7B7B4B36-7276-47E5-9888-33A5397A4EFD}" type="pres">
      <dgm:prSet presAssocID="{97B7693B-C2B4-4424-833B-288CE79B95A9}" presName="sibTrans" presStyleLbl="sibTrans1D1" presStyleIdx="6" presStyleCnt="7"/>
      <dgm:spPr/>
    </dgm:pt>
    <dgm:pt modelId="{103A17EE-98CC-4197-900F-5B387B7F6C4A}" type="pres">
      <dgm:prSet presAssocID="{97B7693B-C2B4-4424-833B-288CE79B95A9}" presName="connectorText" presStyleLbl="sibTrans1D1" presStyleIdx="6" presStyleCnt="7"/>
      <dgm:spPr/>
    </dgm:pt>
    <dgm:pt modelId="{F24B5495-2D2E-4FED-96DC-A94518DF7EF6}" type="pres">
      <dgm:prSet presAssocID="{DA152783-6D54-4ECC-949A-12FCC0592068}" presName="node" presStyleLbl="node1" presStyleIdx="7" presStyleCnt="8">
        <dgm:presLayoutVars>
          <dgm:bulletEnabled val="1"/>
        </dgm:presLayoutVars>
      </dgm:prSet>
      <dgm:spPr/>
    </dgm:pt>
  </dgm:ptLst>
  <dgm:cxnLst>
    <dgm:cxn modelId="{82957B00-6942-486B-8558-6CE4D5CD15EC}" type="presOf" srcId="{3868439D-7034-4A03-8BB6-227B6B92C8BE}" destId="{9B983091-57CE-491A-A2B1-135EE985CABC}" srcOrd="0" destOrd="0" presId="urn:microsoft.com/office/officeart/2005/8/layout/bProcess3"/>
    <dgm:cxn modelId="{1495C008-8C19-4C18-ACB3-31FC3DA36CBB}" type="presOf" srcId="{EFA5DBF5-8A74-47B7-A3D0-0F04E5249D29}" destId="{84AB29C6-F57D-4E8F-AE51-1C78E7BB449A}" srcOrd="1" destOrd="0" presId="urn:microsoft.com/office/officeart/2005/8/layout/bProcess3"/>
    <dgm:cxn modelId="{0584AB09-DDB4-4C66-8A77-FD90282EB3B4}" type="presOf" srcId="{EA0474BE-3164-4699-B9EE-8276F223E792}" destId="{04306E3D-FC1A-467F-8403-8EB93208D397}" srcOrd="0" destOrd="0" presId="urn:microsoft.com/office/officeart/2005/8/layout/bProcess3"/>
    <dgm:cxn modelId="{2AA78B0C-4DDE-48E7-9ECD-60B478B39A60}" type="presOf" srcId="{97B7693B-C2B4-4424-833B-288CE79B95A9}" destId="{7B7B4B36-7276-47E5-9888-33A5397A4EFD}" srcOrd="0" destOrd="0" presId="urn:microsoft.com/office/officeart/2005/8/layout/bProcess3"/>
    <dgm:cxn modelId="{57B0DF0E-2E4F-45FC-8D2D-EB062BA73E3C}" type="presOf" srcId="{D7D7C5D7-0A5D-4F1E-B3FE-E9CA47097A8B}" destId="{A35EE531-1408-4C4D-8B9F-277C0A962B55}" srcOrd="0" destOrd="0" presId="urn:microsoft.com/office/officeart/2005/8/layout/bProcess3"/>
    <dgm:cxn modelId="{3164D016-24FB-485A-BA29-7AB87F567DD0}" type="presOf" srcId="{9ED4F2F0-3966-48DF-96EF-DF9FB434376F}" destId="{08A24452-9E68-47D0-9E43-E3BBBC789B58}" srcOrd="0" destOrd="0" presId="urn:microsoft.com/office/officeart/2005/8/layout/bProcess3"/>
    <dgm:cxn modelId="{FAAC471E-ABFB-4495-BAE8-CB359B49E6C7}" type="presOf" srcId="{F7048593-4FC6-4B29-A331-1DC06EED4FE5}" destId="{F955E43A-CE89-4218-A7BE-EDDB7BDE5A4B}" srcOrd="0" destOrd="0" presId="urn:microsoft.com/office/officeart/2005/8/layout/bProcess3"/>
    <dgm:cxn modelId="{4BAA5422-B6A5-4CD0-807D-7B57523D571B}" srcId="{D85A23EA-7A67-4C8C-9BB8-A526F4E6C3C8}" destId="{95961339-70CF-456F-B365-A52B7308BA91}" srcOrd="5" destOrd="0" parTransId="{FEADB0CA-7AAB-48F0-911A-01AF56AC67A8}" sibTransId="{461D8FDD-7CC2-48FD-A478-7ABE2A038914}"/>
    <dgm:cxn modelId="{D47A6B32-0522-4D5A-84AB-67BE0A7767A3}" type="presOf" srcId="{DA152783-6D54-4ECC-949A-12FCC0592068}" destId="{F24B5495-2D2E-4FED-96DC-A94518DF7EF6}" srcOrd="0" destOrd="0" presId="urn:microsoft.com/office/officeart/2005/8/layout/bProcess3"/>
    <dgm:cxn modelId="{49E32935-24DF-47DD-9FC7-B90C5AA652A2}" type="presOf" srcId="{DB2A02BD-509F-4E2E-9B3B-C60F073B81B3}" destId="{F18A00CF-C9FB-4BBD-B99A-8E08D82CE7AD}" srcOrd="0" destOrd="0" presId="urn:microsoft.com/office/officeart/2005/8/layout/bProcess3"/>
    <dgm:cxn modelId="{8E01523B-F473-4CE9-8F43-B4B064A08EF4}" type="presOf" srcId="{97EF3316-4374-4E89-8875-A400FC9544D3}" destId="{CE0896C3-17B7-4035-B9E0-4063B82C00F6}" srcOrd="0" destOrd="0" presId="urn:microsoft.com/office/officeart/2005/8/layout/bProcess3"/>
    <dgm:cxn modelId="{1529AB3D-61F7-4BD1-9AC6-A04FBCB62402}" type="presOf" srcId="{ECA4870F-1F74-48B0-99DA-04FED1C858C6}" destId="{2469CDFE-E065-4702-B61C-AD0BDC5BA66D}" srcOrd="1" destOrd="0" presId="urn:microsoft.com/office/officeart/2005/8/layout/bProcess3"/>
    <dgm:cxn modelId="{5231AB40-9B74-4DE7-93CC-660FC6CE927B}" type="presOf" srcId="{DB2A02BD-509F-4E2E-9B3B-C60F073B81B3}" destId="{468829BC-09A3-4238-96F1-05731168BD28}" srcOrd="1" destOrd="0" presId="urn:microsoft.com/office/officeart/2005/8/layout/bProcess3"/>
    <dgm:cxn modelId="{0C40184D-C21F-4CBA-A120-2B400BBC0DB3}" type="presOf" srcId="{97B7693B-C2B4-4424-833B-288CE79B95A9}" destId="{103A17EE-98CC-4197-900F-5B387B7F6C4A}" srcOrd="1" destOrd="0" presId="urn:microsoft.com/office/officeart/2005/8/layout/bProcess3"/>
    <dgm:cxn modelId="{D034916D-E659-4796-BF10-908EF3C7D511}" srcId="{D85A23EA-7A67-4C8C-9BB8-A526F4E6C3C8}" destId="{9ED4F2F0-3966-48DF-96EF-DF9FB434376F}" srcOrd="4" destOrd="0" parTransId="{C0D9B16C-F8DA-4E0D-88A6-2F1DAD22FC4F}" sibTransId="{DB2A02BD-509F-4E2E-9B3B-C60F073B81B3}"/>
    <dgm:cxn modelId="{0A91BA6E-AB3C-45CD-9210-CCE37D2B9B73}" srcId="{D85A23EA-7A67-4C8C-9BB8-A526F4E6C3C8}" destId="{DA152783-6D54-4ECC-949A-12FCC0592068}" srcOrd="7" destOrd="0" parTransId="{0C2EB950-D173-4940-9D14-EAA2BDBF2886}" sibTransId="{B8043F16-D10F-4103-8880-9B12C691C838}"/>
    <dgm:cxn modelId="{DAF5354F-E5EC-4E4B-8F83-1C4DB21EE658}" type="presOf" srcId="{95961339-70CF-456F-B365-A52B7308BA91}" destId="{D86C11A2-6D66-4CB5-8B73-F9CECA60B94F}" srcOrd="0" destOrd="0" presId="urn:microsoft.com/office/officeart/2005/8/layout/bProcess3"/>
    <dgm:cxn modelId="{9AD53F55-1AA7-491E-A777-48EB1641A88A}" srcId="{D85A23EA-7A67-4C8C-9BB8-A526F4E6C3C8}" destId="{3868439D-7034-4A03-8BB6-227B6B92C8BE}" srcOrd="3" destOrd="0" parTransId="{2029FCE2-02C2-4BAB-9183-41C8AC5004D6}" sibTransId="{EA0474BE-3164-4699-B9EE-8276F223E792}"/>
    <dgm:cxn modelId="{532A8D55-A121-4E8C-BC6D-F6F2BEF6AB77}" type="presOf" srcId="{EAB5A03E-AA8D-4F12-90D7-F68A78E3015F}" destId="{A5581E11-72F5-4B37-AFC9-E7389385499C}" srcOrd="1" destOrd="0" presId="urn:microsoft.com/office/officeart/2005/8/layout/bProcess3"/>
    <dgm:cxn modelId="{AB05287C-5611-4BB8-A73C-DE8343D16835}" type="presOf" srcId="{EAB5A03E-AA8D-4F12-90D7-F68A78E3015F}" destId="{7CC7D200-6134-4FBB-9FD4-9AA9BC81F313}" srcOrd="0" destOrd="0" presId="urn:microsoft.com/office/officeart/2005/8/layout/bProcess3"/>
    <dgm:cxn modelId="{26480780-97B8-412F-905B-B522A53A2F85}" type="presOf" srcId="{461D8FDD-7CC2-48FD-A478-7ABE2A038914}" destId="{0691BF6D-DE68-4D15-B827-F7F76E0CE91F}" srcOrd="0" destOrd="0" presId="urn:microsoft.com/office/officeart/2005/8/layout/bProcess3"/>
    <dgm:cxn modelId="{2EE81898-F891-4803-A44E-9E2E5D61A712}" srcId="{D85A23EA-7A67-4C8C-9BB8-A526F4E6C3C8}" destId="{97EF3316-4374-4E89-8875-A400FC9544D3}" srcOrd="1" destOrd="0" parTransId="{BC1857A1-5C37-472E-8EB2-D69D69E763D2}" sibTransId="{EFA5DBF5-8A74-47B7-A3D0-0F04E5249D29}"/>
    <dgm:cxn modelId="{2A8FF49A-05D4-4380-98E1-B34F033D1FAD}" type="presOf" srcId="{2DE8184B-FE6C-49D5-AE18-30C54FDD8436}" destId="{D3D81DAD-A682-403C-8DA4-FCB2757404FC}" srcOrd="0" destOrd="0" presId="urn:microsoft.com/office/officeart/2005/8/layout/bProcess3"/>
    <dgm:cxn modelId="{6D4D87B2-6CB2-4085-80BF-39881146BA3F}" type="presOf" srcId="{D85A23EA-7A67-4C8C-9BB8-A526F4E6C3C8}" destId="{26D7449D-2125-4CD9-98CA-A2F9FC7B22B8}" srcOrd="0" destOrd="0" presId="urn:microsoft.com/office/officeart/2005/8/layout/bProcess3"/>
    <dgm:cxn modelId="{9D3183B6-5274-42E8-98DB-AE4C438BB851}" srcId="{D85A23EA-7A67-4C8C-9BB8-A526F4E6C3C8}" destId="{2DE8184B-FE6C-49D5-AE18-30C54FDD8436}" srcOrd="6" destOrd="0" parTransId="{D46BF75D-8A36-4C51-8E9F-858BC354BDF0}" sibTransId="{97B7693B-C2B4-4424-833B-288CE79B95A9}"/>
    <dgm:cxn modelId="{35736DBA-0EE8-455A-9E65-9259308FB256}" srcId="{D85A23EA-7A67-4C8C-9BB8-A526F4E6C3C8}" destId="{F7048593-4FC6-4B29-A331-1DC06EED4FE5}" srcOrd="2" destOrd="0" parTransId="{197263D5-C0FB-4E0D-8F09-86893DE08A40}" sibTransId="{EAB5A03E-AA8D-4F12-90D7-F68A78E3015F}"/>
    <dgm:cxn modelId="{F81A6FD5-DD90-44D9-A838-F1856AB8C55A}" type="presOf" srcId="{461D8FDD-7CC2-48FD-A478-7ABE2A038914}" destId="{BF8B2AB2-AA07-480A-9A14-26542E4F3B25}" srcOrd="1" destOrd="0" presId="urn:microsoft.com/office/officeart/2005/8/layout/bProcess3"/>
    <dgm:cxn modelId="{1FE450E5-0676-4532-A7EE-8D38869182D3}" type="presOf" srcId="{EA0474BE-3164-4699-B9EE-8276F223E792}" destId="{C5E724C1-CACB-4C86-A1A5-AD79386893CE}" srcOrd="1" destOrd="0" presId="urn:microsoft.com/office/officeart/2005/8/layout/bProcess3"/>
    <dgm:cxn modelId="{E581FEE7-2E2C-4689-AA21-54809BBD4F5C}" type="presOf" srcId="{ECA4870F-1F74-48B0-99DA-04FED1C858C6}" destId="{67E22D57-73BB-493F-AC04-20E50372007B}" srcOrd="0" destOrd="0" presId="urn:microsoft.com/office/officeart/2005/8/layout/bProcess3"/>
    <dgm:cxn modelId="{D6C22EEF-5115-4A8C-89BC-A7251F2DDEDE}" srcId="{D85A23EA-7A67-4C8C-9BB8-A526F4E6C3C8}" destId="{D7D7C5D7-0A5D-4F1E-B3FE-E9CA47097A8B}" srcOrd="0" destOrd="0" parTransId="{B617216B-AC67-4552-A636-7AF707E97522}" sibTransId="{ECA4870F-1F74-48B0-99DA-04FED1C858C6}"/>
    <dgm:cxn modelId="{F85347F0-AA89-422C-ACFF-58E460D4616F}" type="presOf" srcId="{EFA5DBF5-8A74-47B7-A3D0-0F04E5249D29}" destId="{2A7D91A7-AB8E-4D8D-A010-6DEB5F572A6F}" srcOrd="0" destOrd="0" presId="urn:microsoft.com/office/officeart/2005/8/layout/bProcess3"/>
    <dgm:cxn modelId="{5C2547BA-6A42-4B14-AB99-7463F1676298}" type="presParOf" srcId="{26D7449D-2125-4CD9-98CA-A2F9FC7B22B8}" destId="{A35EE531-1408-4C4D-8B9F-277C0A962B55}" srcOrd="0" destOrd="0" presId="urn:microsoft.com/office/officeart/2005/8/layout/bProcess3"/>
    <dgm:cxn modelId="{1950F6BF-A5DB-4BDB-A5F9-853B779CD7AF}" type="presParOf" srcId="{26D7449D-2125-4CD9-98CA-A2F9FC7B22B8}" destId="{67E22D57-73BB-493F-AC04-20E50372007B}" srcOrd="1" destOrd="0" presId="urn:microsoft.com/office/officeart/2005/8/layout/bProcess3"/>
    <dgm:cxn modelId="{8434D071-47A9-4274-ADBA-DEB2E773BFDF}" type="presParOf" srcId="{67E22D57-73BB-493F-AC04-20E50372007B}" destId="{2469CDFE-E065-4702-B61C-AD0BDC5BA66D}" srcOrd="0" destOrd="0" presId="urn:microsoft.com/office/officeart/2005/8/layout/bProcess3"/>
    <dgm:cxn modelId="{F58E9AA3-152E-4E79-9D31-9E0ADA2682FE}" type="presParOf" srcId="{26D7449D-2125-4CD9-98CA-A2F9FC7B22B8}" destId="{CE0896C3-17B7-4035-B9E0-4063B82C00F6}" srcOrd="2" destOrd="0" presId="urn:microsoft.com/office/officeart/2005/8/layout/bProcess3"/>
    <dgm:cxn modelId="{788A22EF-02E3-476A-B7FE-8D2A1EA6C721}" type="presParOf" srcId="{26D7449D-2125-4CD9-98CA-A2F9FC7B22B8}" destId="{2A7D91A7-AB8E-4D8D-A010-6DEB5F572A6F}" srcOrd="3" destOrd="0" presId="urn:microsoft.com/office/officeart/2005/8/layout/bProcess3"/>
    <dgm:cxn modelId="{74D6456D-3B91-42B8-895C-A36524B61E01}" type="presParOf" srcId="{2A7D91A7-AB8E-4D8D-A010-6DEB5F572A6F}" destId="{84AB29C6-F57D-4E8F-AE51-1C78E7BB449A}" srcOrd="0" destOrd="0" presId="urn:microsoft.com/office/officeart/2005/8/layout/bProcess3"/>
    <dgm:cxn modelId="{85D997E8-3745-47F6-A547-2B3FE0175C7B}" type="presParOf" srcId="{26D7449D-2125-4CD9-98CA-A2F9FC7B22B8}" destId="{F955E43A-CE89-4218-A7BE-EDDB7BDE5A4B}" srcOrd="4" destOrd="0" presId="urn:microsoft.com/office/officeart/2005/8/layout/bProcess3"/>
    <dgm:cxn modelId="{3D802727-C691-42E6-801C-7ED821635748}" type="presParOf" srcId="{26D7449D-2125-4CD9-98CA-A2F9FC7B22B8}" destId="{7CC7D200-6134-4FBB-9FD4-9AA9BC81F313}" srcOrd="5" destOrd="0" presId="urn:microsoft.com/office/officeart/2005/8/layout/bProcess3"/>
    <dgm:cxn modelId="{3A73FD11-F376-41BF-B441-5D54952A3767}" type="presParOf" srcId="{7CC7D200-6134-4FBB-9FD4-9AA9BC81F313}" destId="{A5581E11-72F5-4B37-AFC9-E7389385499C}" srcOrd="0" destOrd="0" presId="urn:microsoft.com/office/officeart/2005/8/layout/bProcess3"/>
    <dgm:cxn modelId="{C2A594B3-DA8C-40E2-93B2-88B17E41B19C}" type="presParOf" srcId="{26D7449D-2125-4CD9-98CA-A2F9FC7B22B8}" destId="{9B983091-57CE-491A-A2B1-135EE985CABC}" srcOrd="6" destOrd="0" presId="urn:microsoft.com/office/officeart/2005/8/layout/bProcess3"/>
    <dgm:cxn modelId="{B6297F15-10E2-43D3-A460-1967BA3BD2C3}" type="presParOf" srcId="{26D7449D-2125-4CD9-98CA-A2F9FC7B22B8}" destId="{04306E3D-FC1A-467F-8403-8EB93208D397}" srcOrd="7" destOrd="0" presId="urn:microsoft.com/office/officeart/2005/8/layout/bProcess3"/>
    <dgm:cxn modelId="{BBF77CDE-D98E-44D2-BBB5-6A7134ED56E8}" type="presParOf" srcId="{04306E3D-FC1A-467F-8403-8EB93208D397}" destId="{C5E724C1-CACB-4C86-A1A5-AD79386893CE}" srcOrd="0" destOrd="0" presId="urn:microsoft.com/office/officeart/2005/8/layout/bProcess3"/>
    <dgm:cxn modelId="{E60C59B8-DB96-40AE-BDFA-328216BB7A54}" type="presParOf" srcId="{26D7449D-2125-4CD9-98CA-A2F9FC7B22B8}" destId="{08A24452-9E68-47D0-9E43-E3BBBC789B58}" srcOrd="8" destOrd="0" presId="urn:microsoft.com/office/officeart/2005/8/layout/bProcess3"/>
    <dgm:cxn modelId="{32B83FB1-AC49-4501-8265-2D6699823E9A}" type="presParOf" srcId="{26D7449D-2125-4CD9-98CA-A2F9FC7B22B8}" destId="{F18A00CF-C9FB-4BBD-B99A-8E08D82CE7AD}" srcOrd="9" destOrd="0" presId="urn:microsoft.com/office/officeart/2005/8/layout/bProcess3"/>
    <dgm:cxn modelId="{E404B9AF-73EE-4A06-AFAB-24DC01638382}" type="presParOf" srcId="{F18A00CF-C9FB-4BBD-B99A-8E08D82CE7AD}" destId="{468829BC-09A3-4238-96F1-05731168BD28}" srcOrd="0" destOrd="0" presId="urn:microsoft.com/office/officeart/2005/8/layout/bProcess3"/>
    <dgm:cxn modelId="{9FCD6AA3-464E-44A8-A70B-E8955370BEEB}" type="presParOf" srcId="{26D7449D-2125-4CD9-98CA-A2F9FC7B22B8}" destId="{D86C11A2-6D66-4CB5-8B73-F9CECA60B94F}" srcOrd="10" destOrd="0" presId="urn:microsoft.com/office/officeart/2005/8/layout/bProcess3"/>
    <dgm:cxn modelId="{7D5A7AE8-C09D-4D16-8358-D92E4DDAAFCA}" type="presParOf" srcId="{26D7449D-2125-4CD9-98CA-A2F9FC7B22B8}" destId="{0691BF6D-DE68-4D15-B827-F7F76E0CE91F}" srcOrd="11" destOrd="0" presId="urn:microsoft.com/office/officeart/2005/8/layout/bProcess3"/>
    <dgm:cxn modelId="{E77B145F-6F70-4DDE-B817-B46AA8085714}" type="presParOf" srcId="{0691BF6D-DE68-4D15-B827-F7F76E0CE91F}" destId="{BF8B2AB2-AA07-480A-9A14-26542E4F3B25}" srcOrd="0" destOrd="0" presId="urn:microsoft.com/office/officeart/2005/8/layout/bProcess3"/>
    <dgm:cxn modelId="{E46A1BFB-0CF4-4E1D-AC36-5869AD4491D4}" type="presParOf" srcId="{26D7449D-2125-4CD9-98CA-A2F9FC7B22B8}" destId="{D3D81DAD-A682-403C-8DA4-FCB2757404FC}" srcOrd="12" destOrd="0" presId="urn:microsoft.com/office/officeart/2005/8/layout/bProcess3"/>
    <dgm:cxn modelId="{B61FBA6D-6BA2-499A-8FDA-1C0A4C9B76F9}" type="presParOf" srcId="{26D7449D-2125-4CD9-98CA-A2F9FC7B22B8}" destId="{7B7B4B36-7276-47E5-9888-33A5397A4EFD}" srcOrd="13" destOrd="0" presId="urn:microsoft.com/office/officeart/2005/8/layout/bProcess3"/>
    <dgm:cxn modelId="{5F4CC0D3-D693-46AF-9443-FA421386D7BC}" type="presParOf" srcId="{7B7B4B36-7276-47E5-9888-33A5397A4EFD}" destId="{103A17EE-98CC-4197-900F-5B387B7F6C4A}" srcOrd="0" destOrd="0" presId="urn:microsoft.com/office/officeart/2005/8/layout/bProcess3"/>
    <dgm:cxn modelId="{1032DBE1-E759-4014-84D3-B4F508C5D227}" type="presParOf" srcId="{26D7449D-2125-4CD9-98CA-A2F9FC7B22B8}" destId="{F24B5495-2D2E-4FED-96DC-A94518DF7EF6}"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44DC3-EBCB-49C8-B7E6-085AD47FAECC}">
      <dsp:nvSpPr>
        <dsp:cNvPr id="0" name=""/>
        <dsp:cNvSpPr/>
      </dsp:nvSpPr>
      <dsp:spPr>
        <a:xfrm>
          <a:off x="4361937" y="1797"/>
          <a:ext cx="6542906" cy="61049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b="0" i="0" u="none" kern="1200" dirty="0"/>
            <a:t>Sales prices, property features (size, bedrooms, bathrooms), and transaction dates</a:t>
          </a:r>
          <a:r>
            <a:rPr lang="en-US" sz="1200" b="0" i="0" u="none" kern="1200" dirty="0"/>
            <a:t>.</a:t>
          </a:r>
          <a:endParaRPr lang="en-IN" sz="1200" kern="1200" dirty="0"/>
        </a:p>
      </dsp:txBody>
      <dsp:txXfrm>
        <a:off x="4361937" y="78109"/>
        <a:ext cx="6313970" cy="457873"/>
      </dsp:txXfrm>
    </dsp:sp>
    <dsp:sp modelId="{AEE863D2-9215-4DF6-85D2-8E1E70B9B317}">
      <dsp:nvSpPr>
        <dsp:cNvPr id="0" name=""/>
        <dsp:cNvSpPr/>
      </dsp:nvSpPr>
      <dsp:spPr>
        <a:xfrm>
          <a:off x="0" y="1797"/>
          <a:ext cx="4361937" cy="6104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1. Historical Housing Data:</a:t>
          </a:r>
          <a:endParaRPr lang="en-IN" sz="2100" kern="1200" dirty="0"/>
        </a:p>
      </dsp:txBody>
      <dsp:txXfrm>
        <a:off x="29802" y="31599"/>
        <a:ext cx="4302333" cy="550893"/>
      </dsp:txXfrm>
    </dsp:sp>
    <dsp:sp modelId="{9F8328FB-16A1-4672-85E6-96F6C9284B4E}">
      <dsp:nvSpPr>
        <dsp:cNvPr id="0" name=""/>
        <dsp:cNvSpPr/>
      </dsp:nvSpPr>
      <dsp:spPr>
        <a:xfrm>
          <a:off x="4361937" y="673344"/>
          <a:ext cx="6542906" cy="61049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b="0" i="0" u="none" kern="1200" dirty="0"/>
            <a:t>Median income, employment rates, and economic growth data</a:t>
          </a:r>
          <a:r>
            <a:rPr lang="en-US" sz="1200" b="0" i="0" u="none" kern="1200" dirty="0"/>
            <a:t>.</a:t>
          </a:r>
          <a:endParaRPr lang="en-IN" sz="1200" kern="1200" dirty="0"/>
        </a:p>
      </dsp:txBody>
      <dsp:txXfrm>
        <a:off x="4361937" y="749656"/>
        <a:ext cx="6313970" cy="457873"/>
      </dsp:txXfrm>
    </dsp:sp>
    <dsp:sp modelId="{41EF46E1-FAD4-489A-9FF0-A7A7AB3E4AC0}">
      <dsp:nvSpPr>
        <dsp:cNvPr id="0" name=""/>
        <dsp:cNvSpPr/>
      </dsp:nvSpPr>
      <dsp:spPr>
        <a:xfrm>
          <a:off x="0" y="673344"/>
          <a:ext cx="4361937" cy="6104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2. Economic Indicators:</a:t>
          </a:r>
          <a:endParaRPr lang="en-IN" sz="2100" kern="1200" dirty="0"/>
        </a:p>
      </dsp:txBody>
      <dsp:txXfrm>
        <a:off x="29802" y="703146"/>
        <a:ext cx="4302333" cy="550893"/>
      </dsp:txXfrm>
    </dsp:sp>
    <dsp:sp modelId="{7D15B734-0EB1-429C-8125-618E5656BF84}">
      <dsp:nvSpPr>
        <dsp:cNvPr id="0" name=""/>
        <dsp:cNvSpPr/>
      </dsp:nvSpPr>
      <dsp:spPr>
        <a:xfrm>
          <a:off x="4372447" y="1344891"/>
          <a:ext cx="6517626" cy="88760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114300" lvl="1" indent="-114300" algn="l" defTabSz="577850">
            <a:lnSpc>
              <a:spcPct val="90000"/>
            </a:lnSpc>
            <a:spcBef>
              <a:spcPct val="0"/>
            </a:spcBef>
            <a:spcAft>
              <a:spcPct val="15000"/>
            </a:spcAft>
            <a:buChar char="•"/>
          </a:pPr>
          <a:endParaRPr lang="en-IN" sz="1300" kern="1200" dirty="0"/>
        </a:p>
        <a:p>
          <a:pPr marL="228600" lvl="1" indent="-228600" algn="l" defTabSz="889000">
            <a:lnSpc>
              <a:spcPct val="90000"/>
            </a:lnSpc>
            <a:spcBef>
              <a:spcPct val="0"/>
            </a:spcBef>
            <a:spcAft>
              <a:spcPct val="15000"/>
            </a:spcAft>
            <a:buChar char="•"/>
          </a:pPr>
          <a:r>
            <a:rPr lang="en-US" sz="2000" b="0" i="0" u="none" kern="1200" dirty="0"/>
            <a:t>Location attributes such as neighborhood characteristics and proximity to amenities (schools, parks).</a:t>
          </a:r>
          <a:endParaRPr lang="en-US" sz="2000" kern="1200" dirty="0"/>
        </a:p>
      </dsp:txBody>
      <dsp:txXfrm>
        <a:off x="4372447" y="1455842"/>
        <a:ext cx="6184773" cy="665705"/>
      </dsp:txXfrm>
    </dsp:sp>
    <dsp:sp modelId="{5CEE260E-5DFA-4E6C-B44C-8F6540FD9EE7}">
      <dsp:nvSpPr>
        <dsp:cNvPr id="0" name=""/>
        <dsp:cNvSpPr/>
      </dsp:nvSpPr>
      <dsp:spPr>
        <a:xfrm>
          <a:off x="14769" y="1483446"/>
          <a:ext cx="4357677" cy="6104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3. Geographic Data:</a:t>
          </a:r>
          <a:endParaRPr lang="en-IN" sz="2100" kern="1200" dirty="0"/>
        </a:p>
      </dsp:txBody>
      <dsp:txXfrm>
        <a:off x="44571" y="1513248"/>
        <a:ext cx="4298073" cy="550893"/>
      </dsp:txXfrm>
    </dsp:sp>
    <dsp:sp modelId="{8D3D21D4-040A-4431-925E-92714EF3D378}">
      <dsp:nvSpPr>
        <dsp:cNvPr id="0" name=""/>
        <dsp:cNvSpPr/>
      </dsp:nvSpPr>
      <dsp:spPr>
        <a:xfrm>
          <a:off x="4361937" y="2293549"/>
          <a:ext cx="6542906" cy="61049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US" sz="2000" b="0" i="0" u="none" kern="1200" dirty="0"/>
            <a:t>Historical trends in property prices, average days on market, and inventory levels.</a:t>
          </a:r>
          <a:endParaRPr lang="en-IN" sz="2000" kern="1200" dirty="0"/>
        </a:p>
      </dsp:txBody>
      <dsp:txXfrm>
        <a:off x="4361937" y="2369861"/>
        <a:ext cx="6313970" cy="457873"/>
      </dsp:txXfrm>
    </dsp:sp>
    <dsp:sp modelId="{9EA54AB9-C1B4-40B2-982F-43AD93D18425}">
      <dsp:nvSpPr>
        <dsp:cNvPr id="0" name=""/>
        <dsp:cNvSpPr/>
      </dsp:nvSpPr>
      <dsp:spPr>
        <a:xfrm>
          <a:off x="0" y="2293549"/>
          <a:ext cx="4361937" cy="6104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IN" sz="2100" b="0" kern="1200" dirty="0"/>
            <a:t>4.</a:t>
          </a:r>
          <a:r>
            <a:rPr lang="en-IN" sz="2100" b="1" kern="1200" dirty="0"/>
            <a:t>Market Trends</a:t>
          </a:r>
          <a:r>
            <a:rPr lang="en-IN" sz="2100" b="0" kern="1200" dirty="0"/>
            <a:t>:</a:t>
          </a:r>
        </a:p>
      </dsp:txBody>
      <dsp:txXfrm>
        <a:off x="29802" y="2323351"/>
        <a:ext cx="4302333" cy="550893"/>
      </dsp:txXfrm>
    </dsp:sp>
    <dsp:sp modelId="{85FFB7E1-5647-4159-A7F7-6C9BCEE619EF}">
      <dsp:nvSpPr>
        <dsp:cNvPr id="0" name=""/>
        <dsp:cNvSpPr/>
      </dsp:nvSpPr>
      <dsp:spPr>
        <a:xfrm>
          <a:off x="4361937" y="2965096"/>
          <a:ext cx="6542906" cy="61049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b="0" i="0" u="none" kern="1200" dirty="0"/>
            <a:t>Property age, condition, and unique features (e.g., pool, garage).</a:t>
          </a:r>
          <a:endParaRPr lang="en-IN" sz="2000" kern="1200" dirty="0"/>
        </a:p>
      </dsp:txBody>
      <dsp:txXfrm>
        <a:off x="4361937" y="3041408"/>
        <a:ext cx="6313970" cy="457873"/>
      </dsp:txXfrm>
    </dsp:sp>
    <dsp:sp modelId="{34DD8991-7CFF-47AF-80DB-2A4305D81DCA}">
      <dsp:nvSpPr>
        <dsp:cNvPr id="0" name=""/>
        <dsp:cNvSpPr/>
      </dsp:nvSpPr>
      <dsp:spPr>
        <a:xfrm>
          <a:off x="0" y="2965096"/>
          <a:ext cx="4361937" cy="6104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5. Additional Factors:</a:t>
          </a:r>
          <a:endParaRPr lang="en-IN" sz="2100" kern="1200" dirty="0"/>
        </a:p>
      </dsp:txBody>
      <dsp:txXfrm>
        <a:off x="29802" y="2994898"/>
        <a:ext cx="4302333" cy="5508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0B152-0C41-4AAE-A784-B1C00D65D8F7}">
      <dsp:nvSpPr>
        <dsp:cNvPr id="0" name=""/>
        <dsp:cNvSpPr/>
      </dsp:nvSpPr>
      <dsp:spPr>
        <a:xfrm>
          <a:off x="108113" y="276511"/>
          <a:ext cx="2056993" cy="1234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COLLECT THE DATA</a:t>
          </a:r>
          <a:endParaRPr lang="en-IN" sz="1600" kern="1200" dirty="0"/>
        </a:p>
      </dsp:txBody>
      <dsp:txXfrm>
        <a:off x="144261" y="312659"/>
        <a:ext cx="1984697" cy="1161899"/>
      </dsp:txXfrm>
    </dsp:sp>
    <dsp:sp modelId="{10A63B02-82E0-447F-9EC1-37F42EAA8905}">
      <dsp:nvSpPr>
        <dsp:cNvPr id="0" name=""/>
        <dsp:cNvSpPr/>
      </dsp:nvSpPr>
      <dsp:spPr>
        <a:xfrm rot="21575049">
          <a:off x="2303257" y="628867"/>
          <a:ext cx="332837" cy="510134"/>
        </a:xfrm>
        <a:prstGeom prst="rightArrow">
          <a:avLst>
            <a:gd name="adj1" fmla="val 60000"/>
            <a:gd name="adj2" fmla="val 50000"/>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2303258" y="731256"/>
        <a:ext cx="232986" cy="306080"/>
      </dsp:txXfrm>
    </dsp:sp>
    <dsp:sp modelId="{0A1C112F-CB45-467B-A0DB-5F55D34CA3EA}">
      <dsp:nvSpPr>
        <dsp:cNvPr id="0" name=""/>
        <dsp:cNvSpPr/>
      </dsp:nvSpPr>
      <dsp:spPr>
        <a:xfrm>
          <a:off x="2793086" y="257023"/>
          <a:ext cx="2056993" cy="1234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HANDLING NULL VALUES AND MISSING DATA</a:t>
          </a:r>
          <a:endParaRPr lang="en-IN" sz="1600" kern="1200" dirty="0"/>
        </a:p>
      </dsp:txBody>
      <dsp:txXfrm>
        <a:off x="2829234" y="293171"/>
        <a:ext cx="1984697" cy="1161899"/>
      </dsp:txXfrm>
    </dsp:sp>
    <dsp:sp modelId="{4FA14284-D2D3-4509-BD88-CEEDAB60C224}">
      <dsp:nvSpPr>
        <dsp:cNvPr id="0" name=""/>
        <dsp:cNvSpPr/>
      </dsp:nvSpPr>
      <dsp:spPr>
        <a:xfrm rot="5367134">
          <a:off x="3618320" y="1625757"/>
          <a:ext cx="425773" cy="510134"/>
        </a:xfrm>
        <a:prstGeom prst="rightArrow">
          <a:avLst>
            <a:gd name="adj1" fmla="val 60000"/>
            <a:gd name="adj2" fmla="val 50000"/>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rot="-5400000">
        <a:off x="3677556" y="1667940"/>
        <a:ext cx="306080" cy="298041"/>
      </dsp:txXfrm>
    </dsp:sp>
    <dsp:sp modelId="{8E7B15E3-9391-4E34-AF26-8A6F5F34C34A}">
      <dsp:nvSpPr>
        <dsp:cNvPr id="0" name=""/>
        <dsp:cNvSpPr/>
      </dsp:nvSpPr>
      <dsp:spPr>
        <a:xfrm>
          <a:off x="2812565" y="2294529"/>
          <a:ext cx="2056993" cy="1234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FIND THE CORRELATION USING HEAT MAP</a:t>
          </a:r>
          <a:endParaRPr lang="en-IN" sz="1600" kern="1200" dirty="0"/>
        </a:p>
      </dsp:txBody>
      <dsp:txXfrm>
        <a:off x="2848713" y="2330677"/>
        <a:ext cx="1984697" cy="1161899"/>
      </dsp:txXfrm>
    </dsp:sp>
    <dsp:sp modelId="{F0350075-5849-457B-AC88-29E9ACDE9323}">
      <dsp:nvSpPr>
        <dsp:cNvPr id="0" name=""/>
        <dsp:cNvSpPr/>
      </dsp:nvSpPr>
      <dsp:spPr>
        <a:xfrm rot="10863713">
          <a:off x="2384674" y="2632367"/>
          <a:ext cx="302409" cy="510134"/>
        </a:xfrm>
        <a:prstGeom prst="rightArrow">
          <a:avLst>
            <a:gd name="adj1" fmla="val 60000"/>
            <a:gd name="adj2" fmla="val 50000"/>
          </a:avLst>
        </a:prstGeom>
        <a:solidFill>
          <a:schemeClr val="accent1">
            <a:tint val="6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rot="10800000">
        <a:off x="2475389" y="2735235"/>
        <a:ext cx="211686" cy="306080"/>
      </dsp:txXfrm>
    </dsp:sp>
    <dsp:sp modelId="{3358763A-7E24-445C-882C-1A307238F709}">
      <dsp:nvSpPr>
        <dsp:cNvPr id="0" name=""/>
        <dsp:cNvSpPr/>
      </dsp:nvSpPr>
      <dsp:spPr>
        <a:xfrm>
          <a:off x="185086" y="2245827"/>
          <a:ext cx="2056993" cy="1234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REGULARISATION </a:t>
          </a:r>
          <a:endParaRPr lang="en-IN" sz="1600" kern="1200" dirty="0"/>
        </a:p>
      </dsp:txBody>
      <dsp:txXfrm>
        <a:off x="221234" y="2281975"/>
        <a:ext cx="1984697" cy="11618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44DC3-EBCB-49C8-B7E6-085AD47FAECC}">
      <dsp:nvSpPr>
        <dsp:cNvPr id="0" name=""/>
        <dsp:cNvSpPr/>
      </dsp:nvSpPr>
      <dsp:spPr>
        <a:xfrm>
          <a:off x="2108859" y="21424"/>
          <a:ext cx="3859313" cy="80012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b="0" i="0" u="none" kern="1200" dirty="0"/>
            <a:t> </a:t>
          </a:r>
          <a:r>
            <a:rPr lang="en-IN" sz="1200" b="0" i="0" u="none" kern="1200" dirty="0"/>
            <a:t> </a:t>
          </a:r>
          <a:r>
            <a:rPr lang="en-IN" sz="1200" b="1" i="0" u="none" kern="1200" dirty="0">
              <a:latin typeface="Bell MT" panose="02020503060305020303" pitchFamily="18" charset="0"/>
            </a:rPr>
            <a:t>Handle missing values (imputation/removal).</a:t>
          </a:r>
          <a:endParaRPr lang="en-IN" sz="1200" b="1" kern="1200" dirty="0">
            <a:latin typeface="Bell MT" panose="02020503060305020303" pitchFamily="18" charset="0"/>
          </a:endParaRPr>
        </a:p>
        <a:p>
          <a:pPr marL="114300" lvl="1" indent="-114300" algn="l" defTabSz="533400">
            <a:lnSpc>
              <a:spcPct val="90000"/>
            </a:lnSpc>
            <a:spcBef>
              <a:spcPct val="0"/>
            </a:spcBef>
            <a:spcAft>
              <a:spcPct val="15000"/>
            </a:spcAft>
            <a:buFont typeface="Wingdings" panose="05000000000000000000" pitchFamily="2" charset="2"/>
            <a:buChar char="§"/>
          </a:pPr>
          <a:r>
            <a:rPr lang="en-IN" sz="1200" b="1" i="0" u="none" kern="1200" dirty="0">
              <a:latin typeface="Bell MT" panose="02020503060305020303" pitchFamily="18" charset="0"/>
            </a:rPr>
            <a:t>Remove duplicate entries.</a:t>
          </a:r>
          <a:endParaRPr lang="en-IN" sz="1200" b="1" kern="1200" dirty="0">
            <a:latin typeface="Bell MT" panose="02020503060305020303" pitchFamily="18" charset="0"/>
          </a:endParaRPr>
        </a:p>
      </dsp:txBody>
      <dsp:txXfrm>
        <a:off x="2108859" y="121440"/>
        <a:ext cx="3559265" cy="600095"/>
      </dsp:txXfrm>
    </dsp:sp>
    <dsp:sp modelId="{AEE863D2-9215-4DF6-85D2-8E1E70B9B317}">
      <dsp:nvSpPr>
        <dsp:cNvPr id="0" name=""/>
        <dsp:cNvSpPr/>
      </dsp:nvSpPr>
      <dsp:spPr>
        <a:xfrm>
          <a:off x="180506" y="81886"/>
          <a:ext cx="1884270" cy="69131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IN" sz="1300" b="1" i="0" u="none" kern="1200" dirty="0"/>
            <a:t>1. Data Cleaning:</a:t>
          </a:r>
          <a:endParaRPr lang="en-IN" sz="1300" kern="1200" dirty="0"/>
        </a:p>
      </dsp:txBody>
      <dsp:txXfrm>
        <a:off x="214253" y="115633"/>
        <a:ext cx="1816776" cy="623823"/>
      </dsp:txXfrm>
    </dsp:sp>
    <dsp:sp modelId="{9F8328FB-16A1-4672-85E6-96F6C9284B4E}">
      <dsp:nvSpPr>
        <dsp:cNvPr id="0" name=""/>
        <dsp:cNvSpPr/>
      </dsp:nvSpPr>
      <dsp:spPr>
        <a:xfrm>
          <a:off x="2079477" y="953932"/>
          <a:ext cx="3829720" cy="80012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Font typeface="Wingdings" panose="05000000000000000000" pitchFamily="2" charset="2"/>
            <a:buChar char="§"/>
          </a:pPr>
          <a:r>
            <a:rPr lang="en-IN" sz="1200" b="1" i="0" u="none" kern="1200" dirty="0">
              <a:latin typeface="Bell MT" panose="02020503060305020303" pitchFamily="18" charset="0"/>
            </a:rPr>
            <a:t>Normalize/standardize numerical features.</a:t>
          </a:r>
        </a:p>
        <a:p>
          <a:pPr marL="114300" lvl="1" indent="-114300" algn="l" defTabSz="533400">
            <a:lnSpc>
              <a:spcPct val="90000"/>
            </a:lnSpc>
            <a:spcBef>
              <a:spcPct val="0"/>
            </a:spcBef>
            <a:spcAft>
              <a:spcPct val="15000"/>
            </a:spcAft>
            <a:buChar char="•"/>
          </a:pPr>
          <a:r>
            <a:rPr lang="en-IN" sz="1200" b="1" i="0" u="none" kern="1200" dirty="0">
              <a:latin typeface="Bell MT" panose="02020503060305020303" pitchFamily="18" charset="0"/>
            </a:rPr>
            <a:t>Encode categorical variables (one-hot/label encoding</a:t>
          </a:r>
          <a:endParaRPr lang="en-IN" sz="1200" b="1" kern="1200" dirty="0">
            <a:latin typeface="Bell MT" panose="02020503060305020303" pitchFamily="18" charset="0"/>
          </a:endParaRPr>
        </a:p>
      </dsp:txBody>
      <dsp:txXfrm>
        <a:off x="2079477" y="1053948"/>
        <a:ext cx="3529672" cy="600095"/>
      </dsp:txXfrm>
    </dsp:sp>
    <dsp:sp modelId="{41EF46E1-FAD4-489A-9FF0-A7A7AB3E4AC0}">
      <dsp:nvSpPr>
        <dsp:cNvPr id="0" name=""/>
        <dsp:cNvSpPr/>
      </dsp:nvSpPr>
      <dsp:spPr>
        <a:xfrm>
          <a:off x="152404" y="949592"/>
          <a:ext cx="1813734" cy="7244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IN" sz="1300" b="1" i="0" u="none" kern="1200" dirty="0"/>
            <a:t>2. Data Transformation:</a:t>
          </a:r>
          <a:endParaRPr lang="en-IN" sz="1300" kern="1200" dirty="0"/>
        </a:p>
      </dsp:txBody>
      <dsp:txXfrm>
        <a:off x="187767" y="984955"/>
        <a:ext cx="1743008" cy="653685"/>
      </dsp:txXfrm>
    </dsp:sp>
    <dsp:sp modelId="{7D15B734-0EB1-429C-8125-618E5656BF84}">
      <dsp:nvSpPr>
        <dsp:cNvPr id="0" name=""/>
        <dsp:cNvSpPr/>
      </dsp:nvSpPr>
      <dsp:spPr>
        <a:xfrm>
          <a:off x="2017755" y="1792866"/>
          <a:ext cx="3930053" cy="915609"/>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Font typeface="Wingdings" panose="05000000000000000000" pitchFamily="2" charset="2"/>
            <a:buChar char="§"/>
          </a:pPr>
          <a:r>
            <a:rPr lang="en-US" sz="1200" b="1" i="0" u="none" kern="1200" dirty="0">
              <a:latin typeface="Bell MT" panose="02020503060305020303" pitchFamily="18" charset="0"/>
            </a:rPr>
            <a:t>Create new features (e.g., price per square foot, property age).</a:t>
          </a:r>
          <a:endParaRPr lang="en-IN" sz="1200" b="1" i="0" u="none" kern="1200" dirty="0">
            <a:latin typeface="Bell MT" panose="02020503060305020303" pitchFamily="18" charset="0"/>
          </a:endParaRPr>
        </a:p>
        <a:p>
          <a:pPr marL="114300" lvl="1" indent="-114300" algn="l" defTabSz="533400">
            <a:lnSpc>
              <a:spcPct val="90000"/>
            </a:lnSpc>
            <a:spcBef>
              <a:spcPct val="0"/>
            </a:spcBef>
            <a:spcAft>
              <a:spcPct val="15000"/>
            </a:spcAft>
            <a:buFont typeface="Wingdings" panose="05000000000000000000" pitchFamily="2" charset="2"/>
            <a:buChar char="§"/>
          </a:pPr>
          <a:r>
            <a:rPr lang="en-US" sz="1200" b="1" i="0" u="none" kern="1200" dirty="0">
              <a:latin typeface="Bell MT" panose="02020503060305020303" pitchFamily="18" charset="0"/>
            </a:rPr>
            <a:t>Select important features using correlation analysis.</a:t>
          </a:r>
          <a:endParaRPr lang="en-IN" sz="1200" b="1" kern="1200" dirty="0">
            <a:latin typeface="Bell MT" panose="02020503060305020303" pitchFamily="18" charset="0"/>
          </a:endParaRPr>
        </a:p>
      </dsp:txBody>
      <dsp:txXfrm>
        <a:off x="2017755" y="1907317"/>
        <a:ext cx="3586700" cy="686707"/>
      </dsp:txXfrm>
    </dsp:sp>
    <dsp:sp modelId="{5CEE260E-5DFA-4E6C-B44C-8F6540FD9EE7}">
      <dsp:nvSpPr>
        <dsp:cNvPr id="0" name=""/>
        <dsp:cNvSpPr/>
      </dsp:nvSpPr>
      <dsp:spPr>
        <a:xfrm>
          <a:off x="152416" y="1792866"/>
          <a:ext cx="1827378" cy="6998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IN" sz="1300" b="1" i="0" u="none" kern="1200" dirty="0"/>
            <a:t>3. Feature Engineering:</a:t>
          </a:r>
          <a:endParaRPr lang="en-IN" sz="1300" kern="1200" dirty="0"/>
        </a:p>
      </dsp:txBody>
      <dsp:txXfrm>
        <a:off x="186580" y="1827030"/>
        <a:ext cx="1759050" cy="631519"/>
      </dsp:txXfrm>
    </dsp:sp>
    <dsp:sp modelId="{8D3D21D4-040A-4431-925E-92714EF3D378}">
      <dsp:nvSpPr>
        <dsp:cNvPr id="0" name=""/>
        <dsp:cNvSpPr/>
      </dsp:nvSpPr>
      <dsp:spPr>
        <a:xfrm>
          <a:off x="2065513" y="2756379"/>
          <a:ext cx="3809906" cy="80012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b="1" i="0" u="none" kern="1200" dirty="0">
              <a:latin typeface="Bell MT" panose="02020503060305020303" pitchFamily="18" charset="0"/>
            </a:rPr>
            <a:t>Split dataset into training (80%) and testing (20%) sets</a:t>
          </a:r>
          <a:r>
            <a:rPr lang="en-US" sz="1000" b="0" i="0" u="none" kern="1200" dirty="0"/>
            <a:t>.</a:t>
          </a:r>
          <a:endParaRPr lang="en-IN" sz="1000" kern="1200" dirty="0"/>
        </a:p>
      </dsp:txBody>
      <dsp:txXfrm>
        <a:off x="2065513" y="2856395"/>
        <a:ext cx="3509858" cy="600095"/>
      </dsp:txXfrm>
    </dsp:sp>
    <dsp:sp modelId="{9EA54AB9-C1B4-40B2-982F-43AD93D18425}">
      <dsp:nvSpPr>
        <dsp:cNvPr id="0" name=""/>
        <dsp:cNvSpPr/>
      </dsp:nvSpPr>
      <dsp:spPr>
        <a:xfrm>
          <a:off x="152386" y="2723033"/>
          <a:ext cx="1903927" cy="5094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IN" sz="1300" b="0" kern="1200" dirty="0"/>
            <a:t>4.</a:t>
          </a:r>
          <a:r>
            <a:rPr lang="en-IN" sz="1300" b="1" i="0" u="none" kern="1200" dirty="0"/>
            <a:t> Data Splitting</a:t>
          </a:r>
          <a:r>
            <a:rPr lang="en-IN" sz="1300" b="0" kern="1200" dirty="0"/>
            <a:t>:</a:t>
          </a:r>
        </a:p>
      </dsp:txBody>
      <dsp:txXfrm>
        <a:off x="177254" y="2747901"/>
        <a:ext cx="1854191" cy="459696"/>
      </dsp:txXfrm>
    </dsp:sp>
    <dsp:sp modelId="{85FFB7E1-5647-4159-A7F7-6C9BCEE619EF}">
      <dsp:nvSpPr>
        <dsp:cNvPr id="0" name=""/>
        <dsp:cNvSpPr/>
      </dsp:nvSpPr>
      <dsp:spPr>
        <a:xfrm>
          <a:off x="2188236" y="3659626"/>
          <a:ext cx="3618666" cy="80012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b="1" i="0" u="none" kern="1200" dirty="0">
              <a:latin typeface="Bell MT" panose="02020503060305020303" pitchFamily="18" charset="0"/>
            </a:rPr>
            <a:t>Implement k-fold cross-validation for robustness</a:t>
          </a:r>
          <a:r>
            <a:rPr lang="en-US" sz="2000" b="1" i="0" u="none" kern="1200" dirty="0">
              <a:latin typeface="Bell MT" panose="02020503060305020303" pitchFamily="18" charset="0"/>
            </a:rPr>
            <a:t>.</a:t>
          </a:r>
          <a:endParaRPr lang="en-IN" sz="2000" b="1" kern="1200" dirty="0">
            <a:latin typeface="Bell MT" panose="02020503060305020303" pitchFamily="18" charset="0"/>
          </a:endParaRPr>
        </a:p>
      </dsp:txBody>
      <dsp:txXfrm>
        <a:off x="2188236" y="3759642"/>
        <a:ext cx="3318618" cy="600095"/>
      </dsp:txXfrm>
    </dsp:sp>
    <dsp:sp modelId="{34DD8991-7CFF-47AF-80DB-2A4305D81DCA}">
      <dsp:nvSpPr>
        <dsp:cNvPr id="0" name=""/>
        <dsp:cNvSpPr/>
      </dsp:nvSpPr>
      <dsp:spPr>
        <a:xfrm>
          <a:off x="152410" y="3467164"/>
          <a:ext cx="1958133" cy="8463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IN" sz="1300" b="1" i="0" u="none" kern="1200" dirty="0"/>
            <a:t>5. Data Validation:</a:t>
          </a:r>
          <a:endParaRPr lang="en-IN" sz="1300" kern="1200" dirty="0"/>
        </a:p>
      </dsp:txBody>
      <dsp:txXfrm>
        <a:off x="193725" y="3508479"/>
        <a:ext cx="1875503" cy="7637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22D57-73BB-493F-AC04-20E50372007B}">
      <dsp:nvSpPr>
        <dsp:cNvPr id="0" name=""/>
        <dsp:cNvSpPr/>
      </dsp:nvSpPr>
      <dsp:spPr>
        <a:xfrm>
          <a:off x="2264561" y="1148217"/>
          <a:ext cx="490177" cy="91440"/>
        </a:xfrm>
        <a:custGeom>
          <a:avLst/>
          <a:gdLst/>
          <a:ahLst/>
          <a:cxnLst/>
          <a:rect l="0" t="0" r="0" b="0"/>
          <a:pathLst>
            <a:path>
              <a:moveTo>
                <a:pt x="0" y="45720"/>
              </a:moveTo>
              <a:lnTo>
                <a:pt x="490177" y="45720"/>
              </a:lnTo>
            </a:path>
          </a:pathLst>
        </a:custGeom>
        <a:noFill/>
        <a:ln w="9525" cap="flat" cmpd="sng" algn="ctr">
          <a:solidFill>
            <a:schemeClr val="accent1">
              <a:shade val="90000"/>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496630" y="1191333"/>
        <a:ext cx="26038" cy="5207"/>
      </dsp:txXfrm>
    </dsp:sp>
    <dsp:sp modelId="{A35EE531-1408-4C4D-8B9F-277C0A962B55}">
      <dsp:nvSpPr>
        <dsp:cNvPr id="0" name=""/>
        <dsp:cNvSpPr/>
      </dsp:nvSpPr>
      <dsp:spPr>
        <a:xfrm>
          <a:off x="2113" y="514662"/>
          <a:ext cx="2264247" cy="1358548"/>
        </a:xfrm>
        <a:prstGeom prst="rect">
          <a:avLst/>
        </a:prstGeom>
        <a:gradFill rotWithShape="0">
          <a:gsLst>
            <a:gs pos="0">
              <a:schemeClr val="accent1">
                <a:shade val="50000"/>
                <a:hueOff val="0"/>
                <a:satOff val="0"/>
                <a:lumOff val="0"/>
                <a:alphaOff val="0"/>
                <a:tint val="50000"/>
                <a:satMod val="300000"/>
              </a:schemeClr>
            </a:gs>
            <a:gs pos="35000">
              <a:schemeClr val="accent1">
                <a:shade val="50000"/>
                <a:hueOff val="0"/>
                <a:satOff val="0"/>
                <a:lumOff val="0"/>
                <a:alphaOff val="0"/>
                <a:tint val="37000"/>
                <a:satMod val="300000"/>
              </a:schemeClr>
            </a:gs>
            <a:gs pos="100000">
              <a:schemeClr val="accent1">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Gather historical housing data, economic indicators, and geographic information from reliable sources (e.g., real estate databases, government records).</a:t>
          </a:r>
          <a:endParaRPr lang="en-IN" sz="1200" kern="1200" dirty="0"/>
        </a:p>
      </dsp:txBody>
      <dsp:txXfrm>
        <a:off x="2113" y="514662"/>
        <a:ext cx="2264247" cy="1358548"/>
      </dsp:txXfrm>
    </dsp:sp>
    <dsp:sp modelId="{2A7D91A7-AB8E-4D8D-A010-6DEB5F572A6F}">
      <dsp:nvSpPr>
        <dsp:cNvPr id="0" name=""/>
        <dsp:cNvSpPr/>
      </dsp:nvSpPr>
      <dsp:spPr>
        <a:xfrm>
          <a:off x="5049586" y="1148217"/>
          <a:ext cx="490177" cy="91440"/>
        </a:xfrm>
        <a:custGeom>
          <a:avLst/>
          <a:gdLst/>
          <a:ahLst/>
          <a:cxnLst/>
          <a:rect l="0" t="0" r="0" b="0"/>
          <a:pathLst>
            <a:path>
              <a:moveTo>
                <a:pt x="0" y="45720"/>
              </a:moveTo>
              <a:lnTo>
                <a:pt x="490177" y="45720"/>
              </a:lnTo>
            </a:path>
          </a:pathLst>
        </a:custGeom>
        <a:noFill/>
        <a:ln w="9525" cap="flat" cmpd="sng" algn="ctr">
          <a:solidFill>
            <a:schemeClr val="accent1">
              <a:shade val="90000"/>
              <a:hueOff val="19488"/>
              <a:satOff val="-42"/>
              <a:lumOff val="575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281655" y="1191333"/>
        <a:ext cx="26038" cy="5207"/>
      </dsp:txXfrm>
    </dsp:sp>
    <dsp:sp modelId="{CE0896C3-17B7-4035-B9E0-4063B82C00F6}">
      <dsp:nvSpPr>
        <dsp:cNvPr id="0" name=""/>
        <dsp:cNvSpPr/>
      </dsp:nvSpPr>
      <dsp:spPr>
        <a:xfrm>
          <a:off x="2787138" y="514662"/>
          <a:ext cx="2264247" cy="1358548"/>
        </a:xfrm>
        <a:prstGeom prst="rect">
          <a:avLst/>
        </a:prstGeom>
        <a:gradFill rotWithShape="0">
          <a:gsLst>
            <a:gs pos="0">
              <a:schemeClr val="accent1">
                <a:shade val="50000"/>
                <a:hueOff val="15913"/>
                <a:satOff val="1978"/>
                <a:lumOff val="8581"/>
                <a:alphaOff val="0"/>
                <a:tint val="50000"/>
                <a:satMod val="300000"/>
              </a:schemeClr>
            </a:gs>
            <a:gs pos="35000">
              <a:schemeClr val="accent1">
                <a:shade val="50000"/>
                <a:hueOff val="15913"/>
                <a:satOff val="1978"/>
                <a:lumOff val="8581"/>
                <a:alphaOff val="0"/>
                <a:tint val="37000"/>
                <a:satMod val="300000"/>
              </a:schemeClr>
            </a:gs>
            <a:gs pos="100000">
              <a:schemeClr val="accent1">
                <a:shade val="50000"/>
                <a:hueOff val="15913"/>
                <a:satOff val="1978"/>
                <a:lumOff val="858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Split data into training and test sets.</a:t>
          </a:r>
          <a:endParaRPr lang="en-IN" sz="1200" kern="1200" dirty="0"/>
        </a:p>
      </dsp:txBody>
      <dsp:txXfrm>
        <a:off x="2787138" y="514662"/>
        <a:ext cx="2264247" cy="1358548"/>
      </dsp:txXfrm>
    </dsp:sp>
    <dsp:sp modelId="{7CC7D200-6134-4FBB-9FD4-9AA9BC81F313}">
      <dsp:nvSpPr>
        <dsp:cNvPr id="0" name=""/>
        <dsp:cNvSpPr/>
      </dsp:nvSpPr>
      <dsp:spPr>
        <a:xfrm>
          <a:off x="7834611" y="1148217"/>
          <a:ext cx="490177" cy="91440"/>
        </a:xfrm>
        <a:custGeom>
          <a:avLst/>
          <a:gdLst/>
          <a:ahLst/>
          <a:cxnLst/>
          <a:rect l="0" t="0" r="0" b="0"/>
          <a:pathLst>
            <a:path>
              <a:moveTo>
                <a:pt x="0" y="45720"/>
              </a:moveTo>
              <a:lnTo>
                <a:pt x="490177" y="45720"/>
              </a:lnTo>
            </a:path>
          </a:pathLst>
        </a:custGeom>
        <a:noFill/>
        <a:ln w="9525" cap="flat" cmpd="sng" algn="ctr">
          <a:solidFill>
            <a:schemeClr val="accent1">
              <a:shade val="90000"/>
              <a:hueOff val="38976"/>
              <a:satOff val="-85"/>
              <a:lumOff val="1151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8066680" y="1191333"/>
        <a:ext cx="26038" cy="5207"/>
      </dsp:txXfrm>
    </dsp:sp>
    <dsp:sp modelId="{F955E43A-CE89-4218-A7BE-EDDB7BDE5A4B}">
      <dsp:nvSpPr>
        <dsp:cNvPr id="0" name=""/>
        <dsp:cNvSpPr/>
      </dsp:nvSpPr>
      <dsp:spPr>
        <a:xfrm>
          <a:off x="5572163" y="514662"/>
          <a:ext cx="2264247" cy="1358548"/>
        </a:xfrm>
        <a:prstGeom prst="rect">
          <a:avLst/>
        </a:prstGeom>
        <a:gradFill rotWithShape="0">
          <a:gsLst>
            <a:gs pos="0">
              <a:schemeClr val="accent1">
                <a:shade val="50000"/>
                <a:hueOff val="31826"/>
                <a:satOff val="3956"/>
                <a:lumOff val="17162"/>
                <a:alphaOff val="0"/>
                <a:tint val="50000"/>
                <a:satMod val="300000"/>
              </a:schemeClr>
            </a:gs>
            <a:gs pos="35000">
              <a:schemeClr val="accent1">
                <a:shade val="50000"/>
                <a:hueOff val="31826"/>
                <a:satOff val="3956"/>
                <a:lumOff val="17162"/>
                <a:alphaOff val="0"/>
                <a:tint val="37000"/>
                <a:satMod val="300000"/>
              </a:schemeClr>
            </a:gs>
            <a:gs pos="100000">
              <a:schemeClr val="accent1">
                <a:shade val="50000"/>
                <a:hueOff val="31826"/>
                <a:satOff val="3956"/>
                <a:lumOff val="1716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Preprocess data to handle missing values and encode categorical variables.</a:t>
          </a:r>
          <a:endParaRPr lang="en-IN" sz="1200" kern="1200" dirty="0"/>
        </a:p>
      </dsp:txBody>
      <dsp:txXfrm>
        <a:off x="5572163" y="514662"/>
        <a:ext cx="2264247" cy="1358548"/>
      </dsp:txXfrm>
    </dsp:sp>
    <dsp:sp modelId="{04306E3D-FC1A-467F-8403-8EB93208D397}">
      <dsp:nvSpPr>
        <dsp:cNvPr id="0" name=""/>
        <dsp:cNvSpPr/>
      </dsp:nvSpPr>
      <dsp:spPr>
        <a:xfrm>
          <a:off x="1134237" y="1871411"/>
          <a:ext cx="8355074" cy="490177"/>
        </a:xfrm>
        <a:custGeom>
          <a:avLst/>
          <a:gdLst/>
          <a:ahLst/>
          <a:cxnLst/>
          <a:rect l="0" t="0" r="0" b="0"/>
          <a:pathLst>
            <a:path>
              <a:moveTo>
                <a:pt x="8355074" y="0"/>
              </a:moveTo>
              <a:lnTo>
                <a:pt x="8355074" y="262188"/>
              </a:lnTo>
              <a:lnTo>
                <a:pt x="0" y="262188"/>
              </a:lnTo>
              <a:lnTo>
                <a:pt x="0" y="490177"/>
              </a:lnTo>
            </a:path>
          </a:pathLst>
        </a:custGeom>
        <a:noFill/>
        <a:ln w="9525" cap="flat" cmpd="sng" algn="ctr">
          <a:solidFill>
            <a:schemeClr val="accent1">
              <a:shade val="90000"/>
              <a:hueOff val="58465"/>
              <a:satOff val="-127"/>
              <a:lumOff val="1727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102492" y="2113896"/>
        <a:ext cx="418564" cy="5207"/>
      </dsp:txXfrm>
    </dsp:sp>
    <dsp:sp modelId="{9B983091-57CE-491A-A2B1-135EE985CABC}">
      <dsp:nvSpPr>
        <dsp:cNvPr id="0" name=""/>
        <dsp:cNvSpPr/>
      </dsp:nvSpPr>
      <dsp:spPr>
        <a:xfrm>
          <a:off x="8357188" y="514662"/>
          <a:ext cx="2264247" cy="1358548"/>
        </a:xfrm>
        <a:prstGeom prst="rect">
          <a:avLst/>
        </a:prstGeom>
        <a:gradFill rotWithShape="0">
          <a:gsLst>
            <a:gs pos="0">
              <a:schemeClr val="accent1">
                <a:shade val="50000"/>
                <a:hueOff val="47738"/>
                <a:satOff val="5935"/>
                <a:lumOff val="25744"/>
                <a:alphaOff val="0"/>
                <a:tint val="50000"/>
                <a:satMod val="300000"/>
              </a:schemeClr>
            </a:gs>
            <a:gs pos="35000">
              <a:schemeClr val="accent1">
                <a:shade val="50000"/>
                <a:hueOff val="47738"/>
                <a:satOff val="5935"/>
                <a:lumOff val="25744"/>
                <a:alphaOff val="0"/>
                <a:tint val="37000"/>
                <a:satMod val="300000"/>
              </a:schemeClr>
            </a:gs>
            <a:gs pos="100000">
              <a:schemeClr val="accent1">
                <a:shade val="50000"/>
                <a:hueOff val="47738"/>
                <a:satOff val="5935"/>
                <a:lumOff val="2574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0" i="0" kern="1200" dirty="0"/>
            <a:t>Evaluate both models using appropriate metrics.</a:t>
          </a:r>
          <a:endParaRPr lang="en-IN" sz="1200" kern="1200" dirty="0"/>
        </a:p>
      </dsp:txBody>
      <dsp:txXfrm>
        <a:off x="8357188" y="514662"/>
        <a:ext cx="2264247" cy="1358548"/>
      </dsp:txXfrm>
    </dsp:sp>
    <dsp:sp modelId="{F18A00CF-C9FB-4BBD-B99A-8E08D82CE7AD}">
      <dsp:nvSpPr>
        <dsp:cNvPr id="0" name=""/>
        <dsp:cNvSpPr/>
      </dsp:nvSpPr>
      <dsp:spPr>
        <a:xfrm>
          <a:off x="2264561" y="3027542"/>
          <a:ext cx="490177" cy="91440"/>
        </a:xfrm>
        <a:custGeom>
          <a:avLst/>
          <a:gdLst/>
          <a:ahLst/>
          <a:cxnLst/>
          <a:rect l="0" t="0" r="0" b="0"/>
          <a:pathLst>
            <a:path>
              <a:moveTo>
                <a:pt x="0" y="45720"/>
              </a:moveTo>
              <a:lnTo>
                <a:pt x="490177" y="45720"/>
              </a:lnTo>
            </a:path>
          </a:pathLst>
        </a:custGeom>
        <a:noFill/>
        <a:ln w="9525" cap="flat" cmpd="sng" algn="ctr">
          <a:solidFill>
            <a:schemeClr val="accent1">
              <a:shade val="90000"/>
              <a:hueOff val="58465"/>
              <a:satOff val="-127"/>
              <a:lumOff val="1727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496630" y="3070658"/>
        <a:ext cx="26038" cy="5207"/>
      </dsp:txXfrm>
    </dsp:sp>
    <dsp:sp modelId="{08A24452-9E68-47D0-9E43-E3BBBC789B58}">
      <dsp:nvSpPr>
        <dsp:cNvPr id="0" name=""/>
        <dsp:cNvSpPr/>
      </dsp:nvSpPr>
      <dsp:spPr>
        <a:xfrm>
          <a:off x="2113" y="2393988"/>
          <a:ext cx="2264247" cy="1358548"/>
        </a:xfrm>
        <a:prstGeom prst="rect">
          <a:avLst/>
        </a:prstGeom>
        <a:gradFill rotWithShape="0">
          <a:gsLst>
            <a:gs pos="0">
              <a:schemeClr val="accent1">
                <a:shade val="50000"/>
                <a:hueOff val="63651"/>
                <a:satOff val="7913"/>
                <a:lumOff val="34325"/>
                <a:alphaOff val="0"/>
                <a:tint val="50000"/>
                <a:satMod val="300000"/>
              </a:schemeClr>
            </a:gs>
            <a:gs pos="35000">
              <a:schemeClr val="accent1">
                <a:shade val="50000"/>
                <a:hueOff val="63651"/>
                <a:satOff val="7913"/>
                <a:lumOff val="34325"/>
                <a:alphaOff val="0"/>
                <a:tint val="37000"/>
                <a:satMod val="300000"/>
              </a:schemeClr>
            </a:gs>
            <a:gs pos="100000">
              <a:schemeClr val="accent1">
                <a:shade val="50000"/>
                <a:hueOff val="63651"/>
                <a:satOff val="7913"/>
                <a:lumOff val="3432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Train the final model on the complete training dataset with optimized parameters.</a:t>
          </a:r>
          <a:endParaRPr lang="en-IN" sz="1200" kern="1200" dirty="0"/>
        </a:p>
      </dsp:txBody>
      <dsp:txXfrm>
        <a:off x="2113" y="2393988"/>
        <a:ext cx="2264247" cy="1358548"/>
      </dsp:txXfrm>
    </dsp:sp>
    <dsp:sp modelId="{0691BF6D-DE68-4D15-B827-F7F76E0CE91F}">
      <dsp:nvSpPr>
        <dsp:cNvPr id="0" name=""/>
        <dsp:cNvSpPr/>
      </dsp:nvSpPr>
      <dsp:spPr>
        <a:xfrm>
          <a:off x="5049586" y="3027542"/>
          <a:ext cx="490177" cy="91440"/>
        </a:xfrm>
        <a:custGeom>
          <a:avLst/>
          <a:gdLst/>
          <a:ahLst/>
          <a:cxnLst/>
          <a:rect l="0" t="0" r="0" b="0"/>
          <a:pathLst>
            <a:path>
              <a:moveTo>
                <a:pt x="0" y="45720"/>
              </a:moveTo>
              <a:lnTo>
                <a:pt x="490177" y="45720"/>
              </a:lnTo>
            </a:path>
          </a:pathLst>
        </a:custGeom>
        <a:noFill/>
        <a:ln w="9525" cap="flat" cmpd="sng" algn="ctr">
          <a:solidFill>
            <a:schemeClr val="accent1">
              <a:shade val="90000"/>
              <a:hueOff val="38976"/>
              <a:satOff val="-85"/>
              <a:lumOff val="1151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281655" y="3070658"/>
        <a:ext cx="26038" cy="5207"/>
      </dsp:txXfrm>
    </dsp:sp>
    <dsp:sp modelId="{D86C11A2-6D66-4CB5-8B73-F9CECA60B94F}">
      <dsp:nvSpPr>
        <dsp:cNvPr id="0" name=""/>
        <dsp:cNvSpPr/>
      </dsp:nvSpPr>
      <dsp:spPr>
        <a:xfrm>
          <a:off x="2787138" y="2393988"/>
          <a:ext cx="2264247" cy="1358548"/>
        </a:xfrm>
        <a:prstGeom prst="rect">
          <a:avLst/>
        </a:prstGeom>
        <a:gradFill rotWithShape="0">
          <a:gsLst>
            <a:gs pos="0">
              <a:schemeClr val="accent1">
                <a:shade val="50000"/>
                <a:hueOff val="47738"/>
                <a:satOff val="5935"/>
                <a:lumOff val="25744"/>
                <a:alphaOff val="0"/>
                <a:tint val="50000"/>
                <a:satMod val="300000"/>
              </a:schemeClr>
            </a:gs>
            <a:gs pos="35000">
              <a:schemeClr val="accent1">
                <a:shade val="50000"/>
                <a:hueOff val="47738"/>
                <a:satOff val="5935"/>
                <a:lumOff val="25744"/>
                <a:alphaOff val="0"/>
                <a:tint val="37000"/>
                <a:satMod val="300000"/>
              </a:schemeClr>
            </a:gs>
            <a:gs pos="100000">
              <a:schemeClr val="accent1">
                <a:shade val="50000"/>
                <a:hueOff val="47738"/>
                <a:satOff val="5935"/>
                <a:lumOff val="2574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Deploy the model for real-time price predictions, allowing users to input property features.</a:t>
          </a:r>
          <a:endParaRPr lang="en-IN" sz="1200" kern="1200" dirty="0"/>
        </a:p>
      </dsp:txBody>
      <dsp:txXfrm>
        <a:off x="2787138" y="2393988"/>
        <a:ext cx="2264247" cy="1358548"/>
      </dsp:txXfrm>
    </dsp:sp>
    <dsp:sp modelId="{7B7B4B36-7276-47E5-9888-33A5397A4EFD}">
      <dsp:nvSpPr>
        <dsp:cNvPr id="0" name=""/>
        <dsp:cNvSpPr/>
      </dsp:nvSpPr>
      <dsp:spPr>
        <a:xfrm>
          <a:off x="7834611" y="3027542"/>
          <a:ext cx="490177" cy="91440"/>
        </a:xfrm>
        <a:custGeom>
          <a:avLst/>
          <a:gdLst/>
          <a:ahLst/>
          <a:cxnLst/>
          <a:rect l="0" t="0" r="0" b="0"/>
          <a:pathLst>
            <a:path>
              <a:moveTo>
                <a:pt x="0" y="45720"/>
              </a:moveTo>
              <a:lnTo>
                <a:pt x="490177" y="45720"/>
              </a:lnTo>
            </a:path>
          </a:pathLst>
        </a:custGeom>
        <a:noFill/>
        <a:ln w="9525" cap="flat" cmpd="sng" algn="ctr">
          <a:solidFill>
            <a:schemeClr val="accent1">
              <a:shade val="90000"/>
              <a:hueOff val="19488"/>
              <a:satOff val="-42"/>
              <a:lumOff val="575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8066680" y="3070658"/>
        <a:ext cx="26038" cy="5207"/>
      </dsp:txXfrm>
    </dsp:sp>
    <dsp:sp modelId="{D3D81DAD-A682-403C-8DA4-FCB2757404FC}">
      <dsp:nvSpPr>
        <dsp:cNvPr id="0" name=""/>
        <dsp:cNvSpPr/>
      </dsp:nvSpPr>
      <dsp:spPr>
        <a:xfrm>
          <a:off x="5572163" y="2393988"/>
          <a:ext cx="2264247" cy="1358548"/>
        </a:xfrm>
        <a:prstGeom prst="rect">
          <a:avLst/>
        </a:prstGeom>
        <a:gradFill rotWithShape="0">
          <a:gsLst>
            <a:gs pos="0">
              <a:schemeClr val="accent1">
                <a:shade val="50000"/>
                <a:hueOff val="31826"/>
                <a:satOff val="3956"/>
                <a:lumOff val="17162"/>
                <a:alphaOff val="0"/>
                <a:tint val="50000"/>
                <a:satMod val="300000"/>
              </a:schemeClr>
            </a:gs>
            <a:gs pos="35000">
              <a:schemeClr val="accent1">
                <a:shade val="50000"/>
                <a:hueOff val="31826"/>
                <a:satOff val="3956"/>
                <a:lumOff val="17162"/>
                <a:alphaOff val="0"/>
                <a:tint val="37000"/>
                <a:satMod val="300000"/>
              </a:schemeClr>
            </a:gs>
            <a:gs pos="100000">
              <a:schemeClr val="accent1">
                <a:shade val="50000"/>
                <a:hueOff val="31826"/>
                <a:satOff val="3956"/>
                <a:lumOff val="1716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0" i="0" kern="1200" dirty="0"/>
            <a:t>Continuously update and retrain the model with new data to ensure accuracy over time as market conditions change.</a:t>
          </a:r>
          <a:endParaRPr lang="en-IN" sz="1200" kern="1200" dirty="0"/>
        </a:p>
      </dsp:txBody>
      <dsp:txXfrm>
        <a:off x="5572163" y="2393988"/>
        <a:ext cx="2264247" cy="1358548"/>
      </dsp:txXfrm>
    </dsp:sp>
    <dsp:sp modelId="{F24B5495-2D2E-4FED-96DC-A94518DF7EF6}">
      <dsp:nvSpPr>
        <dsp:cNvPr id="0" name=""/>
        <dsp:cNvSpPr/>
      </dsp:nvSpPr>
      <dsp:spPr>
        <a:xfrm>
          <a:off x="8357188" y="2393988"/>
          <a:ext cx="2264247" cy="1358548"/>
        </a:xfrm>
        <a:prstGeom prst="rect">
          <a:avLst/>
        </a:prstGeom>
        <a:gradFill rotWithShape="0">
          <a:gsLst>
            <a:gs pos="0">
              <a:schemeClr val="accent1">
                <a:shade val="50000"/>
                <a:hueOff val="15913"/>
                <a:satOff val="1978"/>
                <a:lumOff val="8581"/>
                <a:alphaOff val="0"/>
                <a:tint val="50000"/>
                <a:satMod val="300000"/>
              </a:schemeClr>
            </a:gs>
            <a:gs pos="35000">
              <a:schemeClr val="accent1">
                <a:shade val="50000"/>
                <a:hueOff val="15913"/>
                <a:satOff val="1978"/>
                <a:lumOff val="8581"/>
                <a:alphaOff val="0"/>
                <a:tint val="37000"/>
                <a:satMod val="300000"/>
              </a:schemeClr>
            </a:gs>
            <a:gs pos="100000">
              <a:schemeClr val="accent1">
                <a:shade val="50000"/>
                <a:hueOff val="15913"/>
                <a:satOff val="1978"/>
                <a:lumOff val="858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0" i="0" kern="1200" dirty="0"/>
            <a:t>Monitor the model’s performance regularly and make adjustments as necessary to adapt to evolving market trends.</a:t>
          </a:r>
          <a:endParaRPr lang="en-IN" sz="1200" kern="1200" dirty="0"/>
        </a:p>
      </dsp:txBody>
      <dsp:txXfrm>
        <a:off x="8357188" y="2393988"/>
        <a:ext cx="2264247" cy="1358548"/>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Machine Learning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Machine Learning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Machine Learning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Machine Learning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Machine Learning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Machine Learning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Machine Learning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Machine Learning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Machine Learning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Machine Learning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Machine Learning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Artificial Intelligence and Machine Learning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HOUSE PRICE PREDICTION</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BHARKAVI N</a:t>
            </a:r>
          </a:p>
          <a:p>
            <a:pPr>
              <a:spcBef>
                <a:spcPct val="0"/>
              </a:spcBef>
              <a:buClrTx/>
              <a:buFontTx/>
              <a:buNone/>
            </a:pPr>
            <a:r>
              <a:rPr lang="en-IN" altLang="en-US" sz="2400" b="1" dirty="0">
                <a:solidFill>
                  <a:srgbClr val="FF0000"/>
                </a:solidFill>
              </a:rPr>
              <a:t>231801023</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800112" y="5183902"/>
            <a:ext cx="3505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DARSHINI S</a:t>
            </a:r>
          </a:p>
          <a:p>
            <a:pPr>
              <a:spcBef>
                <a:spcPct val="0"/>
              </a:spcBef>
              <a:buClrTx/>
              <a:buFontTx/>
              <a:buNone/>
            </a:pPr>
            <a:r>
              <a:rPr lang="en-IN" altLang="en-US" sz="2400" b="1" dirty="0">
                <a:solidFill>
                  <a:srgbClr val="FF0000"/>
                </a:solidFill>
              </a:rPr>
              <a:t>231801023</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Science</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Proposed System: </a:t>
            </a:r>
            <a:r>
              <a:rPr lang="en-US" sz="3200" b="1" dirty="0"/>
              <a:t>DATA PREPARATION</a:t>
            </a:r>
          </a:p>
        </p:txBody>
      </p:sp>
      <p:sp>
        <p:nvSpPr>
          <p:cNvPr id="4" name="Date Placeholder 3"/>
          <p:cNvSpPr>
            <a:spLocks noGrp="1"/>
          </p:cNvSpPr>
          <p:nvPr>
            <p:ph type="dt" sz="half" idx="10"/>
          </p:nvPr>
        </p:nvSpPr>
        <p:spPr/>
        <p:txBody>
          <a:bodyPr/>
          <a:lstStyle/>
          <a:p>
            <a:pPr>
              <a:defRPr/>
            </a:pPr>
            <a:r>
              <a:rPr lang="en-US"/>
              <a:t>First Review</a:t>
            </a:r>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graphicFrame>
        <p:nvGraphicFramePr>
          <p:cNvPr id="10" name="Content Placeholder 9">
            <a:extLst>
              <a:ext uri="{FF2B5EF4-FFF2-40B4-BE49-F238E27FC236}">
                <a16:creationId xmlns:a16="http://schemas.microsoft.com/office/drawing/2014/main" id="{B2A1E417-AF80-8529-D8DD-894AA5948043}"/>
              </a:ext>
            </a:extLst>
          </p:cNvPr>
          <p:cNvGraphicFramePr>
            <a:graphicFrameLocks noGrp="1"/>
          </p:cNvGraphicFramePr>
          <p:nvPr>
            <p:ph idx="1"/>
            <p:extLst>
              <p:ext uri="{D42A27DB-BD31-4B8C-83A1-F6EECF244321}">
                <p14:modId xmlns:p14="http://schemas.microsoft.com/office/powerpoint/2010/main" val="3061835385"/>
              </p:ext>
            </p:extLst>
          </p:nvPr>
        </p:nvGraphicFramePr>
        <p:xfrm>
          <a:off x="755650" y="2214563"/>
          <a:ext cx="4938713" cy="3805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E488F705-C4B4-8DB7-1E12-731A22B48193}"/>
              </a:ext>
            </a:extLst>
          </p:cNvPr>
          <p:cNvGraphicFramePr/>
          <p:nvPr>
            <p:extLst>
              <p:ext uri="{D42A27DB-BD31-4B8C-83A1-F6EECF244321}">
                <p14:modId xmlns:p14="http://schemas.microsoft.com/office/powerpoint/2010/main" val="1636066752"/>
              </p:ext>
            </p:extLst>
          </p:nvPr>
        </p:nvGraphicFramePr>
        <p:xfrm>
          <a:off x="5850193" y="1761886"/>
          <a:ext cx="6037007" cy="44833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70350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DATA PREPARATION</a:t>
            </a:r>
            <a:endParaRPr lang="en-US" dirty="0"/>
          </a:p>
        </p:txBody>
      </p:sp>
      <p:sp>
        <p:nvSpPr>
          <p:cNvPr id="3" name="Content Placeholder 2"/>
          <p:cNvSpPr>
            <a:spLocks noGrp="1"/>
          </p:cNvSpPr>
          <p:nvPr>
            <p:ph idx="1"/>
          </p:nvPr>
        </p:nvSpPr>
        <p:spPr>
          <a:xfrm>
            <a:off x="711200" y="1905173"/>
            <a:ext cx="10668000" cy="4267200"/>
          </a:xfrm>
        </p:spPr>
        <p:txBody>
          <a:bodyPr/>
          <a:lstStyle/>
          <a:p>
            <a:pPr marL="0" indent="0">
              <a:buNone/>
            </a:pPr>
            <a:r>
              <a:rPr lang="en-IN" b="1" dirty="0"/>
              <a:t>STEP 1:</a:t>
            </a:r>
            <a:r>
              <a:rPr lang="en-IN" dirty="0"/>
              <a:t>DATA CORRECTION</a:t>
            </a:r>
          </a:p>
          <a:p>
            <a:pPr marL="0" indent="0">
              <a:buNone/>
            </a:pPr>
            <a:r>
              <a:rPr lang="en-IN" dirty="0"/>
              <a:t>       </a:t>
            </a:r>
            <a:r>
              <a:rPr lang="en-IN" sz="2400" dirty="0"/>
              <a:t>Check for missing values</a:t>
            </a:r>
          </a:p>
          <a:p>
            <a:pPr marL="0" indent="0">
              <a:buNone/>
            </a:pPr>
            <a:r>
              <a:rPr lang="en-IN" sz="2400" dirty="0"/>
              <a:t>         Handle Missing Values</a:t>
            </a:r>
          </a:p>
          <a:p>
            <a:pPr marL="0" indent="0">
              <a:buNone/>
            </a:pPr>
            <a:r>
              <a:rPr lang="en-IN" sz="2400" dirty="0"/>
              <a:t>         Correct Data Types</a:t>
            </a:r>
          </a:p>
          <a:p>
            <a:pPr marL="0" indent="0">
              <a:buNone/>
            </a:pPr>
            <a:r>
              <a:rPr lang="en-IN" b="1" dirty="0"/>
              <a:t>STEP 2:</a:t>
            </a:r>
            <a:r>
              <a:rPr lang="en-IN" dirty="0"/>
              <a:t>DATA PREPROCESSING</a:t>
            </a:r>
          </a:p>
          <a:p>
            <a:pPr marL="0" indent="0">
              <a:buNone/>
            </a:pPr>
            <a:r>
              <a:rPr lang="en-US" dirty="0"/>
              <a:t>       </a:t>
            </a:r>
            <a:r>
              <a:rPr lang="en-US" sz="2400" dirty="0"/>
              <a:t>One-Hot Encoding for Categorical Variables</a:t>
            </a:r>
          </a:p>
          <a:p>
            <a:pPr marL="0" indent="0">
              <a:buNone/>
            </a:pPr>
            <a:r>
              <a:rPr lang="en-IN" sz="2400" dirty="0"/>
              <a:t>         Feature Scaling</a:t>
            </a:r>
          </a:p>
          <a:p>
            <a:pPr marL="0" indent="0">
              <a:buNone/>
            </a:pPr>
            <a:r>
              <a:rPr lang="en-US" sz="2400" dirty="0"/>
              <a:t>         Prepare Features (X) and Target (y)</a:t>
            </a:r>
          </a:p>
          <a:p>
            <a:endParaRPr lang="en-US" dirty="0"/>
          </a:p>
          <a:p>
            <a:pPr marL="0" indent="0">
              <a:buNone/>
            </a:pPr>
            <a:endParaRPr lang="en-IN" dirty="0"/>
          </a:p>
        </p:txBody>
      </p:sp>
      <p:sp>
        <p:nvSpPr>
          <p:cNvPr id="4" name="Date Placeholder 3"/>
          <p:cNvSpPr>
            <a:spLocks noGrp="1"/>
          </p:cNvSpPr>
          <p:nvPr>
            <p:ph type="dt" sz="half" idx="10"/>
          </p:nvPr>
        </p:nvSpPr>
        <p:spPr/>
        <p:txBody>
          <a:bodyPr/>
          <a:lstStyle/>
          <a:p>
            <a:pPr>
              <a:defRPr/>
            </a:pPr>
            <a:r>
              <a:rPr lang="en-US"/>
              <a:t>First Review</a:t>
            </a:r>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
        <p:nvSpPr>
          <p:cNvPr id="7" name="Arrow: Right 6">
            <a:extLst>
              <a:ext uri="{FF2B5EF4-FFF2-40B4-BE49-F238E27FC236}">
                <a16:creationId xmlns:a16="http://schemas.microsoft.com/office/drawing/2014/main" id="{71D837DA-4293-2099-19EC-8A4F90BC6954}"/>
              </a:ext>
            </a:extLst>
          </p:cNvPr>
          <p:cNvSpPr/>
          <p:nvPr/>
        </p:nvSpPr>
        <p:spPr>
          <a:xfrm>
            <a:off x="975696" y="2544169"/>
            <a:ext cx="707766" cy="373961"/>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7AAC3B7D-2B07-D662-F999-A926D6AAB487}"/>
              </a:ext>
            </a:extLst>
          </p:cNvPr>
          <p:cNvSpPr/>
          <p:nvPr/>
        </p:nvSpPr>
        <p:spPr>
          <a:xfrm>
            <a:off x="975696" y="3020283"/>
            <a:ext cx="707766" cy="373961"/>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Arrow: Right 8">
            <a:extLst>
              <a:ext uri="{FF2B5EF4-FFF2-40B4-BE49-F238E27FC236}">
                <a16:creationId xmlns:a16="http://schemas.microsoft.com/office/drawing/2014/main" id="{E52E9A38-D945-AFC8-6471-576B422C9402}"/>
              </a:ext>
            </a:extLst>
          </p:cNvPr>
          <p:cNvSpPr/>
          <p:nvPr/>
        </p:nvSpPr>
        <p:spPr>
          <a:xfrm>
            <a:off x="975696" y="3485117"/>
            <a:ext cx="707766" cy="373961"/>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B1106A27-D7BC-229B-60DB-15C759F3411F}"/>
              </a:ext>
            </a:extLst>
          </p:cNvPr>
          <p:cNvSpPr/>
          <p:nvPr/>
        </p:nvSpPr>
        <p:spPr>
          <a:xfrm>
            <a:off x="975696" y="4590688"/>
            <a:ext cx="707766" cy="373961"/>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9DD01CFB-324F-2F8D-F8E3-25306B1CA88D}"/>
              </a:ext>
            </a:extLst>
          </p:cNvPr>
          <p:cNvSpPr/>
          <p:nvPr/>
        </p:nvSpPr>
        <p:spPr>
          <a:xfrm>
            <a:off x="975696" y="5053261"/>
            <a:ext cx="707766" cy="373961"/>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Arrow: Right 12">
            <a:extLst>
              <a:ext uri="{FF2B5EF4-FFF2-40B4-BE49-F238E27FC236}">
                <a16:creationId xmlns:a16="http://schemas.microsoft.com/office/drawing/2014/main" id="{10FF3892-EA2D-D6D0-E013-C0413D80BF4E}"/>
              </a:ext>
            </a:extLst>
          </p:cNvPr>
          <p:cNvSpPr/>
          <p:nvPr/>
        </p:nvSpPr>
        <p:spPr>
          <a:xfrm>
            <a:off x="975696" y="5500074"/>
            <a:ext cx="707766" cy="373961"/>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252071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BC43E-4EAD-87F0-0ADA-FC026663DB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274D06-0561-2BE9-A38F-E49885BB69D9}"/>
              </a:ext>
            </a:extLst>
          </p:cNvPr>
          <p:cNvSpPr>
            <a:spLocks noGrp="1"/>
          </p:cNvSpPr>
          <p:nvPr>
            <p:ph type="title"/>
          </p:nvPr>
        </p:nvSpPr>
        <p:spPr/>
        <p:txBody>
          <a:bodyPr/>
          <a:lstStyle/>
          <a:p>
            <a:r>
              <a:rPr lang="en-US" dirty="0"/>
              <a:t> </a:t>
            </a:r>
            <a:r>
              <a:rPr lang="en-US" sz="3600" b="1" dirty="0"/>
              <a:t>DATA PREPARATION</a:t>
            </a:r>
            <a:endParaRPr lang="en-US" dirty="0"/>
          </a:p>
        </p:txBody>
      </p:sp>
      <p:sp>
        <p:nvSpPr>
          <p:cNvPr id="3" name="Content Placeholder 2">
            <a:extLst>
              <a:ext uri="{FF2B5EF4-FFF2-40B4-BE49-F238E27FC236}">
                <a16:creationId xmlns:a16="http://schemas.microsoft.com/office/drawing/2014/main" id="{1A002651-8131-7282-C18F-AB53B072354E}"/>
              </a:ext>
            </a:extLst>
          </p:cNvPr>
          <p:cNvSpPr>
            <a:spLocks noGrp="1"/>
          </p:cNvSpPr>
          <p:nvPr>
            <p:ph idx="1"/>
          </p:nvPr>
        </p:nvSpPr>
        <p:spPr/>
        <p:txBody>
          <a:bodyPr/>
          <a:lstStyle/>
          <a:p>
            <a:pPr marL="0" indent="0">
              <a:buNone/>
            </a:pPr>
            <a:r>
              <a:rPr lang="en-US" b="1" dirty="0"/>
              <a:t>STEP 3: </a:t>
            </a:r>
            <a:r>
              <a:rPr lang="en-US" dirty="0"/>
              <a:t>HEATMAP (CORRELATION ANALYSIS)</a:t>
            </a:r>
            <a:r>
              <a:rPr lang="en-US" b="1" dirty="0"/>
              <a:t>     </a:t>
            </a:r>
          </a:p>
          <a:p>
            <a:pPr marL="0" indent="0">
              <a:buNone/>
            </a:pPr>
            <a:r>
              <a:rPr lang="en-US" sz="2400" dirty="0"/>
              <a:t>         Feature Selection: List the columns relevant to your model (update the features list as per your dataset).</a:t>
            </a:r>
          </a:p>
          <a:p>
            <a:pPr marL="0" indent="0">
              <a:buNone/>
            </a:pPr>
            <a:r>
              <a:rPr lang="en-US" sz="2400" dirty="0"/>
              <a:t>         Correlation Matrix: Only the selected features are used to compute correlations.</a:t>
            </a:r>
          </a:p>
          <a:p>
            <a:pPr marL="0" indent="0">
              <a:buNone/>
            </a:pPr>
            <a:r>
              <a:rPr lang="en-US" sz="2400" dirty="0"/>
              <a:t>         Heatmap: Visualizes correlations, highlighting key relationships affecting </a:t>
            </a:r>
            <a:r>
              <a:rPr lang="en-US" sz="2400" dirty="0" err="1"/>
              <a:t>SalePrice</a:t>
            </a:r>
            <a:endParaRPr lang="en-US" sz="2400" dirty="0"/>
          </a:p>
        </p:txBody>
      </p:sp>
      <p:sp>
        <p:nvSpPr>
          <p:cNvPr id="4" name="Date Placeholder 3">
            <a:extLst>
              <a:ext uri="{FF2B5EF4-FFF2-40B4-BE49-F238E27FC236}">
                <a16:creationId xmlns:a16="http://schemas.microsoft.com/office/drawing/2014/main" id="{E84B2548-87A6-B703-9CF0-4182BE44DBE4}"/>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2117D276-C236-C4CB-70DF-12F871F55164}"/>
              </a:ext>
            </a:extLst>
          </p:cNvPr>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AA9C925C-D128-5F99-5C20-0DF64DD0F337}"/>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sp>
        <p:nvSpPr>
          <p:cNvPr id="7" name="Arrow: Right 6">
            <a:extLst>
              <a:ext uri="{FF2B5EF4-FFF2-40B4-BE49-F238E27FC236}">
                <a16:creationId xmlns:a16="http://schemas.microsoft.com/office/drawing/2014/main" id="{807EBF6B-A0E8-F98C-79C5-C0AD92FFBEB8}"/>
              </a:ext>
            </a:extLst>
          </p:cNvPr>
          <p:cNvSpPr/>
          <p:nvPr/>
        </p:nvSpPr>
        <p:spPr>
          <a:xfrm>
            <a:off x="1007781" y="2287496"/>
            <a:ext cx="707766" cy="373961"/>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415B8C93-5AA2-25B1-FF39-78616958977C}"/>
              </a:ext>
            </a:extLst>
          </p:cNvPr>
          <p:cNvSpPr/>
          <p:nvPr/>
        </p:nvSpPr>
        <p:spPr>
          <a:xfrm>
            <a:off x="1007781" y="3055039"/>
            <a:ext cx="707766" cy="373961"/>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B5F733FF-B99E-F64E-BDB5-27162E60C8D9}"/>
              </a:ext>
            </a:extLst>
          </p:cNvPr>
          <p:cNvSpPr/>
          <p:nvPr/>
        </p:nvSpPr>
        <p:spPr>
          <a:xfrm>
            <a:off x="1007781" y="4014537"/>
            <a:ext cx="707766" cy="373961"/>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31958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68A96-55C7-0EE4-4D0E-F5DE3B8581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7DB679-33CA-7000-9E58-5EB2F3ECC85C}"/>
              </a:ext>
            </a:extLst>
          </p:cNvPr>
          <p:cNvSpPr>
            <a:spLocks noGrp="1"/>
          </p:cNvSpPr>
          <p:nvPr>
            <p:ph type="title"/>
          </p:nvPr>
        </p:nvSpPr>
        <p:spPr/>
        <p:txBody>
          <a:bodyPr/>
          <a:lstStyle/>
          <a:p>
            <a:r>
              <a:rPr lang="en-US" dirty="0"/>
              <a:t> </a:t>
            </a:r>
            <a:r>
              <a:rPr lang="en-US" sz="4000" b="1" dirty="0"/>
              <a:t> DATA PREPARATION</a:t>
            </a:r>
            <a:endParaRPr lang="en-US" dirty="0"/>
          </a:p>
        </p:txBody>
      </p:sp>
      <p:sp>
        <p:nvSpPr>
          <p:cNvPr id="4" name="Date Placeholder 3">
            <a:extLst>
              <a:ext uri="{FF2B5EF4-FFF2-40B4-BE49-F238E27FC236}">
                <a16:creationId xmlns:a16="http://schemas.microsoft.com/office/drawing/2014/main" id="{278BF35B-03E7-B9DC-BC80-6F744F5621FD}"/>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4D233C67-656E-0A86-34AA-A33421BC06D8}"/>
              </a:ext>
            </a:extLst>
          </p:cNvPr>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3A90135C-8DAC-A864-794E-D4FB91703D2D}"/>
              </a:ext>
            </a:extLst>
          </p:cNvPr>
          <p:cNvSpPr>
            <a:spLocks noGrp="1"/>
          </p:cNvSpPr>
          <p:nvPr>
            <p:ph type="sldNum" sz="quarter" idx="12"/>
          </p:nvPr>
        </p:nvSpPr>
        <p:spPr>
          <a:xfrm>
            <a:off x="9411368" y="6234029"/>
            <a:ext cx="2641600" cy="476250"/>
          </a:xfrm>
        </p:spPr>
        <p:txBody>
          <a:bodyPr/>
          <a:lstStyle/>
          <a:p>
            <a:pPr>
              <a:defRPr/>
            </a:pPr>
            <a:fld id="{BDC2143B-610F-499C-A392-DFFBE135A7B2}" type="slidenum">
              <a:rPr lang="en-US" altLang="en-US" smtClean="0"/>
              <a:pPr>
                <a:defRPr/>
              </a:pPr>
              <a:t>13</a:t>
            </a:fld>
            <a:endParaRPr lang="en-US" altLang="en-US"/>
          </a:p>
        </p:txBody>
      </p:sp>
      <p:pic>
        <p:nvPicPr>
          <p:cNvPr id="7" name="Content Placeholder 6">
            <a:extLst>
              <a:ext uri="{FF2B5EF4-FFF2-40B4-BE49-F238E27FC236}">
                <a16:creationId xmlns:a16="http://schemas.microsoft.com/office/drawing/2014/main" id="{FE9D5BCA-FFEE-4E9D-4A27-CC396091F89D}"/>
              </a:ext>
            </a:extLst>
          </p:cNvPr>
          <p:cNvPicPr>
            <a:picLocks noGrp="1" noChangeAspect="1"/>
          </p:cNvPicPr>
          <p:nvPr>
            <p:ph idx="1"/>
          </p:nvPr>
        </p:nvPicPr>
        <p:blipFill>
          <a:blip r:embed="rId2"/>
          <a:stretch>
            <a:fillRect/>
          </a:stretch>
        </p:blipFill>
        <p:spPr>
          <a:xfrm>
            <a:off x="3434791" y="1752600"/>
            <a:ext cx="5309718" cy="4267200"/>
          </a:xfrm>
          <a:prstGeom prst="rect">
            <a:avLst/>
          </a:prstGeom>
        </p:spPr>
      </p:pic>
    </p:spTree>
    <p:extLst>
      <p:ext uri="{BB962C8B-B14F-4D97-AF65-F5344CB8AC3E}">
        <p14:creationId xmlns:p14="http://schemas.microsoft.com/office/powerpoint/2010/main" val="4075321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750A7-1E07-FF88-D8D9-6F69C1208C38}"/>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68B595-32E2-5D98-9664-E479420C96DC}"/>
              </a:ext>
            </a:extLst>
          </p:cNvPr>
          <p:cNvSpPr>
            <a:spLocks noGrp="1"/>
          </p:cNvSpPr>
          <p:nvPr>
            <p:ph type="ftr" sz="quarter" idx="11"/>
          </p:nvPr>
        </p:nvSpPr>
        <p:spPr/>
        <p:txBody>
          <a:bodyPr/>
          <a:lstStyle/>
          <a:p>
            <a:pPr>
              <a:defRPr/>
            </a:pPr>
            <a:r>
              <a:rPr lang="en-US" dirty="0"/>
              <a:t>Department of Artificial Intelligence and Data Science</a:t>
            </a:r>
          </a:p>
        </p:txBody>
      </p:sp>
      <p:sp>
        <p:nvSpPr>
          <p:cNvPr id="4" name="Slide Number Placeholder 3">
            <a:extLst>
              <a:ext uri="{FF2B5EF4-FFF2-40B4-BE49-F238E27FC236}">
                <a16:creationId xmlns:a16="http://schemas.microsoft.com/office/drawing/2014/main" id="{9F43488E-FFD0-04C2-EE53-805E8B3F7EA0}"/>
              </a:ext>
            </a:extLst>
          </p:cNvPr>
          <p:cNvSpPr>
            <a:spLocks noGrp="1"/>
          </p:cNvSpPr>
          <p:nvPr>
            <p:ph type="sldNum" sz="quarter" idx="12"/>
          </p:nvPr>
        </p:nvSpPr>
        <p:spPr/>
        <p:txBody>
          <a:bodyPr/>
          <a:lstStyle/>
          <a:p>
            <a:pPr>
              <a:defRPr/>
            </a:pPr>
            <a:fld id="{F583B680-F650-469F-A231-392F163461F6}" type="slidenum">
              <a:rPr lang="en-US" altLang="en-US" smtClean="0"/>
              <a:pPr>
                <a:defRPr/>
              </a:pPr>
              <a:t>14</a:t>
            </a:fld>
            <a:endParaRPr lang="en-US" altLang="en-US" dirty="0"/>
          </a:p>
        </p:txBody>
      </p:sp>
      <p:sp>
        <p:nvSpPr>
          <p:cNvPr id="5" name="Date Placeholder 4">
            <a:extLst>
              <a:ext uri="{FF2B5EF4-FFF2-40B4-BE49-F238E27FC236}">
                <a16:creationId xmlns:a16="http://schemas.microsoft.com/office/drawing/2014/main" id="{A20D1CE3-FA4A-9553-E3D3-2771C0BDA31B}"/>
              </a:ext>
            </a:extLst>
          </p:cNvPr>
          <p:cNvSpPr>
            <a:spLocks noGrp="1"/>
          </p:cNvSpPr>
          <p:nvPr>
            <p:ph type="dt" sz="half" idx="10"/>
          </p:nvPr>
        </p:nvSpPr>
        <p:spPr/>
        <p:txBody>
          <a:bodyPr/>
          <a:lstStyle/>
          <a:p>
            <a:pPr>
              <a:defRPr/>
            </a:pPr>
            <a:r>
              <a:rPr lang="en-US"/>
              <a:t>First Review</a:t>
            </a:r>
          </a:p>
        </p:txBody>
      </p:sp>
      <p:sp>
        <p:nvSpPr>
          <p:cNvPr id="31" name="Title 1">
            <a:extLst>
              <a:ext uri="{FF2B5EF4-FFF2-40B4-BE49-F238E27FC236}">
                <a16:creationId xmlns:a16="http://schemas.microsoft.com/office/drawing/2014/main" id="{8E3775FE-5A3C-90D0-F5B2-52B7DC06F825}"/>
              </a:ext>
            </a:extLst>
          </p:cNvPr>
          <p:cNvSpPr>
            <a:spLocks noGrp="1"/>
          </p:cNvSpPr>
          <p:nvPr>
            <p:ph type="title"/>
          </p:nvPr>
        </p:nvSpPr>
        <p:spPr>
          <a:xfrm>
            <a:off x="766233" y="304801"/>
            <a:ext cx="10668000" cy="1216025"/>
          </a:xfrm>
        </p:spPr>
        <p:txBody>
          <a:bodyPr/>
          <a:lstStyle/>
          <a:p>
            <a:r>
              <a:rPr lang="en-US" dirty="0"/>
              <a:t> </a:t>
            </a:r>
            <a:r>
              <a:rPr lang="en-US" sz="4000" b="1" dirty="0"/>
              <a:t> DATA PREPARATION</a:t>
            </a:r>
            <a:endParaRPr lang="en-US" dirty="0"/>
          </a:p>
        </p:txBody>
      </p:sp>
      <p:sp>
        <p:nvSpPr>
          <p:cNvPr id="32" name="Date Placeholder 3">
            <a:extLst>
              <a:ext uri="{FF2B5EF4-FFF2-40B4-BE49-F238E27FC236}">
                <a16:creationId xmlns:a16="http://schemas.microsoft.com/office/drawing/2014/main" id="{8C2A5426-AB11-C17E-6500-CA9A0734CC17}"/>
              </a:ext>
            </a:extLst>
          </p:cNvPr>
          <p:cNvSpPr txBox="1">
            <a:spLocks/>
          </p:cNvSpPr>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t>First Review</a:t>
            </a:r>
          </a:p>
        </p:txBody>
      </p:sp>
      <p:sp>
        <p:nvSpPr>
          <p:cNvPr id="34" name="Slide Number Placeholder 5">
            <a:extLst>
              <a:ext uri="{FF2B5EF4-FFF2-40B4-BE49-F238E27FC236}">
                <a16:creationId xmlns:a16="http://schemas.microsoft.com/office/drawing/2014/main" id="{A1BAD7AB-2309-5ECE-167E-D611378E9FA3}"/>
              </a:ext>
            </a:extLst>
          </p:cNvPr>
          <p:cNvSpPr txBox="1">
            <a:spLocks/>
          </p:cNvSpPr>
          <p:nvPr/>
        </p:nvSpPr>
        <p:spPr bwMode="auto">
          <a:xfrm>
            <a:off x="9448799" y="6245225"/>
            <a:ext cx="266960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ltLang="en-US" dirty="0"/>
          </a:p>
        </p:txBody>
      </p:sp>
      <p:sp>
        <p:nvSpPr>
          <p:cNvPr id="35" name="Content Placeholder 8">
            <a:extLst>
              <a:ext uri="{FF2B5EF4-FFF2-40B4-BE49-F238E27FC236}">
                <a16:creationId xmlns:a16="http://schemas.microsoft.com/office/drawing/2014/main" id="{BC2707C4-79B2-4674-2C5C-610756407AD2}"/>
              </a:ext>
            </a:extLst>
          </p:cNvPr>
          <p:cNvSpPr txBox="1">
            <a:spLocks/>
          </p:cNvSpPr>
          <p:nvPr/>
        </p:nvSpPr>
        <p:spPr>
          <a:xfrm>
            <a:off x="755651" y="1752600"/>
            <a:ext cx="10668000" cy="426720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a:lstStyle>
          <a:p>
            <a:r>
              <a:rPr lang="en-IN" b="1" kern="0" dirty="0"/>
              <a:t>STEP 4:</a:t>
            </a:r>
            <a:r>
              <a:rPr lang="en-IN" kern="0" dirty="0"/>
              <a:t> Train-Test Split</a:t>
            </a:r>
            <a:endParaRPr lang="en-US" kern="0" dirty="0"/>
          </a:p>
          <a:p>
            <a:pPr marL="0" indent="0">
              <a:buFont typeface="Wingdings" panose="05000000000000000000" pitchFamily="2" charset="2"/>
              <a:buNone/>
            </a:pPr>
            <a:r>
              <a:rPr lang="en-US" sz="2400" kern="0" dirty="0"/>
              <a:t>       split the data into training (80%) and testing (20%) sets</a:t>
            </a:r>
          </a:p>
          <a:p>
            <a:r>
              <a:rPr lang="en-US" b="1" kern="0" dirty="0"/>
              <a:t>STEP 5:</a:t>
            </a:r>
            <a:r>
              <a:rPr lang="en-US" kern="0" dirty="0"/>
              <a:t> MODEL TRAINING</a:t>
            </a:r>
          </a:p>
          <a:p>
            <a:pPr marL="0" indent="0">
              <a:buFont typeface="Wingdings" panose="05000000000000000000" pitchFamily="2" charset="2"/>
              <a:buNone/>
            </a:pPr>
            <a:r>
              <a:rPr lang="en-US" sz="2400" kern="0" dirty="0"/>
              <a:t>       train a machine learning model (e.g., </a:t>
            </a:r>
            <a:r>
              <a:rPr lang="en-US" sz="2400" b="1" kern="0" dirty="0"/>
              <a:t>Linear Regression</a:t>
            </a:r>
            <a:r>
              <a:rPr lang="en-US" sz="2400" kern="0" dirty="0"/>
              <a:t>) on the training data. </a:t>
            </a:r>
          </a:p>
          <a:p>
            <a:r>
              <a:rPr lang="en-US" b="1" kern="0" dirty="0"/>
              <a:t>STEP 6:</a:t>
            </a:r>
            <a:r>
              <a:rPr lang="en-US" kern="0" dirty="0"/>
              <a:t> MODEL TESTING</a:t>
            </a:r>
          </a:p>
          <a:p>
            <a:pPr marL="0" indent="0">
              <a:buFont typeface="Wingdings" panose="05000000000000000000" pitchFamily="2" charset="2"/>
              <a:buNone/>
            </a:pPr>
            <a:r>
              <a:rPr lang="en-US" sz="2400" kern="0" dirty="0"/>
              <a:t>       After the model is trained, use it to predict house prices on the test set.</a:t>
            </a:r>
          </a:p>
          <a:p>
            <a:endParaRPr lang="en-US" kern="0" dirty="0"/>
          </a:p>
          <a:p>
            <a:pPr marL="0" indent="0">
              <a:buFont typeface="Wingdings" panose="05000000000000000000" pitchFamily="2" charset="2"/>
              <a:buNone/>
            </a:pPr>
            <a:endParaRPr lang="en-IN" kern="0" dirty="0"/>
          </a:p>
        </p:txBody>
      </p:sp>
      <p:sp>
        <p:nvSpPr>
          <p:cNvPr id="36" name="Arrow: Right 35">
            <a:extLst>
              <a:ext uri="{FF2B5EF4-FFF2-40B4-BE49-F238E27FC236}">
                <a16:creationId xmlns:a16="http://schemas.microsoft.com/office/drawing/2014/main" id="{D7F1852D-2CD3-6D3E-D61B-21DEF773D2CD}"/>
              </a:ext>
            </a:extLst>
          </p:cNvPr>
          <p:cNvSpPr/>
          <p:nvPr/>
        </p:nvSpPr>
        <p:spPr>
          <a:xfrm>
            <a:off x="701259" y="2367707"/>
            <a:ext cx="707766" cy="373961"/>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628EDB87-805F-BF74-8D9B-6FD10DAE6D3C}"/>
              </a:ext>
            </a:extLst>
          </p:cNvPr>
          <p:cNvSpPr/>
          <p:nvPr/>
        </p:nvSpPr>
        <p:spPr>
          <a:xfrm>
            <a:off x="689608" y="3356775"/>
            <a:ext cx="707766" cy="373961"/>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DDA6CAC6-5A02-D8F4-1635-3AC693D2ADD3}"/>
              </a:ext>
            </a:extLst>
          </p:cNvPr>
          <p:cNvSpPr/>
          <p:nvPr/>
        </p:nvSpPr>
        <p:spPr>
          <a:xfrm>
            <a:off x="689608" y="4633636"/>
            <a:ext cx="707766" cy="373961"/>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48566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75A57-60A5-5757-DEAB-98A902EB0535}"/>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7838AD-F620-C4A0-5AE9-671767BA3501}"/>
              </a:ext>
            </a:extLst>
          </p:cNvPr>
          <p:cNvSpPr>
            <a:spLocks noGrp="1"/>
          </p:cNvSpPr>
          <p:nvPr>
            <p:ph type="ftr" sz="quarter" idx="11"/>
          </p:nvPr>
        </p:nvSpPr>
        <p:spPr/>
        <p:txBody>
          <a:bodyPr/>
          <a:lstStyle/>
          <a:p>
            <a:pPr>
              <a:defRPr/>
            </a:pPr>
            <a:r>
              <a:rPr lang="en-US" dirty="0"/>
              <a:t>Department of Artificial Intelligence and Data Science</a:t>
            </a:r>
          </a:p>
        </p:txBody>
      </p:sp>
      <p:sp>
        <p:nvSpPr>
          <p:cNvPr id="4" name="Slide Number Placeholder 3">
            <a:extLst>
              <a:ext uri="{FF2B5EF4-FFF2-40B4-BE49-F238E27FC236}">
                <a16:creationId xmlns:a16="http://schemas.microsoft.com/office/drawing/2014/main" id="{B026FE77-B4E0-CB73-78F1-4FF2B6E57527}"/>
              </a:ext>
            </a:extLst>
          </p:cNvPr>
          <p:cNvSpPr>
            <a:spLocks noGrp="1"/>
          </p:cNvSpPr>
          <p:nvPr>
            <p:ph type="sldNum" sz="quarter" idx="12"/>
          </p:nvPr>
        </p:nvSpPr>
        <p:spPr/>
        <p:txBody>
          <a:bodyPr/>
          <a:lstStyle/>
          <a:p>
            <a:pPr>
              <a:defRPr/>
            </a:pPr>
            <a:fld id="{F583B680-F650-469F-A231-392F163461F6}" type="slidenum">
              <a:rPr lang="en-US" altLang="en-US" smtClean="0"/>
              <a:pPr>
                <a:defRPr/>
              </a:pPr>
              <a:t>15</a:t>
            </a:fld>
            <a:endParaRPr lang="en-US" altLang="en-US" dirty="0"/>
          </a:p>
        </p:txBody>
      </p:sp>
      <p:sp>
        <p:nvSpPr>
          <p:cNvPr id="5" name="Date Placeholder 4">
            <a:extLst>
              <a:ext uri="{FF2B5EF4-FFF2-40B4-BE49-F238E27FC236}">
                <a16:creationId xmlns:a16="http://schemas.microsoft.com/office/drawing/2014/main" id="{F24667EF-1F16-0EF4-11AD-3E91025A1CBC}"/>
              </a:ext>
            </a:extLst>
          </p:cNvPr>
          <p:cNvSpPr>
            <a:spLocks noGrp="1"/>
          </p:cNvSpPr>
          <p:nvPr>
            <p:ph type="dt" sz="half" idx="10"/>
          </p:nvPr>
        </p:nvSpPr>
        <p:spPr/>
        <p:txBody>
          <a:bodyPr/>
          <a:lstStyle/>
          <a:p>
            <a:pPr>
              <a:defRPr/>
            </a:pPr>
            <a:r>
              <a:rPr lang="en-US"/>
              <a:t>First Review</a:t>
            </a:r>
          </a:p>
        </p:txBody>
      </p:sp>
      <p:sp>
        <p:nvSpPr>
          <p:cNvPr id="62" name="Title 1">
            <a:extLst>
              <a:ext uri="{FF2B5EF4-FFF2-40B4-BE49-F238E27FC236}">
                <a16:creationId xmlns:a16="http://schemas.microsoft.com/office/drawing/2014/main" id="{790D1C5E-173F-7DCA-645E-70B20314DC8B}"/>
              </a:ext>
            </a:extLst>
          </p:cNvPr>
          <p:cNvSpPr>
            <a:spLocks noGrp="1"/>
          </p:cNvSpPr>
          <p:nvPr>
            <p:ph type="title"/>
          </p:nvPr>
        </p:nvSpPr>
        <p:spPr>
          <a:xfrm>
            <a:off x="766233" y="304801"/>
            <a:ext cx="10668000" cy="1216025"/>
          </a:xfrm>
        </p:spPr>
        <p:txBody>
          <a:bodyPr/>
          <a:lstStyle/>
          <a:p>
            <a:r>
              <a:rPr lang="en-US" dirty="0"/>
              <a:t> </a:t>
            </a:r>
            <a:r>
              <a:rPr lang="en-US" sz="4000" b="1" dirty="0"/>
              <a:t> DATA PREPARATION</a:t>
            </a:r>
            <a:endParaRPr lang="en-US" dirty="0"/>
          </a:p>
        </p:txBody>
      </p:sp>
      <p:sp>
        <p:nvSpPr>
          <p:cNvPr id="63" name="Date Placeholder 3">
            <a:extLst>
              <a:ext uri="{FF2B5EF4-FFF2-40B4-BE49-F238E27FC236}">
                <a16:creationId xmlns:a16="http://schemas.microsoft.com/office/drawing/2014/main" id="{D46E17F2-16D9-A197-387E-833520C6C7DE}"/>
              </a:ext>
            </a:extLst>
          </p:cNvPr>
          <p:cNvSpPr txBox="1">
            <a:spLocks/>
          </p:cNvSpPr>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t>First Review</a:t>
            </a:r>
          </a:p>
        </p:txBody>
      </p:sp>
      <p:sp>
        <p:nvSpPr>
          <p:cNvPr id="64" name="Footer Placeholder 4">
            <a:extLst>
              <a:ext uri="{FF2B5EF4-FFF2-40B4-BE49-F238E27FC236}">
                <a16:creationId xmlns:a16="http://schemas.microsoft.com/office/drawing/2014/main" id="{E5BA1172-A898-EBA2-8365-ABFD9635EEB7}"/>
              </a:ext>
            </a:extLst>
          </p:cNvPr>
          <p:cNvSpPr txBox="1">
            <a:spLocks/>
          </p:cNvSpPr>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t>Department of Artificial Intelligence and Machine Learning</a:t>
            </a:r>
          </a:p>
        </p:txBody>
      </p:sp>
      <p:sp>
        <p:nvSpPr>
          <p:cNvPr id="66" name="Content Placeholder 8">
            <a:extLst>
              <a:ext uri="{FF2B5EF4-FFF2-40B4-BE49-F238E27FC236}">
                <a16:creationId xmlns:a16="http://schemas.microsoft.com/office/drawing/2014/main" id="{4864D26E-0A4C-F387-3909-266D0A92CA06}"/>
              </a:ext>
            </a:extLst>
          </p:cNvPr>
          <p:cNvSpPr txBox="1">
            <a:spLocks/>
          </p:cNvSpPr>
          <p:nvPr/>
        </p:nvSpPr>
        <p:spPr>
          <a:xfrm>
            <a:off x="755651" y="1752600"/>
            <a:ext cx="10668000" cy="426720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a:lstStyle>
          <a:p>
            <a:r>
              <a:rPr lang="en-IN" b="1" kern="0" dirty="0"/>
              <a:t>STEP 7:</a:t>
            </a:r>
            <a:r>
              <a:rPr lang="en-US" kern="0" dirty="0"/>
              <a:t>CROSS VALIDATION</a:t>
            </a:r>
          </a:p>
          <a:p>
            <a:pPr marL="0" indent="0">
              <a:buFont typeface="Wingdings" panose="05000000000000000000" pitchFamily="2" charset="2"/>
              <a:buNone/>
            </a:pPr>
            <a:r>
              <a:rPr lang="en-US" sz="2400" kern="0" dirty="0"/>
              <a:t>        To ensure the model generalizes well, we can perform </a:t>
            </a:r>
            <a:r>
              <a:rPr lang="en-US" sz="2400" b="1" kern="0" dirty="0"/>
              <a:t>K-fold cross-validation</a:t>
            </a:r>
            <a:r>
              <a:rPr lang="en-US" sz="2400" kern="0" dirty="0"/>
              <a:t>.     </a:t>
            </a:r>
          </a:p>
          <a:p>
            <a:r>
              <a:rPr lang="en-US" b="1" kern="0" dirty="0"/>
              <a:t>STEP 8:</a:t>
            </a:r>
            <a:r>
              <a:rPr lang="en-US" kern="0" dirty="0"/>
              <a:t>ACTUAL VS PREDICTION</a:t>
            </a:r>
          </a:p>
          <a:p>
            <a:pPr marL="0" indent="0">
              <a:buFont typeface="Wingdings" panose="05000000000000000000" pitchFamily="2" charset="2"/>
              <a:buNone/>
            </a:pPr>
            <a:r>
              <a:rPr lang="en-US" sz="2400" kern="0" dirty="0"/>
              <a:t>        To better understand the model’s performance, visualize actual vs predicted prices.</a:t>
            </a:r>
          </a:p>
          <a:p>
            <a:r>
              <a:rPr lang="en-US" b="1" kern="0" dirty="0"/>
              <a:t>STEP 6:</a:t>
            </a:r>
            <a:r>
              <a:rPr lang="en-US" kern="0" dirty="0"/>
              <a:t>CONFUSION MATRIX</a:t>
            </a:r>
          </a:p>
          <a:p>
            <a:pPr marL="0" indent="0">
              <a:buFont typeface="Wingdings" panose="05000000000000000000" pitchFamily="2" charset="2"/>
              <a:buNone/>
            </a:pPr>
            <a:r>
              <a:rPr lang="en-US" sz="2400" kern="0" dirty="0"/>
              <a:t>        Finally, evaluate the performance using a </a:t>
            </a:r>
            <a:r>
              <a:rPr lang="en-US" sz="2400" b="1" kern="0" dirty="0"/>
              <a:t>confusion matrix</a:t>
            </a:r>
            <a:r>
              <a:rPr lang="en-US" sz="2400" kern="0" dirty="0"/>
              <a:t> and </a:t>
            </a:r>
            <a:r>
              <a:rPr lang="en-US" sz="2400" b="1" kern="0" dirty="0"/>
              <a:t>classification report</a:t>
            </a:r>
            <a:r>
              <a:rPr lang="en-US" sz="2400" kern="0" dirty="0"/>
              <a:t>.</a:t>
            </a:r>
          </a:p>
          <a:p>
            <a:endParaRPr lang="en-US" sz="2400" kern="0" dirty="0"/>
          </a:p>
          <a:p>
            <a:pPr marL="0" indent="0">
              <a:buFont typeface="Wingdings" panose="05000000000000000000" pitchFamily="2" charset="2"/>
              <a:buNone/>
            </a:pPr>
            <a:r>
              <a:rPr lang="en-IN" kern="0" dirty="0"/>
              <a:t>                                               </a:t>
            </a:r>
          </a:p>
        </p:txBody>
      </p:sp>
      <p:sp>
        <p:nvSpPr>
          <p:cNvPr id="67" name="Arrow: Right 66">
            <a:extLst>
              <a:ext uri="{FF2B5EF4-FFF2-40B4-BE49-F238E27FC236}">
                <a16:creationId xmlns:a16="http://schemas.microsoft.com/office/drawing/2014/main" id="{366D432A-E09B-23E5-5E33-B45B8152EEFE}"/>
              </a:ext>
            </a:extLst>
          </p:cNvPr>
          <p:cNvSpPr/>
          <p:nvPr/>
        </p:nvSpPr>
        <p:spPr>
          <a:xfrm>
            <a:off x="812800" y="2377019"/>
            <a:ext cx="707766" cy="373961"/>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Arrow: Right 67">
            <a:extLst>
              <a:ext uri="{FF2B5EF4-FFF2-40B4-BE49-F238E27FC236}">
                <a16:creationId xmlns:a16="http://schemas.microsoft.com/office/drawing/2014/main" id="{562C23EB-DB6B-8C92-DB88-0DEFC9F37E2F}"/>
              </a:ext>
            </a:extLst>
          </p:cNvPr>
          <p:cNvSpPr/>
          <p:nvPr/>
        </p:nvSpPr>
        <p:spPr>
          <a:xfrm>
            <a:off x="826011" y="3699219"/>
            <a:ext cx="707766" cy="373961"/>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Arrow: Right 68">
            <a:extLst>
              <a:ext uri="{FF2B5EF4-FFF2-40B4-BE49-F238E27FC236}">
                <a16:creationId xmlns:a16="http://schemas.microsoft.com/office/drawing/2014/main" id="{5F3D8FD9-8785-3AAF-285D-9B6C3ADAFF2A}"/>
              </a:ext>
            </a:extLst>
          </p:cNvPr>
          <p:cNvSpPr/>
          <p:nvPr/>
        </p:nvSpPr>
        <p:spPr>
          <a:xfrm>
            <a:off x="826011" y="5021419"/>
            <a:ext cx="707766" cy="373961"/>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Footer Placeholder 4">
            <a:extLst>
              <a:ext uri="{FF2B5EF4-FFF2-40B4-BE49-F238E27FC236}">
                <a16:creationId xmlns:a16="http://schemas.microsoft.com/office/drawing/2014/main" id="{794D9B69-DE63-229F-E5D5-F3482FBCDF3F}"/>
              </a:ext>
            </a:extLst>
          </p:cNvPr>
          <p:cNvSpPr txBox="1">
            <a:spLocks/>
          </p:cNvSpPr>
          <p:nvPr/>
        </p:nvSpPr>
        <p:spPr bwMode="auto">
          <a:xfrm>
            <a:off x="3686404" y="7117236"/>
            <a:ext cx="3860800" cy="1040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dirty="0"/>
          </a:p>
        </p:txBody>
      </p:sp>
      <p:sp>
        <p:nvSpPr>
          <p:cNvPr id="71" name="Rectangle 70">
            <a:extLst>
              <a:ext uri="{FF2B5EF4-FFF2-40B4-BE49-F238E27FC236}">
                <a16:creationId xmlns:a16="http://schemas.microsoft.com/office/drawing/2014/main" id="{F10D0EEE-8940-06DE-BAA1-F91A837C675E}"/>
              </a:ext>
            </a:extLst>
          </p:cNvPr>
          <p:cNvSpPr/>
          <p:nvPr/>
        </p:nvSpPr>
        <p:spPr bwMode="auto">
          <a:xfrm>
            <a:off x="4355184" y="6245225"/>
            <a:ext cx="3478490" cy="47625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050" b="0" i="0" u="none" strike="noStrike" cap="none" normalizeH="0" baseline="0" dirty="0">
                <a:ln>
                  <a:noFill/>
                </a:ln>
                <a:solidFill>
                  <a:schemeClr val="tx1"/>
                </a:solidFill>
                <a:effectLst/>
                <a:latin typeface="Verdana" pitchFamily="34" charset="0"/>
              </a:rPr>
              <a:t>Department of Artificial Intelligence and Data Science</a:t>
            </a:r>
          </a:p>
        </p:txBody>
      </p:sp>
    </p:spTree>
    <p:extLst>
      <p:ext uri="{BB962C8B-B14F-4D97-AF65-F5344CB8AC3E}">
        <p14:creationId xmlns:p14="http://schemas.microsoft.com/office/powerpoint/2010/main" val="110823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F7122-4B01-CB4C-F653-6EB252AE3F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CD1672-EAE1-91F1-D864-A513D0E75825}"/>
              </a:ext>
            </a:extLst>
          </p:cNvPr>
          <p:cNvSpPr>
            <a:spLocks noGrp="1"/>
          </p:cNvSpPr>
          <p:nvPr>
            <p:ph type="title"/>
          </p:nvPr>
        </p:nvSpPr>
        <p:spPr/>
        <p:txBody>
          <a:bodyPr/>
          <a:lstStyle/>
          <a:p>
            <a:r>
              <a:rPr lang="en-US" dirty="0"/>
              <a:t> </a:t>
            </a:r>
            <a:r>
              <a:rPr lang="en-US" sz="4000" b="1" dirty="0"/>
              <a:t> DATA PREPARATION</a:t>
            </a:r>
            <a:endParaRPr lang="en-US" dirty="0"/>
          </a:p>
        </p:txBody>
      </p:sp>
      <p:sp>
        <p:nvSpPr>
          <p:cNvPr id="4" name="Date Placeholder 3">
            <a:extLst>
              <a:ext uri="{FF2B5EF4-FFF2-40B4-BE49-F238E27FC236}">
                <a16:creationId xmlns:a16="http://schemas.microsoft.com/office/drawing/2014/main" id="{49604C43-2F66-97AB-3948-E3876C42228B}"/>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E60E25F1-8687-9F86-E7BE-1AC56A652180}"/>
              </a:ext>
            </a:extLst>
          </p:cNvPr>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20ACBB96-C791-1575-1C69-3D9D3CA029DE}"/>
              </a:ext>
            </a:extLst>
          </p:cNvPr>
          <p:cNvSpPr>
            <a:spLocks noGrp="1"/>
          </p:cNvSpPr>
          <p:nvPr>
            <p:ph type="sldNum" sz="quarter" idx="12"/>
          </p:nvPr>
        </p:nvSpPr>
        <p:spPr>
          <a:xfrm>
            <a:off x="9411368" y="6234029"/>
            <a:ext cx="2641600" cy="476250"/>
          </a:xfrm>
        </p:spPr>
        <p:txBody>
          <a:bodyPr/>
          <a:lstStyle/>
          <a:p>
            <a:pPr>
              <a:defRPr/>
            </a:pPr>
            <a:fld id="{BDC2143B-610F-499C-A392-DFFBE135A7B2}" type="slidenum">
              <a:rPr lang="en-US" altLang="en-US" smtClean="0"/>
              <a:pPr>
                <a:defRPr/>
              </a:pPr>
              <a:t>16</a:t>
            </a:fld>
            <a:endParaRPr lang="en-US" altLang="en-US"/>
          </a:p>
        </p:txBody>
      </p:sp>
      <p:pic>
        <p:nvPicPr>
          <p:cNvPr id="8" name="Content Placeholder 7">
            <a:extLst>
              <a:ext uri="{FF2B5EF4-FFF2-40B4-BE49-F238E27FC236}">
                <a16:creationId xmlns:a16="http://schemas.microsoft.com/office/drawing/2014/main" id="{E8598FA8-8AE9-2231-3740-5A9B8D3A8081}"/>
              </a:ext>
            </a:extLst>
          </p:cNvPr>
          <p:cNvPicPr>
            <a:picLocks noGrp="1" noChangeAspect="1"/>
          </p:cNvPicPr>
          <p:nvPr>
            <p:ph idx="1"/>
          </p:nvPr>
        </p:nvPicPr>
        <p:blipFill>
          <a:blip r:embed="rId2"/>
          <a:stretch>
            <a:fillRect/>
          </a:stretch>
        </p:blipFill>
        <p:spPr>
          <a:xfrm>
            <a:off x="3322755" y="1752600"/>
            <a:ext cx="5533789" cy="4267200"/>
          </a:xfrm>
          <a:prstGeom prst="rect">
            <a:avLst/>
          </a:prstGeom>
        </p:spPr>
      </p:pic>
    </p:spTree>
    <p:extLst>
      <p:ext uri="{BB962C8B-B14F-4D97-AF65-F5344CB8AC3E}">
        <p14:creationId xmlns:p14="http://schemas.microsoft.com/office/powerpoint/2010/main" val="3292523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endParaRPr lang="en-IN" dirty="0"/>
          </a:p>
        </p:txBody>
      </p:sp>
      <p:pic>
        <p:nvPicPr>
          <p:cNvPr id="8" name="Content Placeholder 7">
            <a:extLst>
              <a:ext uri="{FF2B5EF4-FFF2-40B4-BE49-F238E27FC236}">
                <a16:creationId xmlns:a16="http://schemas.microsoft.com/office/drawing/2014/main" id="{DACC8D28-8196-73A1-80E9-0599FC65D424}"/>
              </a:ext>
            </a:extLst>
          </p:cNvPr>
          <p:cNvPicPr>
            <a:picLocks noGrp="1" noChangeAspect="1"/>
          </p:cNvPicPr>
          <p:nvPr>
            <p:ph idx="1"/>
          </p:nvPr>
        </p:nvPicPr>
        <p:blipFill>
          <a:blip r:embed="rId2"/>
          <a:stretch>
            <a:fillRect/>
          </a:stretch>
        </p:blipFill>
        <p:spPr>
          <a:xfrm>
            <a:off x="1363579" y="2038184"/>
            <a:ext cx="8839200" cy="3689683"/>
          </a:xfrm>
        </p:spPr>
      </p:pic>
      <p:sp>
        <p:nvSpPr>
          <p:cNvPr id="4" name="Date Placeholder 3"/>
          <p:cNvSpPr>
            <a:spLocks noGrp="1"/>
          </p:cNvSpPr>
          <p:nvPr>
            <p:ph type="dt" sz="half" idx="10"/>
          </p:nvPr>
        </p:nvSpPr>
        <p:spPr/>
        <p:txBody>
          <a:bodyPr/>
          <a:lstStyle/>
          <a:p>
            <a:pPr>
              <a:defRPr/>
            </a:pPr>
            <a:r>
              <a:rPr lang="en-US"/>
              <a:t>First Review</a:t>
            </a:r>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17</a:t>
            </a:fld>
            <a:endParaRPr lang="en-US" altLang="en-US"/>
          </a:p>
        </p:txBody>
      </p:sp>
    </p:spTree>
    <p:extLst>
      <p:ext uri="{BB962C8B-B14F-4D97-AF65-F5344CB8AC3E}">
        <p14:creationId xmlns:p14="http://schemas.microsoft.com/office/powerpoint/2010/main" val="2997193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881F3-C501-3A2E-987D-5FF11555B7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CB0093-097C-1B75-EDBD-0C833E96F1C5}"/>
              </a:ext>
            </a:extLst>
          </p:cNvPr>
          <p:cNvSpPr>
            <a:spLocks noGrp="1"/>
          </p:cNvSpPr>
          <p:nvPr>
            <p:ph type="title"/>
          </p:nvPr>
        </p:nvSpPr>
        <p:spPr/>
        <p:txBody>
          <a:bodyPr/>
          <a:lstStyle/>
          <a:p>
            <a:r>
              <a:rPr lang="en-US" dirty="0"/>
              <a:t>Modules - </a:t>
            </a:r>
            <a:r>
              <a:rPr lang="en-US" sz="3200" b="1" dirty="0"/>
              <a:t>WORKFLOW</a:t>
            </a:r>
            <a:endParaRPr lang="en-IN" sz="3200" b="1" dirty="0"/>
          </a:p>
        </p:txBody>
      </p:sp>
      <p:sp>
        <p:nvSpPr>
          <p:cNvPr id="4" name="Date Placeholder 3">
            <a:extLst>
              <a:ext uri="{FF2B5EF4-FFF2-40B4-BE49-F238E27FC236}">
                <a16:creationId xmlns:a16="http://schemas.microsoft.com/office/drawing/2014/main" id="{E5101702-E9E4-22AA-EE1C-EC3E0ADF6501}"/>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16ECBC9B-B919-37F1-113E-4649DCA1D8B5}"/>
              </a:ext>
            </a:extLst>
          </p:cNvPr>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B4C386CD-19F9-EDB7-4556-26A5DBC1EA04}"/>
              </a:ext>
            </a:extLst>
          </p:cNvPr>
          <p:cNvSpPr>
            <a:spLocks noGrp="1"/>
          </p:cNvSpPr>
          <p:nvPr>
            <p:ph type="sldNum" sz="quarter" idx="12"/>
          </p:nvPr>
        </p:nvSpPr>
        <p:spPr/>
        <p:txBody>
          <a:bodyPr/>
          <a:lstStyle/>
          <a:p>
            <a:pPr>
              <a:defRPr/>
            </a:pPr>
            <a:fld id="{BDC2143B-610F-499C-A392-DFFBE135A7B2}" type="slidenum">
              <a:rPr lang="en-US" altLang="en-US" smtClean="0"/>
              <a:pPr>
                <a:defRPr/>
              </a:pPr>
              <a:t>18</a:t>
            </a:fld>
            <a:endParaRPr lang="en-US" altLang="en-US"/>
          </a:p>
        </p:txBody>
      </p:sp>
      <p:graphicFrame>
        <p:nvGraphicFramePr>
          <p:cNvPr id="10" name="Content Placeholder 9">
            <a:extLst>
              <a:ext uri="{FF2B5EF4-FFF2-40B4-BE49-F238E27FC236}">
                <a16:creationId xmlns:a16="http://schemas.microsoft.com/office/drawing/2014/main" id="{8251B0EC-2897-BAF5-0CA8-44C3E5EDF0D6}"/>
              </a:ext>
            </a:extLst>
          </p:cNvPr>
          <p:cNvGraphicFramePr>
            <a:graphicFrameLocks noGrp="1"/>
          </p:cNvGraphicFramePr>
          <p:nvPr>
            <p:ph idx="1"/>
            <p:extLst>
              <p:ext uri="{D42A27DB-BD31-4B8C-83A1-F6EECF244321}">
                <p14:modId xmlns:p14="http://schemas.microsoft.com/office/powerpoint/2010/main" val="4050185316"/>
              </p:ext>
            </p:extLst>
          </p:nvPr>
        </p:nvGraphicFramePr>
        <p:xfrm>
          <a:off x="755650" y="1752600"/>
          <a:ext cx="1062355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8155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6454A-63CB-4AF1-C549-2759CFE058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E14BD1-A8DC-526D-D0F0-D53B905D659F}"/>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174B8CF9-8754-1F0B-000A-07A263CDE3DC}"/>
              </a:ext>
            </a:extLst>
          </p:cNvPr>
          <p:cNvSpPr>
            <a:spLocks noGrp="1"/>
          </p:cNvSpPr>
          <p:nvPr>
            <p:ph idx="1"/>
          </p:nvPr>
        </p:nvSpPr>
        <p:spPr/>
        <p:txBody>
          <a:bodyPr/>
          <a:lstStyle/>
          <a:p>
            <a:pPr marL="0" indent="0">
              <a:buNone/>
            </a:pPr>
            <a:r>
              <a:rPr lang="en-IN" sz="3200" b="1" dirty="0">
                <a:latin typeface="Times New Roman" panose="02020603050405020304" pitchFamily="18" charset="0"/>
                <a:cs typeface="Times New Roman" panose="02020603050405020304" pitchFamily="18" charset="0"/>
              </a:rPr>
              <a:t>MODEL TRAINING :</a:t>
            </a:r>
          </a:p>
          <a:p>
            <a:pPr marL="0" indent="0">
              <a:buNone/>
            </a:pPr>
            <a:r>
              <a:rPr lang="en-IN" sz="3200" dirty="0"/>
              <a:t>  Linear Regression:</a:t>
            </a:r>
          </a:p>
          <a:p>
            <a:pPr marL="0" indent="0">
              <a:buNone/>
            </a:pPr>
            <a:r>
              <a:rPr lang="en-IN" sz="3200" dirty="0"/>
              <a:t>  Mean squared Error</a:t>
            </a:r>
          </a:p>
          <a:p>
            <a:pPr marL="0" indent="0">
              <a:buNone/>
            </a:pPr>
            <a:r>
              <a:rPr lang="en-IN" sz="3200" dirty="0">
                <a:sym typeface="Wingdings" panose="05000000000000000000" pitchFamily="2" charset="2"/>
              </a:rPr>
              <a:t>     (cost function)  :</a:t>
            </a:r>
            <a:endParaRPr lang="en-IN" sz="3200" dirty="0"/>
          </a:p>
        </p:txBody>
      </p:sp>
      <p:sp>
        <p:nvSpPr>
          <p:cNvPr id="4" name="Date Placeholder 3">
            <a:extLst>
              <a:ext uri="{FF2B5EF4-FFF2-40B4-BE49-F238E27FC236}">
                <a16:creationId xmlns:a16="http://schemas.microsoft.com/office/drawing/2014/main" id="{3A467598-EA6E-2FF9-1372-DC98E63B1C2C}"/>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4BC038A4-C4BE-B36C-B099-EC1C8B079802}"/>
              </a:ext>
            </a:extLst>
          </p:cNvPr>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421623C1-CFCA-1FB2-5984-004F703374DD}"/>
              </a:ext>
            </a:extLst>
          </p:cNvPr>
          <p:cNvSpPr>
            <a:spLocks noGrp="1"/>
          </p:cNvSpPr>
          <p:nvPr>
            <p:ph type="sldNum" sz="quarter" idx="12"/>
          </p:nvPr>
        </p:nvSpPr>
        <p:spPr/>
        <p:txBody>
          <a:bodyPr/>
          <a:lstStyle/>
          <a:p>
            <a:pPr>
              <a:defRPr/>
            </a:pPr>
            <a:fld id="{BDC2143B-610F-499C-A392-DFFBE135A7B2}" type="slidenum">
              <a:rPr lang="en-US" altLang="en-US" smtClean="0"/>
              <a:pPr>
                <a:defRPr/>
              </a:pPr>
              <a:t>19</a:t>
            </a:fld>
            <a:endParaRPr lang="en-US" altLang="en-US"/>
          </a:p>
        </p:txBody>
      </p:sp>
      <p:sp>
        <p:nvSpPr>
          <p:cNvPr id="7" name="Arrow: Right 6">
            <a:extLst>
              <a:ext uri="{FF2B5EF4-FFF2-40B4-BE49-F238E27FC236}">
                <a16:creationId xmlns:a16="http://schemas.microsoft.com/office/drawing/2014/main" id="{F0CC2D52-8511-1AF8-3D6C-F5DF36810F8E}"/>
              </a:ext>
            </a:extLst>
          </p:cNvPr>
          <p:cNvSpPr/>
          <p:nvPr/>
        </p:nvSpPr>
        <p:spPr>
          <a:xfrm>
            <a:off x="401768" y="2474459"/>
            <a:ext cx="707766" cy="373961"/>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F28FDCD0-CA07-0D1B-C3AD-6803B9D8BAF8}"/>
              </a:ext>
            </a:extLst>
          </p:cNvPr>
          <p:cNvSpPr/>
          <p:nvPr/>
        </p:nvSpPr>
        <p:spPr>
          <a:xfrm>
            <a:off x="401768" y="3055039"/>
            <a:ext cx="707766" cy="373961"/>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D2E7FCE6-E449-E17A-49DE-325450C00AF3}"/>
              </a:ext>
            </a:extLst>
          </p:cNvPr>
          <p:cNvPicPr>
            <a:picLocks noChangeAspect="1"/>
          </p:cNvPicPr>
          <p:nvPr/>
        </p:nvPicPr>
        <p:blipFill>
          <a:blip r:embed="rId2"/>
          <a:stretch>
            <a:fillRect/>
          </a:stretch>
        </p:blipFill>
        <p:spPr>
          <a:xfrm>
            <a:off x="5108019" y="2342408"/>
            <a:ext cx="4950381" cy="506012"/>
          </a:xfrm>
          <a:prstGeom prst="rect">
            <a:avLst/>
          </a:prstGeom>
        </p:spPr>
      </p:pic>
      <p:pic>
        <p:nvPicPr>
          <p:cNvPr id="10" name="Picture 9">
            <a:extLst>
              <a:ext uri="{FF2B5EF4-FFF2-40B4-BE49-F238E27FC236}">
                <a16:creationId xmlns:a16="http://schemas.microsoft.com/office/drawing/2014/main" id="{183ADF0D-61E0-B418-7BDC-4323A80A22AA}"/>
              </a:ext>
            </a:extLst>
          </p:cNvPr>
          <p:cNvPicPr>
            <a:picLocks noChangeAspect="1"/>
          </p:cNvPicPr>
          <p:nvPr/>
        </p:nvPicPr>
        <p:blipFill>
          <a:blip r:embed="rId3"/>
          <a:stretch>
            <a:fillRect/>
          </a:stretch>
        </p:blipFill>
        <p:spPr>
          <a:xfrm>
            <a:off x="5108019" y="3313226"/>
            <a:ext cx="2673582" cy="889077"/>
          </a:xfrm>
          <a:prstGeom prst="rect">
            <a:avLst/>
          </a:prstGeom>
        </p:spPr>
      </p:pic>
    </p:spTree>
    <p:extLst>
      <p:ext uri="{BB962C8B-B14F-4D97-AF65-F5344CB8AC3E}">
        <p14:creationId xmlns:p14="http://schemas.microsoft.com/office/powerpoint/2010/main" val="18814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US" sz="2800" b="0" i="0" u="none" dirty="0">
                <a:latin typeface="Bell MT" panose="02020503060305020303" pitchFamily="18" charset="0"/>
              </a:rPr>
              <a:t>Develop a machine learning model to predict house price based on various features such as number of bedrooms, square footage, location and other relevant factors.</a:t>
            </a:r>
            <a:endParaRPr lang="en-IN" sz="1600" dirty="0"/>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Artificial Intelligence and Data Science</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a:t>
            </a:r>
            <a:endParaRPr lang="en-IN" dirty="0"/>
          </a:p>
        </p:txBody>
      </p:sp>
      <p:sp>
        <p:nvSpPr>
          <p:cNvPr id="3" name="Content Placeholder 2"/>
          <p:cNvSpPr>
            <a:spLocks noGrp="1"/>
          </p:cNvSpPr>
          <p:nvPr>
            <p:ph idx="1"/>
          </p:nvPr>
        </p:nvSpPr>
        <p:spPr/>
        <p:txBody>
          <a:bodyPr/>
          <a:lstStyle/>
          <a:p>
            <a:pPr marL="0" indent="0">
              <a:buNone/>
            </a:pPr>
            <a:r>
              <a:rPr lang="en-US" sz="3200" b="1" dirty="0">
                <a:latin typeface="Times New Roman" panose="02020603050405020304" pitchFamily="18" charset="0"/>
                <a:cs typeface="Times New Roman" panose="02020603050405020304" pitchFamily="18" charset="0"/>
              </a:rPr>
              <a:t>Results</a:t>
            </a:r>
          </a:p>
          <a:p>
            <a:pPr marL="0" indent="0">
              <a:buNone/>
            </a:pPr>
            <a:r>
              <a:rPr lang="en-US" sz="2000" b="1" dirty="0">
                <a:latin typeface="Times New Roman" panose="02020603050405020304" pitchFamily="18" charset="0"/>
                <a:cs typeface="Times New Roman" panose="02020603050405020304" pitchFamily="18" charset="0"/>
              </a:rPr>
              <a:t>Feature Importance:</a:t>
            </a: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Identify key features influencing house prices (e.g., location, square footage).</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 visualizations (e.g., bar charts) to illustrate feature significance</a:t>
            </a:r>
            <a:r>
              <a:rPr lang="en-US" sz="3200" dirty="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Predictions vs. Actual Prices:</a:t>
            </a: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Show a comparison of predicted prices versus actual prices using scatter plots.</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Highlight areas of accurate predictions and notable discrepancies.</a:t>
            </a:r>
          </a:p>
          <a:p>
            <a:pPr marL="0" indent="0">
              <a:buNone/>
            </a:pPr>
            <a:r>
              <a:rPr lang="en-US" sz="2000" b="1" dirty="0">
                <a:latin typeface="Times New Roman" panose="02020603050405020304" pitchFamily="18" charset="0"/>
                <a:cs typeface="Times New Roman" panose="02020603050405020304" pitchFamily="18" charset="0"/>
              </a:rPr>
              <a:t>Model Performance:</a:t>
            </a: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Present evaluation metrics (e.g., RMSE, R-squared).</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Compare multiple models (e.g., linear regression, decision trees) to highlight the best performer.</a:t>
            </a:r>
          </a:p>
          <a:p>
            <a:pPr marL="0" indent="0">
              <a:buNone/>
            </a:pPr>
            <a:endParaRPr lang="en-IN" dirty="0"/>
          </a:p>
        </p:txBody>
      </p:sp>
      <p:sp>
        <p:nvSpPr>
          <p:cNvPr id="4" name="Date Placeholder 3"/>
          <p:cNvSpPr>
            <a:spLocks noGrp="1"/>
          </p:cNvSpPr>
          <p:nvPr>
            <p:ph type="dt" sz="half" idx="10"/>
          </p:nvPr>
        </p:nvSpPr>
        <p:spPr/>
        <p:txBody>
          <a:bodyPr/>
          <a:lstStyle/>
          <a:p>
            <a:pPr>
              <a:defRPr/>
            </a:pPr>
            <a:r>
              <a:rPr lang="en-US"/>
              <a:t>First Review</a:t>
            </a:r>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20</a:t>
            </a:fld>
            <a:endParaRPr lang="en-US" altLang="en-US"/>
          </a:p>
        </p:txBody>
      </p:sp>
    </p:spTree>
    <p:extLst>
      <p:ext uri="{BB962C8B-B14F-4D97-AF65-F5344CB8AC3E}">
        <p14:creationId xmlns:p14="http://schemas.microsoft.com/office/powerpoint/2010/main" val="2469420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4" name="Date Placeholder 3"/>
          <p:cNvSpPr>
            <a:spLocks noGrp="1"/>
          </p:cNvSpPr>
          <p:nvPr>
            <p:ph type="dt" sz="half" idx="10"/>
          </p:nvPr>
        </p:nvSpPr>
        <p:spPr/>
        <p:txBody>
          <a:bodyPr/>
          <a:lstStyle/>
          <a:p>
            <a:pPr>
              <a:defRPr/>
            </a:pPr>
            <a:r>
              <a:rPr lang="en-US"/>
              <a:t>First Review</a:t>
            </a:r>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21</a:t>
            </a:fld>
            <a:endParaRPr lang="en-US" altLang="en-US"/>
          </a:p>
        </p:txBody>
      </p:sp>
      <p:sp>
        <p:nvSpPr>
          <p:cNvPr id="10" name="Content Placeholder 9">
            <a:extLst>
              <a:ext uri="{FF2B5EF4-FFF2-40B4-BE49-F238E27FC236}">
                <a16:creationId xmlns:a16="http://schemas.microsoft.com/office/drawing/2014/main" id="{F2218856-F6EE-B339-849C-8F1CE4AC7E6A}"/>
              </a:ext>
            </a:extLst>
          </p:cNvPr>
          <p:cNvSpPr txBox="1">
            <a:spLocks noGrp="1"/>
          </p:cNvSpPr>
          <p:nvPr>
            <p:ph idx="1"/>
          </p:nvPr>
        </p:nvSpPr>
        <p:spPr>
          <a:xfrm>
            <a:off x="755650" y="1752600"/>
            <a:ext cx="4954588" cy="3754874"/>
          </a:xfrm>
          <a:prstGeom prst="rect">
            <a:avLst/>
          </a:prstGeom>
          <a:solidFill>
            <a:schemeClr val="accent1">
              <a:lumMod val="20000"/>
              <a:lumOff val="80000"/>
            </a:schemeClr>
          </a:solidFill>
          <a:ln>
            <a:solidFill>
              <a:schemeClr val="accent1"/>
            </a:solidFill>
          </a:ln>
        </p:spPr>
        <p:txBody>
          <a:bodyPr wrap="square">
            <a:spAutoFit/>
          </a:bodyPr>
          <a:lstStyle/>
          <a:p>
            <a:pPr marL="0" indent="0" rtl="0" fontAlgn="base">
              <a:spcBef>
                <a:spcPts val="0"/>
              </a:spcBef>
              <a:spcAft>
                <a:spcPts val="0"/>
              </a:spcAft>
              <a:buNone/>
            </a:pPr>
            <a:r>
              <a:rPr lang="en-US" sz="2400" b="1" i="0" u="none" strike="noStrike" dirty="0">
                <a:solidFill>
                  <a:srgbClr val="000000"/>
                </a:solidFill>
                <a:effectLst/>
                <a:latin typeface="Bell MT" panose="02020503060305020303" pitchFamily="18" charset="0"/>
              </a:rPr>
              <a:t>Summary of Findings:</a:t>
            </a:r>
          </a:p>
          <a:p>
            <a:pPr marL="742950" lvl="1" indent="-285750" rtl="0" fontAlgn="base">
              <a:spcBef>
                <a:spcPts val="0"/>
              </a:spcBef>
              <a:spcAft>
                <a:spcPts val="0"/>
              </a:spcAft>
              <a:buFont typeface="Arial" panose="020B0604020202020204" pitchFamily="34" charset="0"/>
              <a:buChar char="•"/>
            </a:pPr>
            <a:r>
              <a:rPr lang="en-US" sz="1400" b="1" i="0" u="none" strike="noStrike" dirty="0">
                <a:solidFill>
                  <a:srgbClr val="000000"/>
                </a:solidFill>
                <a:effectLst/>
                <a:latin typeface="+mj-lt"/>
              </a:rPr>
              <a:t>Recap the effectiveness of the predictive model in estimating house prices.</a:t>
            </a:r>
          </a:p>
          <a:p>
            <a:pPr marL="0" indent="0" rtl="0" fontAlgn="base">
              <a:spcBef>
                <a:spcPts val="0"/>
              </a:spcBef>
              <a:spcAft>
                <a:spcPts val="0"/>
              </a:spcAft>
              <a:buNone/>
            </a:pPr>
            <a:r>
              <a:rPr lang="en-US" sz="2400" b="1" i="0" u="none" strike="noStrike" dirty="0">
                <a:solidFill>
                  <a:srgbClr val="000000"/>
                </a:solidFill>
                <a:effectLst/>
                <a:latin typeface="Bell MT" panose="02020503060305020303" pitchFamily="18" charset="0"/>
              </a:rPr>
              <a:t>Future Work:</a:t>
            </a:r>
          </a:p>
          <a:p>
            <a:pPr marL="742950" lvl="1" indent="-285750" rtl="0" fontAlgn="base">
              <a:spcBef>
                <a:spcPts val="0"/>
              </a:spcBef>
              <a:spcAft>
                <a:spcPts val="0"/>
              </a:spcAft>
              <a:buFont typeface="Arial" panose="020B0604020202020204" pitchFamily="34" charset="0"/>
              <a:buChar char="•"/>
            </a:pPr>
            <a:r>
              <a:rPr lang="en-US" sz="1400" b="1" i="0" u="none" strike="noStrike" dirty="0">
                <a:solidFill>
                  <a:srgbClr val="000000"/>
                </a:solidFill>
                <a:effectLst/>
                <a:latin typeface="+mj-lt"/>
              </a:rPr>
              <a:t>Recommend areas for further research (e.g., incorporating additional data sources, exploring advanced algorithms).</a:t>
            </a:r>
          </a:p>
          <a:p>
            <a:pPr marL="0" indent="0" rtl="0" fontAlgn="base">
              <a:spcBef>
                <a:spcPts val="0"/>
              </a:spcBef>
              <a:spcAft>
                <a:spcPts val="0"/>
              </a:spcAft>
              <a:buNone/>
            </a:pPr>
            <a:r>
              <a:rPr lang="en-US" sz="2400" b="1" i="0" u="none" strike="noStrike" dirty="0">
                <a:solidFill>
                  <a:srgbClr val="000000"/>
                </a:solidFill>
                <a:effectLst/>
                <a:latin typeface="Bell MT" panose="02020503060305020303" pitchFamily="18" charset="0"/>
              </a:rPr>
              <a:t>Final Thoughts:</a:t>
            </a:r>
          </a:p>
          <a:p>
            <a:pPr rtl="0" fontAlgn="base">
              <a:spcBef>
                <a:spcPts val="0"/>
              </a:spcBef>
              <a:spcAft>
                <a:spcPts val="0"/>
              </a:spcAft>
            </a:pPr>
            <a:endParaRPr lang="en-US" sz="1200" b="1" i="0" u="none" strike="noStrike" dirty="0">
              <a:solidFill>
                <a:srgbClr val="000000"/>
              </a:solidFill>
              <a:effectLst/>
              <a:latin typeface="Bell MT" panose="02020503060305020303" pitchFamily="18" charset="0"/>
            </a:endParaRPr>
          </a:p>
          <a:p>
            <a:pPr marL="742950" lvl="1" indent="-285750" rtl="0" fontAlgn="base">
              <a:spcBef>
                <a:spcPts val="0"/>
              </a:spcBef>
              <a:spcAft>
                <a:spcPts val="0"/>
              </a:spcAft>
              <a:buFont typeface="Arial" panose="020B0604020202020204" pitchFamily="34" charset="0"/>
              <a:buChar char="•"/>
            </a:pPr>
            <a:r>
              <a:rPr lang="en-US" sz="1400" b="1" i="0" u="none" strike="noStrike" dirty="0">
                <a:solidFill>
                  <a:srgbClr val="000000"/>
                </a:solidFill>
                <a:effectLst/>
                <a:latin typeface="+mj-lt"/>
              </a:rPr>
              <a:t>Emphasize the importance of data-driven insights in the real estate market and the potential for improved decision-making.</a:t>
            </a:r>
          </a:p>
        </p:txBody>
      </p:sp>
      <p:pic>
        <p:nvPicPr>
          <p:cNvPr id="11" name="Image 0" descr="preencoded.png">
            <a:extLst>
              <a:ext uri="{FF2B5EF4-FFF2-40B4-BE49-F238E27FC236}">
                <a16:creationId xmlns:a16="http://schemas.microsoft.com/office/drawing/2014/main" id="{BD51A394-0B1E-6FB9-DF18-0D281DBAEDFE}"/>
              </a:ext>
            </a:extLst>
          </p:cNvPr>
          <p:cNvPicPr>
            <a:picLocks noChangeAspect="1"/>
          </p:cNvPicPr>
          <p:nvPr/>
        </p:nvPicPr>
        <p:blipFill>
          <a:blip r:embed="rId2"/>
          <a:stretch>
            <a:fillRect/>
          </a:stretch>
        </p:blipFill>
        <p:spPr>
          <a:xfrm>
            <a:off x="6299767" y="1746624"/>
            <a:ext cx="4757874" cy="3754874"/>
          </a:xfrm>
          <a:prstGeom prst="rect">
            <a:avLst/>
          </a:prstGeom>
        </p:spPr>
      </p:pic>
    </p:spTree>
    <p:extLst>
      <p:ext uri="{BB962C8B-B14F-4D97-AF65-F5344CB8AC3E}">
        <p14:creationId xmlns:p14="http://schemas.microsoft.com/office/powerpoint/2010/main" val="4137293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4" name="Date Placeholder 3"/>
          <p:cNvSpPr>
            <a:spLocks noGrp="1"/>
          </p:cNvSpPr>
          <p:nvPr>
            <p:ph type="dt" sz="half" idx="10"/>
          </p:nvPr>
        </p:nvSpPr>
        <p:spPr/>
        <p:txBody>
          <a:bodyPr/>
          <a:lstStyle/>
          <a:p>
            <a:pPr>
              <a:defRPr/>
            </a:pPr>
            <a:r>
              <a:rPr lang="en-US"/>
              <a:t>First Review</a:t>
            </a:r>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22</a:t>
            </a:fld>
            <a:endParaRPr lang="en-US" altLang="en-US"/>
          </a:p>
        </p:txBody>
      </p:sp>
      <p:sp>
        <p:nvSpPr>
          <p:cNvPr id="7" name="Content Placeholder 6">
            <a:extLst>
              <a:ext uri="{FF2B5EF4-FFF2-40B4-BE49-F238E27FC236}">
                <a16:creationId xmlns:a16="http://schemas.microsoft.com/office/drawing/2014/main" id="{B1095E08-BDFA-8EEC-CCB2-DB52927675B2}"/>
              </a:ext>
            </a:extLst>
          </p:cNvPr>
          <p:cNvSpPr txBox="1">
            <a:spLocks noGrp="1"/>
          </p:cNvSpPr>
          <p:nvPr>
            <p:ph idx="1"/>
          </p:nvPr>
        </p:nvSpPr>
        <p:spPr>
          <a:xfrm>
            <a:off x="755650" y="1752600"/>
            <a:ext cx="5702300" cy="4758226"/>
          </a:xfrm>
          <a:prstGeom prst="rect">
            <a:avLst/>
          </a:prstGeom>
          <a:noFill/>
          <a:ln>
            <a:solidFill>
              <a:schemeClr val="accent1"/>
            </a:solidFill>
          </a:ln>
        </p:spPr>
        <p:txBody>
          <a:bodyPr wrap="square" rtlCol="0">
            <a:spAutoFit/>
          </a:bodyPr>
          <a:lstStyle/>
          <a:p>
            <a:pPr marL="0" indent="0">
              <a:buNone/>
            </a:pPr>
            <a:endParaRPr lang="en-US" sz="3200" b="1" dirty="0">
              <a:latin typeface="Bell MT" panose="02020503060305020303" pitchFamily="18" charset="0"/>
            </a:endParaRPr>
          </a:p>
          <a:p>
            <a:pPr marL="0" indent="0" algn="ctr">
              <a:buNone/>
            </a:pPr>
            <a:endParaRPr lang="en-US" b="1" dirty="0">
              <a:latin typeface="Bell MT" panose="02020503060305020303" pitchFamily="18" charset="0"/>
            </a:endParaRPr>
          </a:p>
          <a:p>
            <a:pPr marL="285750" indent="-285750">
              <a:buFont typeface="Wingdings" panose="05000000000000000000" pitchFamily="2" charset="2"/>
              <a:buChar char="v"/>
            </a:pPr>
            <a:r>
              <a:rPr lang="en-US" sz="2400" dirty="0">
                <a:latin typeface="+mj-lt"/>
              </a:rPr>
              <a:t>HOUSE PRICE PREDICTION – BY VARUN THYAGI</a:t>
            </a:r>
            <a:endParaRPr lang="en-IN" sz="2400" dirty="0">
              <a:latin typeface="+mj-lt"/>
            </a:endParaRPr>
          </a:p>
          <a:p>
            <a:pPr marL="285750" indent="-285750">
              <a:buFont typeface="Wingdings" panose="05000000000000000000" pitchFamily="2" charset="2"/>
              <a:buChar char="v"/>
            </a:pPr>
            <a:r>
              <a:rPr lang="en-IN" sz="2400" dirty="0">
                <a:latin typeface="+mj-lt"/>
              </a:rPr>
              <a:t>ML HOUSE PREDICTION MODEL – PYTHON GEEKS</a:t>
            </a:r>
          </a:p>
          <a:p>
            <a:pPr marL="285750" indent="-285750">
              <a:buFont typeface="Wingdings" panose="05000000000000000000" pitchFamily="2" charset="2"/>
              <a:buChar char="v"/>
            </a:pPr>
            <a:r>
              <a:rPr lang="en-IN" sz="2400" dirty="0">
                <a:latin typeface="+mj-lt"/>
              </a:rPr>
              <a:t>HOUSE PRICE PREDICTION – BY ABISHEK SHARMA</a:t>
            </a:r>
            <a:endParaRPr lang="en-US" sz="2400" dirty="0">
              <a:latin typeface="+mj-lt"/>
            </a:endParaRPr>
          </a:p>
          <a:p>
            <a:pPr algn="ctr"/>
            <a:endParaRPr lang="en-US" sz="3200" b="1" dirty="0">
              <a:latin typeface="Bell MT" panose="02020503060305020303" pitchFamily="18" charset="0"/>
            </a:endParaRPr>
          </a:p>
          <a:p>
            <a:endParaRPr lang="en-IN" sz="3200" b="1" dirty="0">
              <a:latin typeface="Bell MT" panose="02020503060305020303" pitchFamily="18" charset="0"/>
            </a:endParaRPr>
          </a:p>
        </p:txBody>
      </p:sp>
      <p:pic>
        <p:nvPicPr>
          <p:cNvPr id="8" name="Picture 7">
            <a:extLst>
              <a:ext uri="{FF2B5EF4-FFF2-40B4-BE49-F238E27FC236}">
                <a16:creationId xmlns:a16="http://schemas.microsoft.com/office/drawing/2014/main" id="{9FE50A02-BC0C-89DC-2864-1CAB0CB2AA06}"/>
              </a:ext>
            </a:extLst>
          </p:cNvPr>
          <p:cNvPicPr>
            <a:picLocks noChangeAspect="1"/>
          </p:cNvPicPr>
          <p:nvPr/>
        </p:nvPicPr>
        <p:blipFill>
          <a:blip r:embed="rId2"/>
          <a:stretch>
            <a:fillRect/>
          </a:stretch>
        </p:blipFill>
        <p:spPr>
          <a:xfrm>
            <a:off x="6687555" y="1752600"/>
            <a:ext cx="5191435" cy="4260851"/>
          </a:xfrm>
          <a:prstGeom prst="rect">
            <a:avLst/>
          </a:prstGeom>
          <a:ln>
            <a:solidFill>
              <a:schemeClr val="accent1"/>
            </a:solidFill>
          </a:ln>
        </p:spPr>
      </p:pic>
    </p:spTree>
    <p:extLst>
      <p:ext uri="{BB962C8B-B14F-4D97-AF65-F5344CB8AC3E}">
        <p14:creationId xmlns:p14="http://schemas.microsoft.com/office/powerpoint/2010/main" val="1682636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dirty="0"/>
              <a:t>Department of Artificial Intelligence and Data Science</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23</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First Review</a:t>
            </a:r>
          </a:p>
        </p:txBody>
      </p:sp>
    </p:spTree>
    <p:extLst>
      <p:ext uri="{BB962C8B-B14F-4D97-AF65-F5344CB8AC3E}">
        <p14:creationId xmlns:p14="http://schemas.microsoft.com/office/powerpoint/2010/main" val="227396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US" sz="2800" b="0" i="0" u="none" strike="noStrike" dirty="0">
                <a:solidFill>
                  <a:srgbClr val="000000"/>
                </a:solidFill>
                <a:effectLst/>
                <a:latin typeface="Bell MT" panose="02020503060305020303" pitchFamily="18" charset="0"/>
              </a:rPr>
              <a:t>To develop a predictive model that estimates house prices based on a variety of input features, such as location, square footage, number of bedrooms and bathrooms, age of the property, and local economic indicators. The model aims to provide reliable price predictions that can help stakeholders navigate the housing market more effectively.</a:t>
            </a:r>
            <a:endParaRPr lang="en-US" sz="2800" b="0" dirty="0">
              <a:effectLst/>
              <a:latin typeface="Bell MT" panose="02020503060305020303"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err="1"/>
              <a:t>Zeroth</a:t>
            </a:r>
            <a:r>
              <a:rPr lang="en-US" dirty="0"/>
              <a: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Artificial Intelligence and Data Science</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US" sz="2800" dirty="0">
                <a:latin typeface="Times New Roman" panose="02020603050405020304" pitchFamily="18" charset="0"/>
                <a:cs typeface="Times New Roman" panose="02020603050405020304" pitchFamily="18" charset="0"/>
              </a:rPr>
              <a:t>This project develops a machine learning model to predict house prices based on key features such as location, square footage, and number of bedrooms. By analyzing historical housing data, the model identifies patterns that influence property values, providing accurate and reliable price estimates. The outcome aims to assist buyers, sellers, and real estate professionals in making informed decisions within the housing market.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Artificial Intelligence and Data Science</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 and Overview of the Project.</a:t>
            </a:r>
          </a:p>
        </p:txBody>
      </p:sp>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The housing market is influenced by various factors, making accurate price estimation essential for buyers, sellers, and investors. Traditionally, house pricing relied on subjective evaluations, but advancements in machine learning and data analysis offer a more systematic approach. This project focuses on creating a predictive model that leverages diverse datasets, including property characteristics and economic indicators, to forecast house prices. The goal is to provide stakeholders with valuable insights, enabling better decision-making in a dynamic real estate landscape</a:t>
            </a:r>
            <a:endParaRPr lang="en-IN" sz="28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pPr>
              <a:defRPr/>
            </a:pPr>
            <a:r>
              <a:rPr lang="en-US"/>
              <a:t>First Review</a:t>
            </a:r>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spTree>
    <p:extLst>
      <p:ext uri="{BB962C8B-B14F-4D97-AF65-F5344CB8AC3E}">
        <p14:creationId xmlns:p14="http://schemas.microsoft.com/office/powerpoint/2010/main" val="100048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1211760" cy="4632158"/>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Linear Regression: Predicts based on linear relationships between features.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Decision Trees &amp; Random Forests: Split data and aggregate results for better accuracy.</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Gradient Boosting (e.g., </a:t>
            </a:r>
            <a:r>
              <a:rPr kumimoji="0" lang="en-IN" altLang="en-US" sz="2800" b="0" i="0" u="none" strike="noStrike" kern="0" cap="none" spc="0" normalizeH="0" baseline="0" noProof="0" dirty="0" err="1">
                <a:ln>
                  <a:noFill/>
                </a:ln>
                <a:solidFill>
                  <a:srgbClr val="000000"/>
                </a:solidFill>
                <a:effectLst/>
                <a:uLnTx/>
                <a:uFillTx/>
                <a:latin typeface="Verdana"/>
                <a:ea typeface="+mn-ea"/>
                <a:cs typeface="+mn-cs"/>
              </a:rPr>
              <a:t>XGBoost</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Sequential tree-building for improved predictions.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Deep Learning: Handles complex relationships in large datasets.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Support Vector </a:t>
            </a:r>
            <a:r>
              <a:rPr kumimoji="0" lang="en-IN" altLang="en-US" sz="2800" b="0" i="0" u="none" strike="noStrike" kern="0" cap="none" spc="0" normalizeH="0" baseline="0" noProof="0" dirty="0" err="1">
                <a:ln>
                  <a:noFill/>
                </a:ln>
                <a:solidFill>
                  <a:srgbClr val="000000"/>
                </a:solidFill>
                <a:effectLst/>
                <a:uLnTx/>
                <a:uFillTx/>
                <a:latin typeface="Verdana"/>
                <a:ea typeface="+mn-ea"/>
                <a:cs typeface="+mn-cs"/>
              </a:rPr>
              <a:t>Machines:Effective</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for high-regression.</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Artificial Intelligence and Data Science</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96B04-FE77-FCC2-EB64-170F609B9B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22708C-B918-7A78-8DA2-E8CFF0658833}"/>
              </a:ext>
            </a:extLst>
          </p:cNvPr>
          <p:cNvSpPr>
            <a:spLocks noGrp="1"/>
          </p:cNvSpPr>
          <p:nvPr>
            <p:ph type="title"/>
          </p:nvPr>
        </p:nvSpPr>
        <p:spPr/>
        <p:txBody>
          <a:bodyPr/>
          <a:lstStyle/>
          <a:p>
            <a:r>
              <a:rPr lang="en-US" dirty="0"/>
              <a:t>Drawback of Existing System</a:t>
            </a:r>
          </a:p>
        </p:txBody>
      </p:sp>
      <p:sp>
        <p:nvSpPr>
          <p:cNvPr id="3" name="Content Placeholder 2">
            <a:extLst>
              <a:ext uri="{FF2B5EF4-FFF2-40B4-BE49-F238E27FC236}">
                <a16:creationId xmlns:a16="http://schemas.microsoft.com/office/drawing/2014/main" id="{72CA11E3-E2F6-B82F-058C-CED38DA9BD84}"/>
              </a:ext>
            </a:extLst>
          </p:cNvPr>
          <p:cNvSpPr>
            <a:spLocks noGrp="1"/>
          </p:cNvSpPr>
          <p:nvPr>
            <p:ph idx="1"/>
          </p:nvPr>
        </p:nvSpPr>
        <p:spPr/>
        <p:txBody>
          <a:bodyPr/>
          <a:lstStyle/>
          <a:p>
            <a:endParaRPr lang="en-US" dirty="0"/>
          </a:p>
          <a:p>
            <a:r>
              <a:rPr lang="en-US" dirty="0"/>
              <a:t>Linear Regression: Struggles with non-linear data.</a:t>
            </a:r>
          </a:p>
          <a:p>
            <a:r>
              <a:rPr lang="en-US" dirty="0"/>
              <a:t>Decision Trees: Prone to overfitting.</a:t>
            </a:r>
          </a:p>
          <a:p>
            <a:r>
              <a:rPr lang="en-US" dirty="0"/>
              <a:t>Gradient Boosting &amp; Deep Learning: High computational cost.</a:t>
            </a:r>
          </a:p>
          <a:p>
            <a:r>
              <a:rPr lang="en-US" dirty="0"/>
              <a:t>Random Forests &amp; Neural Networks: Lack of interpretability.</a:t>
            </a:r>
          </a:p>
          <a:p>
            <a:pPr marL="0" indent="0">
              <a:buNone/>
            </a:pPr>
            <a:r>
              <a:rPr lang="en-US" dirty="0"/>
              <a:t>.</a:t>
            </a:r>
          </a:p>
        </p:txBody>
      </p:sp>
      <p:sp>
        <p:nvSpPr>
          <p:cNvPr id="4" name="Date Placeholder 3">
            <a:extLst>
              <a:ext uri="{FF2B5EF4-FFF2-40B4-BE49-F238E27FC236}">
                <a16:creationId xmlns:a16="http://schemas.microsoft.com/office/drawing/2014/main" id="{79404524-FC47-2592-8547-AE83E33E34B1}"/>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4C62A77C-4656-1422-CD51-984AEAD3E557}"/>
              </a:ext>
            </a:extLst>
          </p:cNvPr>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08FFCDD2-BCA8-62FF-5E2B-A6A23006EA2A}"/>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3924766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 of Existing System</a:t>
            </a:r>
          </a:p>
        </p:txBody>
      </p:sp>
      <p:sp>
        <p:nvSpPr>
          <p:cNvPr id="3" name="Content Placeholder 2"/>
          <p:cNvSpPr>
            <a:spLocks noGrp="1"/>
          </p:cNvSpPr>
          <p:nvPr>
            <p:ph idx="1"/>
          </p:nvPr>
        </p:nvSpPr>
        <p:spPr/>
        <p:txBody>
          <a:bodyPr/>
          <a:lstStyle/>
          <a:p>
            <a:r>
              <a:rPr lang="en-US" dirty="0"/>
              <a:t>Data Quality: Struggles with missing or noisy data. </a:t>
            </a:r>
          </a:p>
          <a:p>
            <a:r>
              <a:rPr lang="en-US" dirty="0"/>
              <a:t>No Temporal/Geospatial Factors: Doesn’t account for market changes or location differences</a:t>
            </a:r>
          </a:p>
          <a:p>
            <a:endParaRPr lang="en-US" dirty="0"/>
          </a:p>
        </p:txBody>
      </p:sp>
      <p:sp>
        <p:nvSpPr>
          <p:cNvPr id="4" name="Date Placeholder 3"/>
          <p:cNvSpPr>
            <a:spLocks noGrp="1"/>
          </p:cNvSpPr>
          <p:nvPr>
            <p:ph type="dt" sz="half" idx="10"/>
          </p:nvPr>
        </p:nvSpPr>
        <p:spPr/>
        <p:txBody>
          <a:bodyPr/>
          <a:lstStyle/>
          <a:p>
            <a:pPr>
              <a:defRPr/>
            </a:pPr>
            <a:r>
              <a:rPr lang="en-US"/>
              <a:t>First Review</a:t>
            </a:r>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1201099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3" y="603937"/>
            <a:ext cx="10668000" cy="1000274"/>
          </a:xfrm>
        </p:spPr>
        <p:txBody>
          <a:bodyPr/>
          <a:lstStyle/>
          <a:p>
            <a:r>
              <a:rPr lang="en-US" dirty="0"/>
              <a:t>Proposed System</a:t>
            </a:r>
          </a:p>
        </p:txBody>
      </p:sp>
      <p:sp>
        <p:nvSpPr>
          <p:cNvPr id="4" name="Date Placeholder 3"/>
          <p:cNvSpPr>
            <a:spLocks noGrp="1"/>
          </p:cNvSpPr>
          <p:nvPr>
            <p:ph type="dt" sz="half" idx="10"/>
          </p:nvPr>
        </p:nvSpPr>
        <p:spPr/>
        <p:txBody>
          <a:bodyPr/>
          <a:lstStyle/>
          <a:p>
            <a:pPr>
              <a:defRPr/>
            </a:pPr>
            <a:r>
              <a:rPr lang="en-US"/>
              <a:t>First Review</a:t>
            </a:r>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graphicFrame>
        <p:nvGraphicFramePr>
          <p:cNvPr id="9" name="Diagram 8">
            <a:extLst>
              <a:ext uri="{FF2B5EF4-FFF2-40B4-BE49-F238E27FC236}">
                <a16:creationId xmlns:a16="http://schemas.microsoft.com/office/drawing/2014/main" id="{4C25D0CD-6D7C-17CC-6793-70F48A132C08}"/>
              </a:ext>
            </a:extLst>
          </p:cNvPr>
          <p:cNvGraphicFramePr/>
          <p:nvPr>
            <p:extLst>
              <p:ext uri="{D42A27DB-BD31-4B8C-83A1-F6EECF244321}">
                <p14:modId xmlns:p14="http://schemas.microsoft.com/office/powerpoint/2010/main" val="3611377277"/>
              </p:ext>
            </p:extLst>
          </p:nvPr>
        </p:nvGraphicFramePr>
        <p:xfrm>
          <a:off x="529390" y="2486525"/>
          <a:ext cx="10904844" cy="3577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3B46F498-2CA2-5022-6B8C-6E05CF397F56}"/>
              </a:ext>
            </a:extLst>
          </p:cNvPr>
          <p:cNvSpPr txBox="1"/>
          <p:nvPr/>
        </p:nvSpPr>
        <p:spPr>
          <a:xfrm>
            <a:off x="812800" y="1872651"/>
            <a:ext cx="5935578" cy="523220"/>
          </a:xfrm>
          <a:prstGeom prst="rect">
            <a:avLst/>
          </a:prstGeom>
          <a:noFill/>
        </p:spPr>
        <p:txBody>
          <a:bodyPr wrap="square" rtlCol="0">
            <a:spAutoFit/>
          </a:bodyPr>
          <a:lstStyle/>
          <a:p>
            <a:r>
              <a:rPr lang="en-IN" b="1" dirty="0"/>
              <a:t>              </a:t>
            </a:r>
            <a:r>
              <a:rPr lang="en-IN" sz="2800" b="1" dirty="0">
                <a:latin typeface="Times New Roman" panose="02020603050405020304" pitchFamily="18" charset="0"/>
                <a:cs typeface="Times New Roman" panose="02020603050405020304" pitchFamily="18" charset="0"/>
              </a:rPr>
              <a:t>DATA COLLECTION   </a:t>
            </a:r>
          </a:p>
        </p:txBody>
      </p:sp>
      <p:sp>
        <p:nvSpPr>
          <p:cNvPr id="12" name="Arrow: Right 11">
            <a:extLst>
              <a:ext uri="{FF2B5EF4-FFF2-40B4-BE49-F238E27FC236}">
                <a16:creationId xmlns:a16="http://schemas.microsoft.com/office/drawing/2014/main" id="{A1153BCB-589F-5B53-4B14-BE1F32C6FF52}"/>
              </a:ext>
            </a:extLst>
          </p:cNvPr>
          <p:cNvSpPr/>
          <p:nvPr/>
        </p:nvSpPr>
        <p:spPr>
          <a:xfrm flipV="1">
            <a:off x="812800" y="1872651"/>
            <a:ext cx="1048084" cy="5481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16690106"/>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196</TotalTime>
  <Words>1432</Words>
  <Application>Microsoft Office PowerPoint</Application>
  <PresentationFormat>Widescreen</PresentationFormat>
  <Paragraphs>206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Bell MT</vt:lpstr>
      <vt:lpstr>Calibri</vt:lpstr>
      <vt:lpstr>Times New Roman</vt:lpstr>
      <vt:lpstr>Verdana</vt:lpstr>
      <vt:lpstr>Wingdings</vt:lpstr>
      <vt:lpstr>Profile</vt:lpstr>
      <vt:lpstr>PowerPoint Presentation</vt:lpstr>
      <vt:lpstr>Problem Statement</vt:lpstr>
      <vt:lpstr>Objectives</vt:lpstr>
      <vt:lpstr>Abstract</vt:lpstr>
      <vt:lpstr> Introduction and Overview of the Project.</vt:lpstr>
      <vt:lpstr>Existing System</vt:lpstr>
      <vt:lpstr>Drawback of Existing System</vt:lpstr>
      <vt:lpstr>Drawback of Existing System</vt:lpstr>
      <vt:lpstr>Proposed System</vt:lpstr>
      <vt:lpstr>    Proposed System: DATA PREPARATION</vt:lpstr>
      <vt:lpstr>DATA PREPARATION</vt:lpstr>
      <vt:lpstr> DATA PREPARATION</vt:lpstr>
      <vt:lpstr>  DATA PREPARATION</vt:lpstr>
      <vt:lpstr>  DATA PREPARATION</vt:lpstr>
      <vt:lpstr>  DATA PREPARATION</vt:lpstr>
      <vt:lpstr>  DATA PREPARATION</vt:lpstr>
      <vt:lpstr>System Architecture</vt:lpstr>
      <vt:lpstr>Modules - WORKFLOW</vt:lpstr>
      <vt:lpstr>Modules</vt:lpstr>
      <vt:lpstr>Module 1</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Bharkavi N</cp:lastModifiedBy>
  <cp:revision>12</cp:revision>
  <dcterms:created xsi:type="dcterms:W3CDTF">2023-08-03T04:32:32Z</dcterms:created>
  <dcterms:modified xsi:type="dcterms:W3CDTF">2024-11-08T21:29:40Z</dcterms:modified>
</cp:coreProperties>
</file>