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9" r:id="rId2"/>
    <p:sldId id="258" r:id="rId3"/>
    <p:sldId id="260" r:id="rId4"/>
    <p:sldId id="262" r:id="rId5"/>
    <p:sldId id="261" r:id="rId6"/>
    <p:sldId id="265" r:id="rId7"/>
    <p:sldId id="263" r:id="rId8"/>
    <p:sldId id="264"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91" d="100"/>
          <a:sy n="91"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C1094-4B74-45B6-8773-4A12A04426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CD17D73-7C42-48D8-81D5-3FBAD47EEB17}">
      <dgm:prSet phldrT="[Text]" custT="1"/>
      <dgm:spPr/>
      <dgm:t>
        <a:bodyPr/>
        <a:lstStyle/>
        <a:p>
          <a:r>
            <a:rPr lang="en-IN" sz="3600" dirty="0">
              <a:latin typeface="Calisto MT" panose="02040603050505030304" pitchFamily="18" charset="0"/>
            </a:rPr>
            <a:t>Problem Statement</a:t>
          </a:r>
          <a:r>
            <a:rPr lang="en-IN" sz="2500" dirty="0"/>
            <a:t>:</a:t>
          </a:r>
        </a:p>
      </dgm:t>
    </dgm:pt>
    <dgm:pt modelId="{84C5FCE0-735B-4911-AD22-BAE5FBAF24D2}" type="parTrans" cxnId="{F1269DA4-FCC5-401D-94DF-5FA80F32D9F6}">
      <dgm:prSet/>
      <dgm:spPr/>
      <dgm:t>
        <a:bodyPr/>
        <a:lstStyle/>
        <a:p>
          <a:endParaRPr lang="en-IN"/>
        </a:p>
      </dgm:t>
    </dgm:pt>
    <dgm:pt modelId="{5F4BA034-728B-4EA0-9C86-392CA0833CAA}" type="sibTrans" cxnId="{F1269DA4-FCC5-401D-94DF-5FA80F32D9F6}">
      <dgm:prSet/>
      <dgm:spPr/>
      <dgm:t>
        <a:bodyPr/>
        <a:lstStyle/>
        <a:p>
          <a:endParaRPr lang="en-IN"/>
        </a:p>
      </dgm:t>
    </dgm:pt>
    <dgm:pt modelId="{85C81349-3C88-4DB7-9909-75926EB203A2}">
      <dgm:prSet phldrT="[Text]" custT="1"/>
      <dgm:spPr/>
      <dgm:t>
        <a:bodyPr/>
        <a:lstStyle/>
        <a:p>
          <a:r>
            <a:rPr lang="en-US" sz="2400" b="0" i="0" u="none" dirty="0"/>
            <a:t>   </a:t>
          </a:r>
          <a:r>
            <a:rPr lang="en-US" sz="2000" b="0" i="0" u="none" dirty="0">
              <a:latin typeface="Bell MT" panose="02020503060305020303" pitchFamily="18" charset="0"/>
            </a:rPr>
            <a:t>Develop a machine learning model to predict house price based on various features such as number of bedrooms, square footage, location and other relevant factors.</a:t>
          </a:r>
          <a:endParaRPr lang="en-IN" sz="2000" dirty="0">
            <a:latin typeface="Bell MT" panose="02020503060305020303" pitchFamily="18" charset="0"/>
          </a:endParaRPr>
        </a:p>
      </dgm:t>
    </dgm:pt>
    <dgm:pt modelId="{7EF655C1-8247-46EA-846A-75C377E2FB72}" type="sibTrans" cxnId="{8C1EE87E-4C4D-4CC3-81F4-B8333C26E12B}">
      <dgm:prSet/>
      <dgm:spPr/>
      <dgm:t>
        <a:bodyPr/>
        <a:lstStyle/>
        <a:p>
          <a:endParaRPr lang="en-IN"/>
        </a:p>
      </dgm:t>
    </dgm:pt>
    <dgm:pt modelId="{7ACDAAE4-21CA-4304-B602-AC5662407D30}" type="parTrans" cxnId="{8C1EE87E-4C4D-4CC3-81F4-B8333C26E12B}">
      <dgm:prSet/>
      <dgm:spPr/>
      <dgm:t>
        <a:bodyPr/>
        <a:lstStyle/>
        <a:p>
          <a:endParaRPr lang="en-IN"/>
        </a:p>
      </dgm:t>
    </dgm:pt>
    <dgm:pt modelId="{F0DB0E6B-CC64-4E90-94A5-8FBFCFD365F8}">
      <dgm:prSet phldrT="[Text]" custT="1"/>
      <dgm:spPr/>
      <dgm:t>
        <a:bodyPr/>
        <a:lstStyle/>
        <a:p>
          <a:r>
            <a:rPr lang="en-IN" sz="3200" dirty="0">
              <a:latin typeface="Calisto MT" panose="02040603050505030304" pitchFamily="18" charset="0"/>
            </a:rPr>
            <a:t>OBJECTIVE </a:t>
          </a:r>
          <a:r>
            <a:rPr lang="en-IN" sz="2900" dirty="0"/>
            <a:t>:</a:t>
          </a:r>
        </a:p>
      </dgm:t>
    </dgm:pt>
    <dgm:pt modelId="{EE542598-F039-4232-A4F7-BA65A3F40CF8}" type="sibTrans" cxnId="{03C8AB6A-89FA-428A-BF92-6F745DCA6BAA}">
      <dgm:prSet/>
      <dgm:spPr/>
      <dgm:t>
        <a:bodyPr/>
        <a:lstStyle/>
        <a:p>
          <a:endParaRPr lang="en-IN"/>
        </a:p>
      </dgm:t>
    </dgm:pt>
    <dgm:pt modelId="{963C1156-2F75-4C24-8E56-16C044B85BC4}" type="parTrans" cxnId="{03C8AB6A-89FA-428A-BF92-6F745DCA6BAA}">
      <dgm:prSet/>
      <dgm:spPr/>
      <dgm:t>
        <a:bodyPr/>
        <a:lstStyle/>
        <a:p>
          <a:endParaRPr lang="en-IN"/>
        </a:p>
      </dgm:t>
    </dgm:pt>
    <dgm:pt modelId="{DC0CB84E-E767-42FB-A17F-03AEB00D4742}" type="pres">
      <dgm:prSet presAssocID="{2D4C1094-4B74-45B6-8773-4A12A0442698}" presName="linear" presStyleCnt="0">
        <dgm:presLayoutVars>
          <dgm:animLvl val="lvl"/>
          <dgm:resizeHandles val="exact"/>
        </dgm:presLayoutVars>
      </dgm:prSet>
      <dgm:spPr/>
    </dgm:pt>
    <dgm:pt modelId="{BC1BE0D8-09D9-4B00-BCA1-BEBAD1909A4E}" type="pres">
      <dgm:prSet presAssocID="{5CD17D73-7C42-48D8-81D5-3FBAD47EEB17}" presName="parentText" presStyleLbl="node1" presStyleIdx="0" presStyleCnt="2" custScaleY="71203" custLinFactNeighborY="-10022">
        <dgm:presLayoutVars>
          <dgm:chMax val="0"/>
          <dgm:bulletEnabled val="1"/>
        </dgm:presLayoutVars>
      </dgm:prSet>
      <dgm:spPr/>
    </dgm:pt>
    <dgm:pt modelId="{8C97A0A0-26AF-4E16-A20B-6513DF110B09}" type="pres">
      <dgm:prSet presAssocID="{5CD17D73-7C42-48D8-81D5-3FBAD47EEB17}" presName="childText" presStyleLbl="revTx" presStyleIdx="0" presStyleCnt="1">
        <dgm:presLayoutVars>
          <dgm:bulletEnabled val="1"/>
        </dgm:presLayoutVars>
      </dgm:prSet>
      <dgm:spPr/>
    </dgm:pt>
    <dgm:pt modelId="{D3AE1837-0C72-42E8-94E8-D1922D8264A4}" type="pres">
      <dgm:prSet presAssocID="{F0DB0E6B-CC64-4E90-94A5-8FBFCFD365F8}" presName="parentText" presStyleLbl="node1" presStyleIdx="1" presStyleCnt="2" custScaleY="76930" custLinFactNeighborY="13356">
        <dgm:presLayoutVars>
          <dgm:chMax val="0"/>
          <dgm:bulletEnabled val="1"/>
        </dgm:presLayoutVars>
      </dgm:prSet>
      <dgm:spPr/>
    </dgm:pt>
  </dgm:ptLst>
  <dgm:cxnLst>
    <dgm:cxn modelId="{015C1B01-01D0-4352-9713-123348DEDA61}" type="presOf" srcId="{85C81349-3C88-4DB7-9909-75926EB203A2}" destId="{8C97A0A0-26AF-4E16-A20B-6513DF110B09}" srcOrd="0" destOrd="0" presId="urn:microsoft.com/office/officeart/2005/8/layout/vList2"/>
    <dgm:cxn modelId="{03C8AB6A-89FA-428A-BF92-6F745DCA6BAA}" srcId="{2D4C1094-4B74-45B6-8773-4A12A0442698}" destId="{F0DB0E6B-CC64-4E90-94A5-8FBFCFD365F8}" srcOrd="1" destOrd="0" parTransId="{963C1156-2F75-4C24-8E56-16C044B85BC4}" sibTransId="{EE542598-F039-4232-A4F7-BA65A3F40CF8}"/>
    <dgm:cxn modelId="{69BEF54A-789C-4065-83EB-422A84B4F900}" type="presOf" srcId="{5CD17D73-7C42-48D8-81D5-3FBAD47EEB17}" destId="{BC1BE0D8-09D9-4B00-BCA1-BEBAD1909A4E}" srcOrd="0" destOrd="0" presId="urn:microsoft.com/office/officeart/2005/8/layout/vList2"/>
    <dgm:cxn modelId="{53081D52-B55C-45D2-BA82-5311E2097726}" type="presOf" srcId="{2D4C1094-4B74-45B6-8773-4A12A0442698}" destId="{DC0CB84E-E767-42FB-A17F-03AEB00D4742}" srcOrd="0" destOrd="0" presId="urn:microsoft.com/office/officeart/2005/8/layout/vList2"/>
    <dgm:cxn modelId="{8C1EE87E-4C4D-4CC3-81F4-B8333C26E12B}" srcId="{5CD17D73-7C42-48D8-81D5-3FBAD47EEB17}" destId="{85C81349-3C88-4DB7-9909-75926EB203A2}" srcOrd="0" destOrd="0" parTransId="{7ACDAAE4-21CA-4304-B602-AC5662407D30}" sibTransId="{7EF655C1-8247-46EA-846A-75C377E2FB72}"/>
    <dgm:cxn modelId="{2164C78C-ADC8-494E-AD70-26B1F64D24B9}" type="presOf" srcId="{F0DB0E6B-CC64-4E90-94A5-8FBFCFD365F8}" destId="{D3AE1837-0C72-42E8-94E8-D1922D8264A4}" srcOrd="0" destOrd="0" presId="urn:microsoft.com/office/officeart/2005/8/layout/vList2"/>
    <dgm:cxn modelId="{F1269DA4-FCC5-401D-94DF-5FA80F32D9F6}" srcId="{2D4C1094-4B74-45B6-8773-4A12A0442698}" destId="{5CD17D73-7C42-48D8-81D5-3FBAD47EEB17}" srcOrd="0" destOrd="0" parTransId="{84C5FCE0-735B-4911-AD22-BAE5FBAF24D2}" sibTransId="{5F4BA034-728B-4EA0-9C86-392CA0833CAA}"/>
    <dgm:cxn modelId="{8A3FDF0E-FB44-49E1-B568-A7D5DDAAA220}" type="presParOf" srcId="{DC0CB84E-E767-42FB-A17F-03AEB00D4742}" destId="{BC1BE0D8-09D9-4B00-BCA1-BEBAD1909A4E}" srcOrd="0" destOrd="0" presId="urn:microsoft.com/office/officeart/2005/8/layout/vList2"/>
    <dgm:cxn modelId="{5634DB92-CEE8-44DA-A5EE-9B689963A8AD}" type="presParOf" srcId="{DC0CB84E-E767-42FB-A17F-03AEB00D4742}" destId="{8C97A0A0-26AF-4E16-A20B-6513DF110B09}" srcOrd="1" destOrd="0" presId="urn:microsoft.com/office/officeart/2005/8/layout/vList2"/>
    <dgm:cxn modelId="{6A265FA6-1774-4CB7-9A13-05C11D127BA5}" type="presParOf" srcId="{DC0CB84E-E767-42FB-A17F-03AEB00D4742}" destId="{D3AE1837-0C72-42E8-94E8-D1922D8264A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FF5F2-2331-408E-A8AC-FDBD65FD468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DFA7E7BE-E639-4427-B135-67DA23B7C36E}">
      <dgm:prSet phldrT="[Text]"/>
      <dgm:spPr/>
      <dgm:t>
        <a:bodyPr/>
        <a:lstStyle/>
        <a:p>
          <a:r>
            <a:rPr lang="en-IN" b="1" i="0" u="none" dirty="0"/>
            <a:t>1. Historical Housing Data:</a:t>
          </a:r>
          <a:endParaRPr lang="en-IN" dirty="0"/>
        </a:p>
      </dgm:t>
    </dgm:pt>
    <dgm:pt modelId="{E3F24BE3-7A27-4445-ABDA-51006CEA548F}" type="parTrans" cxnId="{EAF02068-7712-4579-BA62-B068DB689ED6}">
      <dgm:prSet/>
      <dgm:spPr/>
      <dgm:t>
        <a:bodyPr/>
        <a:lstStyle/>
        <a:p>
          <a:endParaRPr lang="en-IN"/>
        </a:p>
      </dgm:t>
    </dgm:pt>
    <dgm:pt modelId="{604DCE4E-BCB8-47DE-9CDB-DD204A42F882}" type="sibTrans" cxnId="{EAF02068-7712-4579-BA62-B068DB689ED6}">
      <dgm:prSet/>
      <dgm:spPr/>
      <dgm:t>
        <a:bodyPr/>
        <a:lstStyle/>
        <a:p>
          <a:endParaRPr lang="en-IN"/>
        </a:p>
      </dgm:t>
    </dgm:pt>
    <dgm:pt modelId="{72DCB83C-8DB3-4D05-B4B7-0CA46131D5E8}">
      <dgm:prSet phldrT="[Text]" custT="1"/>
      <dgm:spPr/>
      <dgm:t>
        <a:bodyPr/>
        <a:lstStyle/>
        <a:p>
          <a:r>
            <a:rPr lang="en-US" sz="2000" b="0" i="0" u="none" dirty="0"/>
            <a:t>Sales prices, property features (size, bedrooms, bathrooms), and transaction dates</a:t>
          </a:r>
          <a:r>
            <a:rPr lang="en-US" sz="1200" b="0" i="0" u="none" dirty="0"/>
            <a:t>.</a:t>
          </a:r>
          <a:endParaRPr lang="en-IN" sz="1200" dirty="0"/>
        </a:p>
      </dgm:t>
    </dgm:pt>
    <dgm:pt modelId="{5B82412A-7B7E-48EA-8502-E52409ADC95C}" type="parTrans" cxnId="{B26CB029-EA8F-478E-A66D-D4B63FAA98BB}">
      <dgm:prSet/>
      <dgm:spPr/>
      <dgm:t>
        <a:bodyPr/>
        <a:lstStyle/>
        <a:p>
          <a:endParaRPr lang="en-IN"/>
        </a:p>
      </dgm:t>
    </dgm:pt>
    <dgm:pt modelId="{F04F029B-0D9F-4FAF-B07C-F35DDA4A6E60}" type="sibTrans" cxnId="{B26CB029-EA8F-478E-A66D-D4B63FAA98BB}">
      <dgm:prSet/>
      <dgm:spPr/>
      <dgm:t>
        <a:bodyPr/>
        <a:lstStyle/>
        <a:p>
          <a:endParaRPr lang="en-IN"/>
        </a:p>
      </dgm:t>
    </dgm:pt>
    <dgm:pt modelId="{F15445E1-CA24-4FC5-82A2-542F13CCB53B}">
      <dgm:prSet phldrT="[Text]"/>
      <dgm:spPr/>
      <dgm:t>
        <a:bodyPr/>
        <a:lstStyle/>
        <a:p>
          <a:r>
            <a:rPr lang="en-IN" b="1" i="0" u="none" dirty="0"/>
            <a:t>2. Economic Indicators:</a:t>
          </a:r>
          <a:endParaRPr lang="en-IN" dirty="0"/>
        </a:p>
      </dgm:t>
    </dgm:pt>
    <dgm:pt modelId="{8A377ECD-FC50-498C-8CB9-10F6777D415B}" type="parTrans" cxnId="{2DDECAA6-CEE5-490B-8B91-A26FD58FC5E3}">
      <dgm:prSet/>
      <dgm:spPr/>
      <dgm:t>
        <a:bodyPr/>
        <a:lstStyle/>
        <a:p>
          <a:endParaRPr lang="en-IN"/>
        </a:p>
      </dgm:t>
    </dgm:pt>
    <dgm:pt modelId="{C35E9ADE-902B-4440-888A-3A3A4D859FE7}" type="sibTrans" cxnId="{2DDECAA6-CEE5-490B-8B91-A26FD58FC5E3}">
      <dgm:prSet/>
      <dgm:spPr/>
      <dgm:t>
        <a:bodyPr/>
        <a:lstStyle/>
        <a:p>
          <a:endParaRPr lang="en-IN"/>
        </a:p>
      </dgm:t>
    </dgm:pt>
    <dgm:pt modelId="{F8AD8CE8-C198-4BD1-B90F-E62653B10AFA}">
      <dgm:prSet phldrT="[Text]"/>
      <dgm:spPr/>
      <dgm:t>
        <a:bodyPr/>
        <a:lstStyle/>
        <a:p>
          <a:endParaRPr lang="en-IN" sz="1300" dirty="0"/>
        </a:p>
      </dgm:t>
    </dgm:pt>
    <dgm:pt modelId="{CFCB203C-09ED-4793-82B2-49ED9895D15B}" type="parTrans" cxnId="{741172D8-89F1-4023-90F1-3A9C9B0ADA0B}">
      <dgm:prSet/>
      <dgm:spPr/>
      <dgm:t>
        <a:bodyPr/>
        <a:lstStyle/>
        <a:p>
          <a:endParaRPr lang="en-IN"/>
        </a:p>
      </dgm:t>
    </dgm:pt>
    <dgm:pt modelId="{6AF7A6AB-4D96-4FFA-B7CB-B6320AAA24FF}" type="sibTrans" cxnId="{741172D8-89F1-4023-90F1-3A9C9B0ADA0B}">
      <dgm:prSet/>
      <dgm:spPr/>
      <dgm:t>
        <a:bodyPr/>
        <a:lstStyle/>
        <a:p>
          <a:endParaRPr lang="en-IN"/>
        </a:p>
      </dgm:t>
    </dgm:pt>
    <dgm:pt modelId="{62858816-1E5F-41C7-A043-169DE4DA827D}">
      <dgm:prSet/>
      <dgm:spPr/>
      <dgm:t>
        <a:bodyPr/>
        <a:lstStyle/>
        <a:p>
          <a:r>
            <a:rPr lang="en-IN" b="0" dirty="0"/>
            <a:t>4.</a:t>
          </a:r>
          <a:r>
            <a:rPr lang="en-IN" b="1" dirty="0"/>
            <a:t>Market Trends</a:t>
          </a:r>
          <a:r>
            <a:rPr lang="en-IN" b="0" dirty="0"/>
            <a:t>:</a:t>
          </a:r>
        </a:p>
      </dgm:t>
    </dgm:pt>
    <dgm:pt modelId="{C1FEE2DF-7466-4C5F-8BE2-20FC85594CFE}" type="parTrans" cxnId="{F1248EBA-7F1E-4DBE-9B8E-F822BDFB2B42}">
      <dgm:prSet/>
      <dgm:spPr/>
      <dgm:t>
        <a:bodyPr/>
        <a:lstStyle/>
        <a:p>
          <a:endParaRPr lang="en-IN"/>
        </a:p>
      </dgm:t>
    </dgm:pt>
    <dgm:pt modelId="{B8950446-B457-4E06-BCAA-8E7767F50DC5}" type="sibTrans" cxnId="{F1248EBA-7F1E-4DBE-9B8E-F822BDFB2B42}">
      <dgm:prSet/>
      <dgm:spPr/>
      <dgm:t>
        <a:bodyPr/>
        <a:lstStyle/>
        <a:p>
          <a:endParaRPr lang="en-IN"/>
        </a:p>
      </dgm:t>
    </dgm:pt>
    <dgm:pt modelId="{65AB5C43-C435-4989-84D3-3FC99C938F0A}">
      <dgm:prSet/>
      <dgm:spPr/>
      <dgm:t>
        <a:bodyPr/>
        <a:lstStyle/>
        <a:p>
          <a:r>
            <a:rPr lang="en-IN" b="1" i="0" u="none" dirty="0"/>
            <a:t>5. Additional Factors:</a:t>
          </a:r>
          <a:endParaRPr lang="en-IN" dirty="0"/>
        </a:p>
      </dgm:t>
    </dgm:pt>
    <dgm:pt modelId="{64734F9B-56E2-4E0D-9E48-130F75A759CD}" type="parTrans" cxnId="{C391502E-55C5-475C-AD26-329F4EF4ED81}">
      <dgm:prSet/>
      <dgm:spPr/>
      <dgm:t>
        <a:bodyPr/>
        <a:lstStyle/>
        <a:p>
          <a:endParaRPr lang="en-IN"/>
        </a:p>
      </dgm:t>
    </dgm:pt>
    <dgm:pt modelId="{F934D682-50BE-44E0-B641-81774A5FA23A}" type="sibTrans" cxnId="{C391502E-55C5-475C-AD26-329F4EF4ED81}">
      <dgm:prSet/>
      <dgm:spPr/>
      <dgm:t>
        <a:bodyPr/>
        <a:lstStyle/>
        <a:p>
          <a:endParaRPr lang="en-IN"/>
        </a:p>
      </dgm:t>
    </dgm:pt>
    <dgm:pt modelId="{425E7123-69C7-4A41-8A14-127B21EAC8E2}">
      <dgm:prSet/>
      <dgm:spPr/>
      <dgm:t>
        <a:bodyPr/>
        <a:lstStyle/>
        <a:p>
          <a:r>
            <a:rPr lang="en-IN" b="1" i="0" u="none" dirty="0"/>
            <a:t>3. Geographic Data:</a:t>
          </a:r>
          <a:endParaRPr lang="en-IN" dirty="0"/>
        </a:p>
      </dgm:t>
    </dgm:pt>
    <dgm:pt modelId="{CDD0FC12-117C-432A-8E6D-3E6A766AE735}" type="parTrans" cxnId="{E732ADD3-024C-4382-AFC9-4F19B2901446}">
      <dgm:prSet/>
      <dgm:spPr/>
      <dgm:t>
        <a:bodyPr/>
        <a:lstStyle/>
        <a:p>
          <a:endParaRPr lang="en-IN"/>
        </a:p>
      </dgm:t>
    </dgm:pt>
    <dgm:pt modelId="{CBC2D0C9-94A0-4DE1-A9D4-BF4B4570ECDD}" type="sibTrans" cxnId="{E732ADD3-024C-4382-AFC9-4F19B2901446}">
      <dgm:prSet/>
      <dgm:spPr/>
      <dgm:t>
        <a:bodyPr/>
        <a:lstStyle/>
        <a:p>
          <a:endParaRPr lang="en-IN"/>
        </a:p>
      </dgm:t>
    </dgm:pt>
    <dgm:pt modelId="{683D99C2-0579-4C38-8FDC-4AE1D61C2EDC}">
      <dgm:prSet custT="1"/>
      <dgm:spPr/>
      <dgm:t>
        <a:bodyPr/>
        <a:lstStyle/>
        <a:p>
          <a:r>
            <a:rPr lang="en-US" sz="2000" b="0" i="0" u="none" dirty="0"/>
            <a:t>Median income, employment rates, and economic growth data</a:t>
          </a:r>
          <a:r>
            <a:rPr lang="en-US" sz="1200" b="0" i="0" u="none" dirty="0"/>
            <a:t>.</a:t>
          </a:r>
          <a:endParaRPr lang="en-IN" sz="1200" dirty="0"/>
        </a:p>
      </dgm:t>
    </dgm:pt>
    <dgm:pt modelId="{0E075E31-9ABC-40C5-9CB7-A223AEC0291E}" type="parTrans" cxnId="{BEAB9FF4-05C8-4FAE-8966-486DAD34EA7A}">
      <dgm:prSet/>
      <dgm:spPr/>
      <dgm:t>
        <a:bodyPr/>
        <a:lstStyle/>
        <a:p>
          <a:endParaRPr lang="en-IN"/>
        </a:p>
      </dgm:t>
    </dgm:pt>
    <dgm:pt modelId="{44DEFDB3-4834-4840-B6DC-69AFDEE2BC76}" type="sibTrans" cxnId="{BEAB9FF4-05C8-4FAE-8966-486DAD34EA7A}">
      <dgm:prSet/>
      <dgm:spPr/>
      <dgm:t>
        <a:bodyPr/>
        <a:lstStyle/>
        <a:p>
          <a:endParaRPr lang="en-IN"/>
        </a:p>
      </dgm:t>
    </dgm:pt>
    <dgm:pt modelId="{749C77F3-596B-4F61-8977-738CE3C66706}">
      <dgm:prSet custT="1"/>
      <dgm:spPr/>
      <dgm:t>
        <a:bodyPr/>
        <a:lstStyle/>
        <a:p>
          <a:r>
            <a:rPr lang="en-US" sz="2000" b="0" i="0" u="none" dirty="0"/>
            <a:t>Location attributes such as neighborhood characteristics and proximity to amenities (schools, parks).</a:t>
          </a:r>
          <a:endParaRPr lang="en-US" sz="2000" dirty="0"/>
        </a:p>
      </dgm:t>
    </dgm:pt>
    <dgm:pt modelId="{7D936CB9-F2C8-45B3-A31B-EF0337BA763E}" type="parTrans" cxnId="{2C6E4B7C-A4E0-4BE2-93C6-1086384E15E3}">
      <dgm:prSet/>
      <dgm:spPr/>
      <dgm:t>
        <a:bodyPr/>
        <a:lstStyle/>
        <a:p>
          <a:endParaRPr lang="en-IN"/>
        </a:p>
      </dgm:t>
    </dgm:pt>
    <dgm:pt modelId="{8392290A-B815-4B55-AF14-53BDF7FEDC24}" type="sibTrans" cxnId="{2C6E4B7C-A4E0-4BE2-93C6-1086384E15E3}">
      <dgm:prSet/>
      <dgm:spPr/>
      <dgm:t>
        <a:bodyPr/>
        <a:lstStyle/>
        <a:p>
          <a:endParaRPr lang="en-IN"/>
        </a:p>
      </dgm:t>
    </dgm:pt>
    <dgm:pt modelId="{A48DE199-92DB-4FFB-B297-7E6FA9E52359}">
      <dgm:prSet custT="1"/>
      <dgm:spPr/>
      <dgm:t>
        <a:bodyPr/>
        <a:lstStyle/>
        <a:p>
          <a:pPr>
            <a:buFont typeface="Arial" panose="020B0604020202020204" pitchFamily="34" charset="0"/>
            <a:buChar char="•"/>
          </a:pPr>
          <a:r>
            <a:rPr lang="en-US" sz="2000" b="0" i="0" u="none" dirty="0"/>
            <a:t>Historical trends in property prices, average days on market, and inventory levels.</a:t>
          </a:r>
          <a:endParaRPr lang="en-IN" sz="2000" dirty="0"/>
        </a:p>
      </dgm:t>
    </dgm:pt>
    <dgm:pt modelId="{E69FE7A9-B9B7-4EAA-A242-94194875021F}" type="parTrans" cxnId="{6A2DE302-50D0-47C6-B3F8-0F6033471AA7}">
      <dgm:prSet/>
      <dgm:spPr/>
      <dgm:t>
        <a:bodyPr/>
        <a:lstStyle/>
        <a:p>
          <a:endParaRPr lang="en-IN"/>
        </a:p>
      </dgm:t>
    </dgm:pt>
    <dgm:pt modelId="{3EF43FE3-E075-47D6-B6D2-941847AB8872}" type="sibTrans" cxnId="{6A2DE302-50D0-47C6-B3F8-0F6033471AA7}">
      <dgm:prSet/>
      <dgm:spPr/>
      <dgm:t>
        <a:bodyPr/>
        <a:lstStyle/>
        <a:p>
          <a:endParaRPr lang="en-IN"/>
        </a:p>
      </dgm:t>
    </dgm:pt>
    <dgm:pt modelId="{58201F2C-ACB3-430B-B91B-BAD8F77F443A}">
      <dgm:prSet custT="1"/>
      <dgm:spPr/>
      <dgm:t>
        <a:bodyPr/>
        <a:lstStyle/>
        <a:p>
          <a:r>
            <a:rPr lang="en-US" sz="2000" b="0" i="0" u="none" dirty="0"/>
            <a:t>Property age, condition, and unique features (e.g., pool, garage).</a:t>
          </a:r>
          <a:endParaRPr lang="en-IN" sz="2000" dirty="0"/>
        </a:p>
      </dgm:t>
    </dgm:pt>
    <dgm:pt modelId="{2CAE18B3-6715-43BD-BD2D-11A4667FF003}" type="parTrans" cxnId="{EE2D83CB-4AD6-40B0-8318-4FAD8A9F7D96}">
      <dgm:prSet/>
      <dgm:spPr/>
      <dgm:t>
        <a:bodyPr/>
        <a:lstStyle/>
        <a:p>
          <a:endParaRPr lang="en-IN"/>
        </a:p>
      </dgm:t>
    </dgm:pt>
    <dgm:pt modelId="{D3FD5176-0A5D-4635-99E9-D53CE8C031FD}" type="sibTrans" cxnId="{EE2D83CB-4AD6-40B0-8318-4FAD8A9F7D96}">
      <dgm:prSet/>
      <dgm:spPr/>
      <dgm:t>
        <a:bodyPr/>
        <a:lstStyle/>
        <a:p>
          <a:endParaRPr lang="en-IN"/>
        </a:p>
      </dgm:t>
    </dgm:pt>
    <dgm:pt modelId="{9DB78ED0-839A-4DA0-A04F-9C13BFCCE705}" type="pres">
      <dgm:prSet presAssocID="{17CFF5F2-2331-408E-A8AC-FDBD65FD468F}" presName="Name0" presStyleCnt="0">
        <dgm:presLayoutVars>
          <dgm:dir/>
          <dgm:animLvl val="lvl"/>
          <dgm:resizeHandles/>
        </dgm:presLayoutVars>
      </dgm:prSet>
      <dgm:spPr/>
    </dgm:pt>
    <dgm:pt modelId="{FBCCE973-620A-4646-8F94-399CEA0B4A83}" type="pres">
      <dgm:prSet presAssocID="{DFA7E7BE-E639-4427-B135-67DA23B7C36E}" presName="linNode" presStyleCnt="0"/>
      <dgm:spPr/>
    </dgm:pt>
    <dgm:pt modelId="{AEE863D2-9215-4DF6-85D2-8E1E70B9B317}" type="pres">
      <dgm:prSet presAssocID="{DFA7E7BE-E639-4427-B135-67DA23B7C36E}" presName="parentShp" presStyleLbl="node1" presStyleIdx="0" presStyleCnt="5">
        <dgm:presLayoutVars>
          <dgm:bulletEnabled val="1"/>
        </dgm:presLayoutVars>
      </dgm:prSet>
      <dgm:spPr/>
    </dgm:pt>
    <dgm:pt modelId="{84B44DC3-EBCB-49C8-B7E6-085AD47FAECC}" type="pres">
      <dgm:prSet presAssocID="{DFA7E7BE-E639-4427-B135-67DA23B7C36E}" presName="childShp" presStyleLbl="bgAccFollowNode1" presStyleIdx="0" presStyleCnt="5">
        <dgm:presLayoutVars>
          <dgm:bulletEnabled val="1"/>
        </dgm:presLayoutVars>
      </dgm:prSet>
      <dgm:spPr/>
    </dgm:pt>
    <dgm:pt modelId="{7CAF6AF7-2F53-4257-B72A-91C098986EC2}" type="pres">
      <dgm:prSet presAssocID="{604DCE4E-BCB8-47DE-9CDB-DD204A42F882}" presName="spacing" presStyleCnt="0"/>
      <dgm:spPr/>
    </dgm:pt>
    <dgm:pt modelId="{B495183D-D0F8-4F79-99D3-40B1CA41EE22}" type="pres">
      <dgm:prSet presAssocID="{F15445E1-CA24-4FC5-82A2-542F13CCB53B}" presName="linNode" presStyleCnt="0"/>
      <dgm:spPr/>
    </dgm:pt>
    <dgm:pt modelId="{41EF46E1-FAD4-489A-9FF0-A7A7AB3E4AC0}" type="pres">
      <dgm:prSet presAssocID="{F15445E1-CA24-4FC5-82A2-542F13CCB53B}" presName="parentShp" presStyleLbl="node1" presStyleIdx="1" presStyleCnt="5">
        <dgm:presLayoutVars>
          <dgm:bulletEnabled val="1"/>
        </dgm:presLayoutVars>
      </dgm:prSet>
      <dgm:spPr/>
    </dgm:pt>
    <dgm:pt modelId="{9F8328FB-16A1-4672-85E6-96F6C9284B4E}" type="pres">
      <dgm:prSet presAssocID="{F15445E1-CA24-4FC5-82A2-542F13CCB53B}" presName="childShp" presStyleLbl="bgAccFollowNode1" presStyleIdx="1" presStyleCnt="5">
        <dgm:presLayoutVars>
          <dgm:bulletEnabled val="1"/>
        </dgm:presLayoutVars>
      </dgm:prSet>
      <dgm:spPr/>
    </dgm:pt>
    <dgm:pt modelId="{7F03CB4B-641A-4DB3-B76E-61DC997A47E2}" type="pres">
      <dgm:prSet presAssocID="{C35E9ADE-902B-4440-888A-3A3A4D859FE7}" presName="spacing" presStyleCnt="0"/>
      <dgm:spPr/>
    </dgm:pt>
    <dgm:pt modelId="{12898800-AD4F-4A97-8E58-0E7AC697AA77}" type="pres">
      <dgm:prSet presAssocID="{425E7123-69C7-4A41-8A14-127B21EAC8E2}" presName="linNode" presStyleCnt="0"/>
      <dgm:spPr/>
    </dgm:pt>
    <dgm:pt modelId="{5CEE260E-5DFA-4E6C-B44C-8F6540FD9EE7}" type="pres">
      <dgm:prSet presAssocID="{425E7123-69C7-4A41-8A14-127B21EAC8E2}" presName="parentShp" presStyleLbl="node1" presStyleIdx="2" presStyleCnt="5">
        <dgm:presLayoutVars>
          <dgm:bulletEnabled val="1"/>
        </dgm:presLayoutVars>
      </dgm:prSet>
      <dgm:spPr/>
    </dgm:pt>
    <dgm:pt modelId="{7D15B734-0EB1-429C-8125-618E5656BF84}" type="pres">
      <dgm:prSet presAssocID="{425E7123-69C7-4A41-8A14-127B21EAC8E2}" presName="childShp" presStyleLbl="bgAccFollowNode1" presStyleIdx="2" presStyleCnt="5" custScaleX="99711" custScaleY="145391">
        <dgm:presLayoutVars>
          <dgm:bulletEnabled val="1"/>
        </dgm:presLayoutVars>
      </dgm:prSet>
      <dgm:spPr/>
    </dgm:pt>
    <dgm:pt modelId="{D9190136-B886-4F2A-B9E7-25D52BD2E6F6}" type="pres">
      <dgm:prSet presAssocID="{CBC2D0C9-94A0-4DE1-A9D4-BF4B4570ECDD}" presName="spacing" presStyleCnt="0"/>
      <dgm:spPr/>
    </dgm:pt>
    <dgm:pt modelId="{4F3475FD-12D9-494B-BEAB-CC137A174170}" type="pres">
      <dgm:prSet presAssocID="{62858816-1E5F-41C7-A043-169DE4DA827D}" presName="linNode" presStyleCnt="0"/>
      <dgm:spPr/>
    </dgm:pt>
    <dgm:pt modelId="{9EA54AB9-C1B4-40B2-982F-43AD93D18425}" type="pres">
      <dgm:prSet presAssocID="{62858816-1E5F-41C7-A043-169DE4DA827D}" presName="parentShp" presStyleLbl="node1" presStyleIdx="3" presStyleCnt="5">
        <dgm:presLayoutVars>
          <dgm:bulletEnabled val="1"/>
        </dgm:presLayoutVars>
      </dgm:prSet>
      <dgm:spPr/>
    </dgm:pt>
    <dgm:pt modelId="{8D3D21D4-040A-4431-925E-92714EF3D378}" type="pres">
      <dgm:prSet presAssocID="{62858816-1E5F-41C7-A043-169DE4DA827D}" presName="childShp" presStyleLbl="bgAccFollowNode1" presStyleIdx="3" presStyleCnt="5">
        <dgm:presLayoutVars>
          <dgm:bulletEnabled val="1"/>
        </dgm:presLayoutVars>
      </dgm:prSet>
      <dgm:spPr/>
    </dgm:pt>
    <dgm:pt modelId="{E62741D3-D2E9-4BB7-AB47-036B6F5ABE02}" type="pres">
      <dgm:prSet presAssocID="{B8950446-B457-4E06-BCAA-8E7767F50DC5}" presName="spacing" presStyleCnt="0"/>
      <dgm:spPr/>
    </dgm:pt>
    <dgm:pt modelId="{410129C4-3EF7-4AB3-AEED-B99BC2A083BC}" type="pres">
      <dgm:prSet presAssocID="{65AB5C43-C435-4989-84D3-3FC99C938F0A}" presName="linNode" presStyleCnt="0"/>
      <dgm:spPr/>
    </dgm:pt>
    <dgm:pt modelId="{34DD8991-7CFF-47AF-80DB-2A4305D81DCA}" type="pres">
      <dgm:prSet presAssocID="{65AB5C43-C435-4989-84D3-3FC99C938F0A}" presName="parentShp" presStyleLbl="node1" presStyleIdx="4" presStyleCnt="5">
        <dgm:presLayoutVars>
          <dgm:bulletEnabled val="1"/>
        </dgm:presLayoutVars>
      </dgm:prSet>
      <dgm:spPr/>
    </dgm:pt>
    <dgm:pt modelId="{85FFB7E1-5647-4159-A7F7-6C9BCEE619EF}" type="pres">
      <dgm:prSet presAssocID="{65AB5C43-C435-4989-84D3-3FC99C938F0A}" presName="childShp" presStyleLbl="bgAccFollowNode1" presStyleIdx="4" presStyleCnt="5">
        <dgm:presLayoutVars>
          <dgm:bulletEnabled val="1"/>
        </dgm:presLayoutVars>
      </dgm:prSet>
      <dgm:spPr/>
    </dgm:pt>
  </dgm:ptLst>
  <dgm:cxnLst>
    <dgm:cxn modelId="{65F20E00-F2C6-4858-8EAF-5E6C2A74D365}" type="presOf" srcId="{425E7123-69C7-4A41-8A14-127B21EAC8E2}" destId="{5CEE260E-5DFA-4E6C-B44C-8F6540FD9EE7}" srcOrd="0" destOrd="0" presId="urn:microsoft.com/office/officeart/2005/8/layout/vList6"/>
    <dgm:cxn modelId="{6A2DE302-50D0-47C6-B3F8-0F6033471AA7}" srcId="{62858816-1E5F-41C7-A043-169DE4DA827D}" destId="{A48DE199-92DB-4FFB-B297-7E6FA9E52359}" srcOrd="0" destOrd="0" parTransId="{E69FE7A9-B9B7-4EAA-A242-94194875021F}" sibTransId="{3EF43FE3-E075-47D6-B6D2-941847AB8872}"/>
    <dgm:cxn modelId="{B26CB029-EA8F-478E-A66D-D4B63FAA98BB}" srcId="{DFA7E7BE-E639-4427-B135-67DA23B7C36E}" destId="{72DCB83C-8DB3-4D05-B4B7-0CA46131D5E8}" srcOrd="0" destOrd="0" parTransId="{5B82412A-7B7E-48EA-8502-E52409ADC95C}" sibTransId="{F04F029B-0D9F-4FAF-B07C-F35DDA4A6E60}"/>
    <dgm:cxn modelId="{C391502E-55C5-475C-AD26-329F4EF4ED81}" srcId="{17CFF5F2-2331-408E-A8AC-FDBD65FD468F}" destId="{65AB5C43-C435-4989-84D3-3FC99C938F0A}" srcOrd="4" destOrd="0" parTransId="{64734F9B-56E2-4E0D-9E48-130F75A759CD}" sibTransId="{F934D682-50BE-44E0-B641-81774A5FA23A}"/>
    <dgm:cxn modelId="{E8B2BC64-0052-458C-9F2C-CFB0F5E28594}" type="presOf" srcId="{F8AD8CE8-C198-4BD1-B90F-E62653B10AFA}" destId="{7D15B734-0EB1-429C-8125-618E5656BF84}" srcOrd="0" destOrd="0" presId="urn:microsoft.com/office/officeart/2005/8/layout/vList6"/>
    <dgm:cxn modelId="{EAF02068-7712-4579-BA62-B068DB689ED6}" srcId="{17CFF5F2-2331-408E-A8AC-FDBD65FD468F}" destId="{DFA7E7BE-E639-4427-B135-67DA23B7C36E}" srcOrd="0" destOrd="0" parTransId="{E3F24BE3-7A27-4445-ABDA-51006CEA548F}" sibTransId="{604DCE4E-BCB8-47DE-9CDB-DD204A42F882}"/>
    <dgm:cxn modelId="{99468C6A-7C1B-4E3D-8138-6DE67CDF5B63}" type="presOf" srcId="{683D99C2-0579-4C38-8FDC-4AE1D61C2EDC}" destId="{9F8328FB-16A1-4672-85E6-96F6C9284B4E}" srcOrd="0" destOrd="0" presId="urn:microsoft.com/office/officeart/2005/8/layout/vList6"/>
    <dgm:cxn modelId="{ED58564B-15CA-4AE2-AA11-6C210A9369C2}" type="presOf" srcId="{A48DE199-92DB-4FFB-B297-7E6FA9E52359}" destId="{8D3D21D4-040A-4431-925E-92714EF3D378}" srcOrd="0" destOrd="0" presId="urn:microsoft.com/office/officeart/2005/8/layout/vList6"/>
    <dgm:cxn modelId="{2B76CA6D-6432-47AD-8279-C43D8BA5E00F}" type="presOf" srcId="{72DCB83C-8DB3-4D05-B4B7-0CA46131D5E8}" destId="{84B44DC3-EBCB-49C8-B7E6-085AD47FAECC}" srcOrd="0" destOrd="0" presId="urn:microsoft.com/office/officeart/2005/8/layout/vList6"/>
    <dgm:cxn modelId="{A32F7E53-9B23-4602-A90A-470389112AB4}" type="presOf" srcId="{62858816-1E5F-41C7-A043-169DE4DA827D}" destId="{9EA54AB9-C1B4-40B2-982F-43AD93D18425}" srcOrd="0" destOrd="0" presId="urn:microsoft.com/office/officeart/2005/8/layout/vList6"/>
    <dgm:cxn modelId="{814F9075-1831-4560-B233-E091C9A1F991}" type="presOf" srcId="{65AB5C43-C435-4989-84D3-3FC99C938F0A}" destId="{34DD8991-7CFF-47AF-80DB-2A4305D81DCA}" srcOrd="0" destOrd="0" presId="urn:microsoft.com/office/officeart/2005/8/layout/vList6"/>
    <dgm:cxn modelId="{B3BE0778-A760-4BDB-BC3A-0135F0E9DBA2}" type="presOf" srcId="{F15445E1-CA24-4FC5-82A2-542F13CCB53B}" destId="{41EF46E1-FAD4-489A-9FF0-A7A7AB3E4AC0}" srcOrd="0" destOrd="0" presId="urn:microsoft.com/office/officeart/2005/8/layout/vList6"/>
    <dgm:cxn modelId="{2C6E4B7C-A4E0-4BE2-93C6-1086384E15E3}" srcId="{425E7123-69C7-4A41-8A14-127B21EAC8E2}" destId="{749C77F3-596B-4F61-8977-738CE3C66706}" srcOrd="1" destOrd="0" parTransId="{7D936CB9-F2C8-45B3-A31B-EF0337BA763E}" sibTransId="{8392290A-B815-4B55-AF14-53BDF7FEDC24}"/>
    <dgm:cxn modelId="{2DDECAA6-CEE5-490B-8B91-A26FD58FC5E3}" srcId="{17CFF5F2-2331-408E-A8AC-FDBD65FD468F}" destId="{F15445E1-CA24-4FC5-82A2-542F13CCB53B}" srcOrd="1" destOrd="0" parTransId="{8A377ECD-FC50-498C-8CB9-10F6777D415B}" sibTransId="{C35E9ADE-902B-4440-888A-3A3A4D859FE7}"/>
    <dgm:cxn modelId="{F1248EBA-7F1E-4DBE-9B8E-F822BDFB2B42}" srcId="{17CFF5F2-2331-408E-A8AC-FDBD65FD468F}" destId="{62858816-1E5F-41C7-A043-169DE4DA827D}" srcOrd="3" destOrd="0" parTransId="{C1FEE2DF-7466-4C5F-8BE2-20FC85594CFE}" sibTransId="{B8950446-B457-4E06-BCAA-8E7767F50DC5}"/>
    <dgm:cxn modelId="{B016C6C1-1D70-4EC1-8DA6-E119888CE16D}" type="presOf" srcId="{58201F2C-ACB3-430B-B91B-BAD8F77F443A}" destId="{85FFB7E1-5647-4159-A7F7-6C9BCEE619EF}" srcOrd="0" destOrd="0" presId="urn:microsoft.com/office/officeart/2005/8/layout/vList6"/>
    <dgm:cxn modelId="{EE2D83CB-4AD6-40B0-8318-4FAD8A9F7D96}" srcId="{65AB5C43-C435-4989-84D3-3FC99C938F0A}" destId="{58201F2C-ACB3-430B-B91B-BAD8F77F443A}" srcOrd="0" destOrd="0" parTransId="{2CAE18B3-6715-43BD-BD2D-11A4667FF003}" sibTransId="{D3FD5176-0A5D-4635-99E9-D53CE8C031FD}"/>
    <dgm:cxn modelId="{085416D2-E4C6-44BE-9D3E-87E373BB755E}" type="presOf" srcId="{749C77F3-596B-4F61-8977-738CE3C66706}" destId="{7D15B734-0EB1-429C-8125-618E5656BF84}" srcOrd="0" destOrd="1" presId="urn:microsoft.com/office/officeart/2005/8/layout/vList6"/>
    <dgm:cxn modelId="{E732ADD3-024C-4382-AFC9-4F19B2901446}" srcId="{17CFF5F2-2331-408E-A8AC-FDBD65FD468F}" destId="{425E7123-69C7-4A41-8A14-127B21EAC8E2}" srcOrd="2" destOrd="0" parTransId="{CDD0FC12-117C-432A-8E6D-3E6A766AE735}" sibTransId="{CBC2D0C9-94A0-4DE1-A9D4-BF4B4570ECDD}"/>
    <dgm:cxn modelId="{741172D8-89F1-4023-90F1-3A9C9B0ADA0B}" srcId="{425E7123-69C7-4A41-8A14-127B21EAC8E2}" destId="{F8AD8CE8-C198-4BD1-B90F-E62653B10AFA}" srcOrd="0" destOrd="0" parTransId="{CFCB203C-09ED-4793-82B2-49ED9895D15B}" sibTransId="{6AF7A6AB-4D96-4FFA-B7CB-B6320AAA24FF}"/>
    <dgm:cxn modelId="{398F68DA-B0DB-4CB1-9D5F-70C9C72719DB}" type="presOf" srcId="{17CFF5F2-2331-408E-A8AC-FDBD65FD468F}" destId="{9DB78ED0-839A-4DA0-A04F-9C13BFCCE705}" srcOrd="0" destOrd="0" presId="urn:microsoft.com/office/officeart/2005/8/layout/vList6"/>
    <dgm:cxn modelId="{6BC596E3-ECC9-4BE5-951E-466E75E4E56F}" type="presOf" srcId="{DFA7E7BE-E639-4427-B135-67DA23B7C36E}" destId="{AEE863D2-9215-4DF6-85D2-8E1E70B9B317}" srcOrd="0" destOrd="0" presId="urn:microsoft.com/office/officeart/2005/8/layout/vList6"/>
    <dgm:cxn modelId="{BEAB9FF4-05C8-4FAE-8966-486DAD34EA7A}" srcId="{F15445E1-CA24-4FC5-82A2-542F13CCB53B}" destId="{683D99C2-0579-4C38-8FDC-4AE1D61C2EDC}" srcOrd="0" destOrd="0" parTransId="{0E075E31-9ABC-40C5-9CB7-A223AEC0291E}" sibTransId="{44DEFDB3-4834-4840-B6DC-69AFDEE2BC76}"/>
    <dgm:cxn modelId="{0B0F1491-F11F-4021-9C91-AEB5C9A49351}" type="presParOf" srcId="{9DB78ED0-839A-4DA0-A04F-9C13BFCCE705}" destId="{FBCCE973-620A-4646-8F94-399CEA0B4A83}" srcOrd="0" destOrd="0" presId="urn:microsoft.com/office/officeart/2005/8/layout/vList6"/>
    <dgm:cxn modelId="{791BC29F-68D9-4A36-9B59-3F630098D37F}" type="presParOf" srcId="{FBCCE973-620A-4646-8F94-399CEA0B4A83}" destId="{AEE863D2-9215-4DF6-85D2-8E1E70B9B317}" srcOrd="0" destOrd="0" presId="urn:microsoft.com/office/officeart/2005/8/layout/vList6"/>
    <dgm:cxn modelId="{ECE769A7-D4EF-46A3-A868-3CD8AAC413C2}" type="presParOf" srcId="{FBCCE973-620A-4646-8F94-399CEA0B4A83}" destId="{84B44DC3-EBCB-49C8-B7E6-085AD47FAECC}" srcOrd="1" destOrd="0" presId="urn:microsoft.com/office/officeart/2005/8/layout/vList6"/>
    <dgm:cxn modelId="{9A2F76FF-5D79-4E05-86A2-E29AF5B7C321}" type="presParOf" srcId="{9DB78ED0-839A-4DA0-A04F-9C13BFCCE705}" destId="{7CAF6AF7-2F53-4257-B72A-91C098986EC2}" srcOrd="1" destOrd="0" presId="urn:microsoft.com/office/officeart/2005/8/layout/vList6"/>
    <dgm:cxn modelId="{E8E970DA-8839-4E8C-B69A-8CA96F9EA863}" type="presParOf" srcId="{9DB78ED0-839A-4DA0-A04F-9C13BFCCE705}" destId="{B495183D-D0F8-4F79-99D3-40B1CA41EE22}" srcOrd="2" destOrd="0" presId="urn:microsoft.com/office/officeart/2005/8/layout/vList6"/>
    <dgm:cxn modelId="{C138B43F-67B0-4D4B-95A8-CA5BE925956E}" type="presParOf" srcId="{B495183D-D0F8-4F79-99D3-40B1CA41EE22}" destId="{41EF46E1-FAD4-489A-9FF0-A7A7AB3E4AC0}" srcOrd="0" destOrd="0" presId="urn:microsoft.com/office/officeart/2005/8/layout/vList6"/>
    <dgm:cxn modelId="{D5ED1A27-41D5-4874-B094-720E6E923B33}" type="presParOf" srcId="{B495183D-D0F8-4F79-99D3-40B1CA41EE22}" destId="{9F8328FB-16A1-4672-85E6-96F6C9284B4E}" srcOrd="1" destOrd="0" presId="urn:microsoft.com/office/officeart/2005/8/layout/vList6"/>
    <dgm:cxn modelId="{5345CFAA-C807-4B2E-BE6D-910FDC058ED9}" type="presParOf" srcId="{9DB78ED0-839A-4DA0-A04F-9C13BFCCE705}" destId="{7F03CB4B-641A-4DB3-B76E-61DC997A47E2}" srcOrd="3" destOrd="0" presId="urn:microsoft.com/office/officeart/2005/8/layout/vList6"/>
    <dgm:cxn modelId="{BF2C3DF5-3A36-4B05-8DB1-795B045DE0A1}" type="presParOf" srcId="{9DB78ED0-839A-4DA0-A04F-9C13BFCCE705}" destId="{12898800-AD4F-4A97-8E58-0E7AC697AA77}" srcOrd="4" destOrd="0" presId="urn:microsoft.com/office/officeart/2005/8/layout/vList6"/>
    <dgm:cxn modelId="{8B5F74D6-C8BA-40D8-B4C3-073426A35106}" type="presParOf" srcId="{12898800-AD4F-4A97-8E58-0E7AC697AA77}" destId="{5CEE260E-5DFA-4E6C-B44C-8F6540FD9EE7}" srcOrd="0" destOrd="0" presId="urn:microsoft.com/office/officeart/2005/8/layout/vList6"/>
    <dgm:cxn modelId="{C6E71877-E283-4AD5-973D-CB7ABD086857}" type="presParOf" srcId="{12898800-AD4F-4A97-8E58-0E7AC697AA77}" destId="{7D15B734-0EB1-429C-8125-618E5656BF84}" srcOrd="1" destOrd="0" presId="urn:microsoft.com/office/officeart/2005/8/layout/vList6"/>
    <dgm:cxn modelId="{8100C31B-5C32-4ABD-ACE0-71B842BE4792}" type="presParOf" srcId="{9DB78ED0-839A-4DA0-A04F-9C13BFCCE705}" destId="{D9190136-B886-4F2A-B9E7-25D52BD2E6F6}" srcOrd="5" destOrd="0" presId="urn:microsoft.com/office/officeart/2005/8/layout/vList6"/>
    <dgm:cxn modelId="{F94E5E59-AF0F-4F0D-BF92-1BE0E26E7AE3}" type="presParOf" srcId="{9DB78ED0-839A-4DA0-A04F-9C13BFCCE705}" destId="{4F3475FD-12D9-494B-BEAB-CC137A174170}" srcOrd="6" destOrd="0" presId="urn:microsoft.com/office/officeart/2005/8/layout/vList6"/>
    <dgm:cxn modelId="{A729B28D-6E44-4D20-BBD1-F14A17CDFDEE}" type="presParOf" srcId="{4F3475FD-12D9-494B-BEAB-CC137A174170}" destId="{9EA54AB9-C1B4-40B2-982F-43AD93D18425}" srcOrd="0" destOrd="0" presId="urn:microsoft.com/office/officeart/2005/8/layout/vList6"/>
    <dgm:cxn modelId="{A0C6E073-CBE6-4EE4-821B-152FDEC84677}" type="presParOf" srcId="{4F3475FD-12D9-494B-BEAB-CC137A174170}" destId="{8D3D21D4-040A-4431-925E-92714EF3D378}" srcOrd="1" destOrd="0" presId="urn:microsoft.com/office/officeart/2005/8/layout/vList6"/>
    <dgm:cxn modelId="{436C6168-1DEE-41AD-A760-F5A4FD801FCD}" type="presParOf" srcId="{9DB78ED0-839A-4DA0-A04F-9C13BFCCE705}" destId="{E62741D3-D2E9-4BB7-AB47-036B6F5ABE02}" srcOrd="7" destOrd="0" presId="urn:microsoft.com/office/officeart/2005/8/layout/vList6"/>
    <dgm:cxn modelId="{5951A04E-9930-4F16-A278-C4A4BFF44BC5}" type="presParOf" srcId="{9DB78ED0-839A-4DA0-A04F-9C13BFCCE705}" destId="{410129C4-3EF7-4AB3-AEED-B99BC2A083BC}" srcOrd="8" destOrd="0" presId="urn:microsoft.com/office/officeart/2005/8/layout/vList6"/>
    <dgm:cxn modelId="{D518B042-A305-4149-9A7B-8847A59257D7}" type="presParOf" srcId="{410129C4-3EF7-4AB3-AEED-B99BC2A083BC}" destId="{34DD8991-7CFF-47AF-80DB-2A4305D81DCA}" srcOrd="0" destOrd="0" presId="urn:microsoft.com/office/officeart/2005/8/layout/vList6"/>
    <dgm:cxn modelId="{E51467B3-EC1D-4DB6-8EA7-BE2CD8026356}" type="presParOf" srcId="{410129C4-3EF7-4AB3-AEED-B99BC2A083BC}" destId="{85FFB7E1-5647-4159-A7F7-6C9BCEE619E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CFF5F2-2331-408E-A8AC-FDBD65FD468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DFA7E7BE-E639-4427-B135-67DA23B7C36E}">
      <dgm:prSet phldrT="[Text]"/>
      <dgm:spPr/>
      <dgm:t>
        <a:bodyPr/>
        <a:lstStyle/>
        <a:p>
          <a:r>
            <a:rPr lang="en-IN" b="1" i="0" u="none" dirty="0"/>
            <a:t>1. Data Cleaning:</a:t>
          </a:r>
          <a:endParaRPr lang="en-IN" dirty="0"/>
        </a:p>
      </dgm:t>
    </dgm:pt>
    <dgm:pt modelId="{E3F24BE3-7A27-4445-ABDA-51006CEA548F}" type="parTrans" cxnId="{EAF02068-7712-4579-BA62-B068DB689ED6}">
      <dgm:prSet/>
      <dgm:spPr/>
      <dgm:t>
        <a:bodyPr/>
        <a:lstStyle/>
        <a:p>
          <a:endParaRPr lang="en-IN"/>
        </a:p>
      </dgm:t>
    </dgm:pt>
    <dgm:pt modelId="{604DCE4E-BCB8-47DE-9CDB-DD204A42F882}" type="sibTrans" cxnId="{EAF02068-7712-4579-BA62-B068DB689ED6}">
      <dgm:prSet/>
      <dgm:spPr/>
      <dgm:t>
        <a:bodyPr/>
        <a:lstStyle/>
        <a:p>
          <a:endParaRPr lang="en-IN"/>
        </a:p>
      </dgm:t>
    </dgm:pt>
    <dgm:pt modelId="{62858816-1E5F-41C7-A043-169DE4DA827D}">
      <dgm:prSet/>
      <dgm:spPr/>
      <dgm:t>
        <a:bodyPr/>
        <a:lstStyle/>
        <a:p>
          <a:r>
            <a:rPr lang="en-IN" b="0" dirty="0"/>
            <a:t>4.</a:t>
          </a:r>
          <a:r>
            <a:rPr lang="en-IN" b="1" i="0" u="none" dirty="0"/>
            <a:t> Data Splitting</a:t>
          </a:r>
          <a:r>
            <a:rPr lang="en-IN" b="0" dirty="0"/>
            <a:t>:</a:t>
          </a:r>
        </a:p>
      </dgm:t>
    </dgm:pt>
    <dgm:pt modelId="{C1FEE2DF-7466-4C5F-8BE2-20FC85594CFE}" type="parTrans" cxnId="{F1248EBA-7F1E-4DBE-9B8E-F822BDFB2B42}">
      <dgm:prSet/>
      <dgm:spPr/>
      <dgm:t>
        <a:bodyPr/>
        <a:lstStyle/>
        <a:p>
          <a:endParaRPr lang="en-IN"/>
        </a:p>
      </dgm:t>
    </dgm:pt>
    <dgm:pt modelId="{B8950446-B457-4E06-BCAA-8E7767F50DC5}" type="sibTrans" cxnId="{F1248EBA-7F1E-4DBE-9B8E-F822BDFB2B42}">
      <dgm:prSet/>
      <dgm:spPr/>
      <dgm:t>
        <a:bodyPr/>
        <a:lstStyle/>
        <a:p>
          <a:endParaRPr lang="en-IN"/>
        </a:p>
      </dgm:t>
    </dgm:pt>
    <dgm:pt modelId="{65AB5C43-C435-4989-84D3-3FC99C938F0A}">
      <dgm:prSet/>
      <dgm:spPr/>
      <dgm:t>
        <a:bodyPr/>
        <a:lstStyle/>
        <a:p>
          <a:r>
            <a:rPr lang="en-IN" b="1" i="0" u="none" dirty="0"/>
            <a:t>5. Data Validation:</a:t>
          </a:r>
          <a:endParaRPr lang="en-IN" dirty="0"/>
        </a:p>
      </dgm:t>
    </dgm:pt>
    <dgm:pt modelId="{64734F9B-56E2-4E0D-9E48-130F75A759CD}" type="parTrans" cxnId="{C391502E-55C5-475C-AD26-329F4EF4ED81}">
      <dgm:prSet/>
      <dgm:spPr/>
      <dgm:t>
        <a:bodyPr/>
        <a:lstStyle/>
        <a:p>
          <a:endParaRPr lang="en-IN"/>
        </a:p>
      </dgm:t>
    </dgm:pt>
    <dgm:pt modelId="{F934D682-50BE-44E0-B641-81774A5FA23A}" type="sibTrans" cxnId="{C391502E-55C5-475C-AD26-329F4EF4ED81}">
      <dgm:prSet/>
      <dgm:spPr/>
      <dgm:t>
        <a:bodyPr/>
        <a:lstStyle/>
        <a:p>
          <a:endParaRPr lang="en-IN"/>
        </a:p>
      </dgm:t>
    </dgm:pt>
    <dgm:pt modelId="{425E7123-69C7-4A41-8A14-127B21EAC8E2}">
      <dgm:prSet/>
      <dgm:spPr/>
      <dgm:t>
        <a:bodyPr/>
        <a:lstStyle/>
        <a:p>
          <a:r>
            <a:rPr lang="en-IN" b="1" i="0" u="none" dirty="0"/>
            <a:t>3. Feature Engineering:</a:t>
          </a:r>
          <a:endParaRPr lang="en-IN" dirty="0"/>
        </a:p>
      </dgm:t>
    </dgm:pt>
    <dgm:pt modelId="{CDD0FC12-117C-432A-8E6D-3E6A766AE735}" type="parTrans" cxnId="{E732ADD3-024C-4382-AFC9-4F19B2901446}">
      <dgm:prSet/>
      <dgm:spPr/>
      <dgm:t>
        <a:bodyPr/>
        <a:lstStyle/>
        <a:p>
          <a:endParaRPr lang="en-IN"/>
        </a:p>
      </dgm:t>
    </dgm:pt>
    <dgm:pt modelId="{CBC2D0C9-94A0-4DE1-A9D4-BF4B4570ECDD}" type="sibTrans" cxnId="{E732ADD3-024C-4382-AFC9-4F19B2901446}">
      <dgm:prSet/>
      <dgm:spPr/>
      <dgm:t>
        <a:bodyPr/>
        <a:lstStyle/>
        <a:p>
          <a:endParaRPr lang="en-IN"/>
        </a:p>
      </dgm:t>
    </dgm:pt>
    <dgm:pt modelId="{A48DE199-92DB-4FFB-B297-7E6FA9E52359}">
      <dgm:prSet custT="1"/>
      <dgm:spPr/>
      <dgm:t>
        <a:bodyPr/>
        <a:lstStyle/>
        <a:p>
          <a:r>
            <a:rPr lang="en-US" sz="1200" b="1" i="0" u="none" dirty="0">
              <a:latin typeface="Bell MT" panose="02020503060305020303" pitchFamily="18" charset="0"/>
            </a:rPr>
            <a:t>Split dataset into training (80%) and testing (20%) sets</a:t>
          </a:r>
          <a:r>
            <a:rPr lang="en-US" sz="1000" b="0" i="0" u="none" dirty="0"/>
            <a:t>.</a:t>
          </a:r>
          <a:endParaRPr lang="en-IN" sz="1000" dirty="0"/>
        </a:p>
      </dgm:t>
    </dgm:pt>
    <dgm:pt modelId="{E69FE7A9-B9B7-4EAA-A242-94194875021F}" type="parTrans" cxnId="{6A2DE302-50D0-47C6-B3F8-0F6033471AA7}">
      <dgm:prSet/>
      <dgm:spPr/>
      <dgm:t>
        <a:bodyPr/>
        <a:lstStyle/>
        <a:p>
          <a:endParaRPr lang="en-IN"/>
        </a:p>
      </dgm:t>
    </dgm:pt>
    <dgm:pt modelId="{3EF43FE3-E075-47D6-B6D2-941847AB8872}" type="sibTrans" cxnId="{6A2DE302-50D0-47C6-B3F8-0F6033471AA7}">
      <dgm:prSet/>
      <dgm:spPr/>
      <dgm:t>
        <a:bodyPr/>
        <a:lstStyle/>
        <a:p>
          <a:endParaRPr lang="en-IN"/>
        </a:p>
      </dgm:t>
    </dgm:pt>
    <dgm:pt modelId="{72DCB83C-8DB3-4D05-B4B7-0CA46131D5E8}">
      <dgm:prSet phldrT="[Text]" custT="1"/>
      <dgm:spPr/>
      <dgm:t>
        <a:bodyPr/>
        <a:lstStyle/>
        <a:p>
          <a:r>
            <a:rPr lang="en-US" sz="1200" b="0" i="0" u="none" dirty="0"/>
            <a:t> </a:t>
          </a:r>
          <a:r>
            <a:rPr lang="en-IN" sz="1200" b="0" i="0" u="none" dirty="0"/>
            <a:t> </a:t>
          </a:r>
          <a:r>
            <a:rPr lang="en-IN" sz="1200" b="1" i="0" u="none" dirty="0">
              <a:latin typeface="Bell MT" panose="02020503060305020303" pitchFamily="18" charset="0"/>
            </a:rPr>
            <a:t>Handle missing values (imputation/removal).</a:t>
          </a:r>
          <a:endParaRPr lang="en-IN" sz="1200" b="1" dirty="0">
            <a:latin typeface="Bell MT" panose="02020503060305020303" pitchFamily="18" charset="0"/>
          </a:endParaRPr>
        </a:p>
      </dgm:t>
    </dgm:pt>
    <dgm:pt modelId="{F04F029B-0D9F-4FAF-B07C-F35DDA4A6E60}" type="sibTrans" cxnId="{B26CB029-EA8F-478E-A66D-D4B63FAA98BB}">
      <dgm:prSet/>
      <dgm:spPr/>
      <dgm:t>
        <a:bodyPr/>
        <a:lstStyle/>
        <a:p>
          <a:endParaRPr lang="en-IN"/>
        </a:p>
      </dgm:t>
    </dgm:pt>
    <dgm:pt modelId="{5B82412A-7B7E-48EA-8502-E52409ADC95C}" type="parTrans" cxnId="{B26CB029-EA8F-478E-A66D-D4B63FAA98BB}">
      <dgm:prSet/>
      <dgm:spPr/>
      <dgm:t>
        <a:bodyPr/>
        <a:lstStyle/>
        <a:p>
          <a:endParaRPr lang="en-IN"/>
        </a:p>
      </dgm:t>
    </dgm:pt>
    <dgm:pt modelId="{F15445E1-CA24-4FC5-82A2-542F13CCB53B}">
      <dgm:prSet phldrT="[Text]"/>
      <dgm:spPr/>
      <dgm:t>
        <a:bodyPr/>
        <a:lstStyle/>
        <a:p>
          <a:r>
            <a:rPr lang="en-IN" b="1" i="0" u="none" dirty="0"/>
            <a:t>2. Data Transformation:</a:t>
          </a:r>
          <a:endParaRPr lang="en-IN" dirty="0"/>
        </a:p>
      </dgm:t>
    </dgm:pt>
    <dgm:pt modelId="{C35E9ADE-902B-4440-888A-3A3A4D859FE7}" type="sibTrans" cxnId="{2DDECAA6-CEE5-490B-8B91-A26FD58FC5E3}">
      <dgm:prSet/>
      <dgm:spPr/>
      <dgm:t>
        <a:bodyPr/>
        <a:lstStyle/>
        <a:p>
          <a:endParaRPr lang="en-IN"/>
        </a:p>
      </dgm:t>
    </dgm:pt>
    <dgm:pt modelId="{8A377ECD-FC50-498C-8CB9-10F6777D415B}" type="parTrans" cxnId="{2DDECAA6-CEE5-490B-8B91-A26FD58FC5E3}">
      <dgm:prSet/>
      <dgm:spPr/>
      <dgm:t>
        <a:bodyPr/>
        <a:lstStyle/>
        <a:p>
          <a:endParaRPr lang="en-IN"/>
        </a:p>
      </dgm:t>
    </dgm:pt>
    <dgm:pt modelId="{F2B0EF56-C93A-4DB6-AAA5-BA1D9CDC17BB}">
      <dgm:prSet custT="1"/>
      <dgm:spPr/>
      <dgm:t>
        <a:bodyPr/>
        <a:lstStyle/>
        <a:p>
          <a:pPr>
            <a:buFont typeface="Wingdings" panose="05000000000000000000" pitchFamily="2" charset="2"/>
            <a:buChar char="§"/>
          </a:pPr>
          <a:r>
            <a:rPr lang="en-US" sz="1200" b="1" i="0" u="none" dirty="0">
              <a:latin typeface="Bell MT" panose="02020503060305020303" pitchFamily="18" charset="0"/>
            </a:rPr>
            <a:t>Create new features (e.g., price per square foot, property age).</a:t>
          </a:r>
          <a:endParaRPr lang="en-IN" sz="1200" b="1" i="0" u="none" dirty="0">
            <a:latin typeface="Bell MT" panose="02020503060305020303" pitchFamily="18" charset="0"/>
          </a:endParaRPr>
        </a:p>
      </dgm:t>
    </dgm:pt>
    <dgm:pt modelId="{DAA8E1A0-187B-405C-94E3-DB2331B95778}" type="parTrans" cxnId="{B28A38D6-A535-47EE-8BE0-A23E79DBD712}">
      <dgm:prSet/>
      <dgm:spPr/>
      <dgm:t>
        <a:bodyPr/>
        <a:lstStyle/>
        <a:p>
          <a:endParaRPr lang="en-IN"/>
        </a:p>
      </dgm:t>
    </dgm:pt>
    <dgm:pt modelId="{CBC9E4D9-8FDE-42FA-A143-67DBDB41EA55}" type="sibTrans" cxnId="{B28A38D6-A535-47EE-8BE0-A23E79DBD712}">
      <dgm:prSet/>
      <dgm:spPr/>
      <dgm:t>
        <a:bodyPr/>
        <a:lstStyle/>
        <a:p>
          <a:endParaRPr lang="en-IN"/>
        </a:p>
      </dgm:t>
    </dgm:pt>
    <dgm:pt modelId="{52280771-5544-441B-A3BE-768A63D5A316}">
      <dgm:prSet phldrT="[Text]" custT="1"/>
      <dgm:spPr/>
      <dgm:t>
        <a:bodyPr/>
        <a:lstStyle/>
        <a:p>
          <a:pPr>
            <a:buFont typeface="Wingdings" panose="05000000000000000000" pitchFamily="2" charset="2"/>
            <a:buChar char="§"/>
          </a:pPr>
          <a:r>
            <a:rPr lang="en-US" sz="1200" b="1" i="0" u="none" dirty="0">
              <a:latin typeface="Bell MT" panose="02020503060305020303" pitchFamily="18" charset="0"/>
            </a:rPr>
            <a:t>Select important features using correlation analysis.</a:t>
          </a:r>
          <a:endParaRPr lang="en-IN" sz="1200" b="1" dirty="0">
            <a:latin typeface="Bell MT" panose="02020503060305020303" pitchFamily="18" charset="0"/>
          </a:endParaRPr>
        </a:p>
      </dgm:t>
    </dgm:pt>
    <dgm:pt modelId="{3FA2995B-A6A7-425C-BF55-2A490D980842}" type="parTrans" cxnId="{7F3814E3-ED09-45B7-9468-036173DE3205}">
      <dgm:prSet/>
      <dgm:spPr/>
      <dgm:t>
        <a:bodyPr/>
        <a:lstStyle/>
        <a:p>
          <a:endParaRPr lang="en-IN"/>
        </a:p>
      </dgm:t>
    </dgm:pt>
    <dgm:pt modelId="{B0996A48-D79A-4B1C-A62D-4350A1CF2E75}" type="sibTrans" cxnId="{7F3814E3-ED09-45B7-9468-036173DE3205}">
      <dgm:prSet/>
      <dgm:spPr/>
      <dgm:t>
        <a:bodyPr/>
        <a:lstStyle/>
        <a:p>
          <a:endParaRPr lang="en-IN"/>
        </a:p>
      </dgm:t>
    </dgm:pt>
    <dgm:pt modelId="{C724D378-CECC-4397-BD83-C85065DC04AA}">
      <dgm:prSet custT="1"/>
      <dgm:spPr/>
      <dgm:t>
        <a:bodyPr/>
        <a:lstStyle/>
        <a:p>
          <a:pPr>
            <a:buFont typeface="Wingdings" panose="05000000000000000000" pitchFamily="2" charset="2"/>
            <a:buChar char="§"/>
          </a:pPr>
          <a:r>
            <a:rPr lang="en-IN" sz="1200" b="1" i="0" u="none" dirty="0">
              <a:latin typeface="Bell MT" panose="02020503060305020303" pitchFamily="18" charset="0"/>
            </a:rPr>
            <a:t>Normalize/standardize numerical features.</a:t>
          </a:r>
        </a:p>
      </dgm:t>
    </dgm:pt>
    <dgm:pt modelId="{8A5F3972-D212-48A4-BEE4-F9206EA2B1F7}" type="parTrans" cxnId="{9578206B-866D-45F3-ADC8-C22E2F2C7F79}">
      <dgm:prSet/>
      <dgm:spPr/>
      <dgm:t>
        <a:bodyPr/>
        <a:lstStyle/>
        <a:p>
          <a:endParaRPr lang="en-IN"/>
        </a:p>
      </dgm:t>
    </dgm:pt>
    <dgm:pt modelId="{A6D0B1B4-7676-4D23-A1F1-A4857EE150C4}" type="sibTrans" cxnId="{9578206B-866D-45F3-ADC8-C22E2F2C7F79}">
      <dgm:prSet/>
      <dgm:spPr/>
      <dgm:t>
        <a:bodyPr/>
        <a:lstStyle/>
        <a:p>
          <a:endParaRPr lang="en-IN"/>
        </a:p>
      </dgm:t>
    </dgm:pt>
    <dgm:pt modelId="{FD4E9376-A0E3-408E-AE60-A6C1DD9E98CF}">
      <dgm:prSet custT="1"/>
      <dgm:spPr/>
      <dgm:t>
        <a:bodyPr/>
        <a:lstStyle/>
        <a:p>
          <a:r>
            <a:rPr lang="en-IN" sz="1200" b="1" i="0" u="none" dirty="0">
              <a:latin typeface="Bell MT" panose="02020503060305020303" pitchFamily="18" charset="0"/>
            </a:rPr>
            <a:t>Encode categorical variables (one-hot/label encoding</a:t>
          </a:r>
          <a:endParaRPr lang="en-IN" sz="1200" b="1" dirty="0">
            <a:latin typeface="Bell MT" panose="02020503060305020303" pitchFamily="18" charset="0"/>
          </a:endParaRPr>
        </a:p>
      </dgm:t>
    </dgm:pt>
    <dgm:pt modelId="{7856CF29-5303-44A1-B1F1-02B63863AB7F}" type="parTrans" cxnId="{BF20EEC4-0215-4198-A186-573897DB439B}">
      <dgm:prSet/>
      <dgm:spPr/>
      <dgm:t>
        <a:bodyPr/>
        <a:lstStyle/>
        <a:p>
          <a:endParaRPr lang="en-IN"/>
        </a:p>
      </dgm:t>
    </dgm:pt>
    <dgm:pt modelId="{4C2B2B8F-D13E-42F1-9A04-31C01EA14C9B}" type="sibTrans" cxnId="{BF20EEC4-0215-4198-A186-573897DB439B}">
      <dgm:prSet/>
      <dgm:spPr/>
      <dgm:t>
        <a:bodyPr/>
        <a:lstStyle/>
        <a:p>
          <a:endParaRPr lang="en-IN"/>
        </a:p>
      </dgm:t>
    </dgm:pt>
    <dgm:pt modelId="{4CA4EABF-F34C-4092-975D-FBAD0DBB59BD}">
      <dgm:prSet custT="1"/>
      <dgm:spPr/>
      <dgm:t>
        <a:bodyPr/>
        <a:lstStyle/>
        <a:p>
          <a:r>
            <a:rPr lang="en-US" sz="1200" b="1" i="0" u="none" dirty="0">
              <a:latin typeface="Bell MT" panose="02020503060305020303" pitchFamily="18" charset="0"/>
            </a:rPr>
            <a:t>Implement k-fold cross-validation for robustness</a:t>
          </a:r>
          <a:r>
            <a:rPr lang="en-US" sz="2000" b="1" i="0" u="none" dirty="0">
              <a:latin typeface="Bell MT" panose="02020503060305020303" pitchFamily="18" charset="0"/>
            </a:rPr>
            <a:t>.</a:t>
          </a:r>
          <a:endParaRPr lang="en-IN" sz="2000" b="1" dirty="0">
            <a:latin typeface="Bell MT" panose="02020503060305020303" pitchFamily="18" charset="0"/>
          </a:endParaRPr>
        </a:p>
      </dgm:t>
    </dgm:pt>
    <dgm:pt modelId="{14B8E3EE-436B-4692-90B8-5B5B28A85A05}" type="parTrans" cxnId="{6905C03D-5578-496C-84B3-697130690CD1}">
      <dgm:prSet/>
      <dgm:spPr/>
      <dgm:t>
        <a:bodyPr/>
        <a:lstStyle/>
        <a:p>
          <a:endParaRPr lang="en-IN"/>
        </a:p>
      </dgm:t>
    </dgm:pt>
    <dgm:pt modelId="{EC6AB12B-52AD-4E7E-99EC-ABAC43FE6A69}" type="sibTrans" cxnId="{6905C03D-5578-496C-84B3-697130690CD1}">
      <dgm:prSet/>
      <dgm:spPr/>
      <dgm:t>
        <a:bodyPr/>
        <a:lstStyle/>
        <a:p>
          <a:endParaRPr lang="en-IN"/>
        </a:p>
      </dgm:t>
    </dgm:pt>
    <dgm:pt modelId="{00025E8D-CFEC-4AB1-962E-46A50FA893D1}">
      <dgm:prSet phldrT="[Text]" custT="1"/>
      <dgm:spPr/>
      <dgm:t>
        <a:bodyPr/>
        <a:lstStyle/>
        <a:p>
          <a:pPr>
            <a:buFont typeface="Wingdings" panose="05000000000000000000" pitchFamily="2" charset="2"/>
            <a:buChar char="§"/>
          </a:pPr>
          <a:r>
            <a:rPr lang="en-IN" sz="1200" b="1" i="0" u="none" dirty="0">
              <a:latin typeface="Bell MT" panose="02020503060305020303" pitchFamily="18" charset="0"/>
            </a:rPr>
            <a:t>Remove duplicate entries.</a:t>
          </a:r>
          <a:endParaRPr lang="en-IN" sz="1200" b="1" dirty="0">
            <a:latin typeface="Bell MT" panose="02020503060305020303" pitchFamily="18" charset="0"/>
          </a:endParaRPr>
        </a:p>
      </dgm:t>
    </dgm:pt>
    <dgm:pt modelId="{BFCAFE18-4EAD-419F-8EAE-1D3E6AB4A4B2}" type="parTrans" cxnId="{26611C58-57ED-4A5F-A023-B9BB09D7085A}">
      <dgm:prSet/>
      <dgm:spPr/>
      <dgm:t>
        <a:bodyPr/>
        <a:lstStyle/>
        <a:p>
          <a:endParaRPr lang="en-IN"/>
        </a:p>
      </dgm:t>
    </dgm:pt>
    <dgm:pt modelId="{18F6BACF-D58C-4651-AB63-8622CF1A719D}" type="sibTrans" cxnId="{26611C58-57ED-4A5F-A023-B9BB09D7085A}">
      <dgm:prSet/>
      <dgm:spPr/>
      <dgm:t>
        <a:bodyPr/>
        <a:lstStyle/>
        <a:p>
          <a:endParaRPr lang="en-IN"/>
        </a:p>
      </dgm:t>
    </dgm:pt>
    <dgm:pt modelId="{9DB78ED0-839A-4DA0-A04F-9C13BFCCE705}" type="pres">
      <dgm:prSet presAssocID="{17CFF5F2-2331-408E-A8AC-FDBD65FD468F}" presName="Name0" presStyleCnt="0">
        <dgm:presLayoutVars>
          <dgm:dir/>
          <dgm:animLvl val="lvl"/>
          <dgm:resizeHandles/>
        </dgm:presLayoutVars>
      </dgm:prSet>
      <dgm:spPr/>
    </dgm:pt>
    <dgm:pt modelId="{FBCCE973-620A-4646-8F94-399CEA0B4A83}" type="pres">
      <dgm:prSet presAssocID="{DFA7E7BE-E639-4427-B135-67DA23B7C36E}" presName="linNode" presStyleCnt="0"/>
      <dgm:spPr/>
    </dgm:pt>
    <dgm:pt modelId="{AEE863D2-9215-4DF6-85D2-8E1E70B9B317}" type="pres">
      <dgm:prSet presAssocID="{DFA7E7BE-E639-4427-B135-67DA23B7C36E}" presName="parentShp" presStyleLbl="node1" presStyleIdx="0" presStyleCnt="5" custScaleX="78030" custScaleY="86401" custLinFactNeighborX="933" custLinFactNeighborY="3375">
        <dgm:presLayoutVars>
          <dgm:bulletEnabled val="1"/>
        </dgm:presLayoutVars>
      </dgm:prSet>
      <dgm:spPr/>
    </dgm:pt>
    <dgm:pt modelId="{84B44DC3-EBCB-49C8-B7E6-085AD47FAECC}" type="pres">
      <dgm:prSet presAssocID="{DFA7E7BE-E639-4427-B135-67DA23B7C36E}" presName="childShp" presStyleLbl="bgAccFollowNode1" presStyleIdx="0" presStyleCnt="5" custScaleX="106546" custLinFactNeighborX="3225" custLinFactNeighborY="2618">
        <dgm:presLayoutVars>
          <dgm:bulletEnabled val="1"/>
        </dgm:presLayoutVars>
      </dgm:prSet>
      <dgm:spPr/>
    </dgm:pt>
    <dgm:pt modelId="{7CAF6AF7-2F53-4257-B72A-91C098986EC2}" type="pres">
      <dgm:prSet presAssocID="{604DCE4E-BCB8-47DE-9CDB-DD204A42F882}" presName="spacing" presStyleCnt="0"/>
      <dgm:spPr/>
    </dgm:pt>
    <dgm:pt modelId="{B495183D-D0F8-4F79-99D3-40B1CA41EE22}" type="pres">
      <dgm:prSet presAssocID="{F15445E1-CA24-4FC5-82A2-542F13CCB53B}" presName="linNode" presStyleCnt="0"/>
      <dgm:spPr/>
    </dgm:pt>
    <dgm:pt modelId="{41EF46E1-FAD4-489A-9FF0-A7A7AB3E4AC0}" type="pres">
      <dgm:prSet presAssocID="{F15445E1-CA24-4FC5-82A2-542F13CCB53B}" presName="parentShp" presStyleLbl="node1" presStyleIdx="1" presStyleCnt="5" custScaleX="75109" custScaleY="90537" custLinFactNeighborX="-1225" custLinFactNeighborY="3889">
        <dgm:presLayoutVars>
          <dgm:bulletEnabled val="1"/>
        </dgm:presLayoutVars>
      </dgm:prSet>
      <dgm:spPr/>
    </dgm:pt>
    <dgm:pt modelId="{9F8328FB-16A1-4672-85E6-96F6C9284B4E}" type="pres">
      <dgm:prSet presAssocID="{F15445E1-CA24-4FC5-82A2-542F13CCB53B}" presName="childShp" presStyleLbl="bgAccFollowNode1" presStyleIdx="1" presStyleCnt="5" custScaleX="105729" custLinFactNeighborX="2856" custLinFactNeighborY="9163">
        <dgm:presLayoutVars>
          <dgm:bulletEnabled val="1"/>
        </dgm:presLayoutVars>
      </dgm:prSet>
      <dgm:spPr/>
    </dgm:pt>
    <dgm:pt modelId="{7F03CB4B-641A-4DB3-B76E-61DC997A47E2}" type="pres">
      <dgm:prSet presAssocID="{C35E9ADE-902B-4440-888A-3A3A4D859FE7}" presName="spacing" presStyleCnt="0"/>
      <dgm:spPr/>
    </dgm:pt>
    <dgm:pt modelId="{12898800-AD4F-4A97-8E58-0E7AC697AA77}" type="pres">
      <dgm:prSet presAssocID="{425E7123-69C7-4A41-8A14-127B21EAC8E2}" presName="linNode" presStyleCnt="0"/>
      <dgm:spPr/>
    </dgm:pt>
    <dgm:pt modelId="{5CEE260E-5DFA-4E6C-B44C-8F6540FD9EE7}" type="pres">
      <dgm:prSet presAssocID="{425E7123-69C7-4A41-8A14-127B21EAC8E2}" presName="parentShp" presStyleLbl="node1" presStyleIdx="2" presStyleCnt="5" custScaleX="75748" custScaleY="87467" custLinFactNeighborX="349" custLinFactNeighborY="-9470">
        <dgm:presLayoutVars>
          <dgm:bulletEnabled val="1"/>
        </dgm:presLayoutVars>
      </dgm:prSet>
      <dgm:spPr/>
    </dgm:pt>
    <dgm:pt modelId="{7D15B734-0EB1-429C-8125-618E5656BF84}" type="pres">
      <dgm:prSet presAssocID="{425E7123-69C7-4A41-8A14-127B21EAC8E2}" presName="childShp" presStyleLbl="bgAccFollowNode1" presStyleIdx="2" presStyleCnt="5" custScaleX="108605" custScaleY="114433" custLinFactNeighborX="2097" custLinFactNeighborY="4013">
        <dgm:presLayoutVars>
          <dgm:bulletEnabled val="1"/>
        </dgm:presLayoutVars>
      </dgm:prSet>
      <dgm:spPr/>
    </dgm:pt>
    <dgm:pt modelId="{D9190136-B886-4F2A-B9E7-25D52BD2E6F6}" type="pres">
      <dgm:prSet presAssocID="{CBC2D0C9-94A0-4DE1-A9D4-BF4B4570ECDD}" presName="spacing" presStyleCnt="0"/>
      <dgm:spPr/>
    </dgm:pt>
    <dgm:pt modelId="{4F3475FD-12D9-494B-BEAB-CC137A174170}" type="pres">
      <dgm:prSet presAssocID="{62858816-1E5F-41C7-A043-169DE4DA827D}" presName="linNode" presStyleCnt="0"/>
      <dgm:spPr/>
    </dgm:pt>
    <dgm:pt modelId="{9EA54AB9-C1B4-40B2-982F-43AD93D18425}" type="pres">
      <dgm:prSet presAssocID="{62858816-1E5F-41C7-A043-169DE4DA827D}" presName="parentShp" presStyleLbl="node1" presStyleIdx="3" presStyleCnt="5" custScaleX="78844" custScaleY="63669" custLinFactNeighborX="-254" custLinFactNeighborY="-22333">
        <dgm:presLayoutVars>
          <dgm:bulletEnabled val="1"/>
        </dgm:presLayoutVars>
      </dgm:prSet>
      <dgm:spPr/>
    </dgm:pt>
    <dgm:pt modelId="{8D3D21D4-040A-4431-925E-92714EF3D378}" type="pres">
      <dgm:prSet presAssocID="{62858816-1E5F-41C7-A043-169DE4DA827D}" presName="childShp" presStyleLbl="bgAccFollowNode1" presStyleIdx="3" presStyleCnt="5" custScaleX="105182">
        <dgm:presLayoutVars>
          <dgm:bulletEnabled val="1"/>
        </dgm:presLayoutVars>
      </dgm:prSet>
      <dgm:spPr/>
    </dgm:pt>
    <dgm:pt modelId="{E62741D3-D2E9-4BB7-AB47-036B6F5ABE02}" type="pres">
      <dgm:prSet presAssocID="{B8950446-B457-4E06-BCAA-8E7767F50DC5}" presName="spacing" presStyleCnt="0"/>
      <dgm:spPr/>
    </dgm:pt>
    <dgm:pt modelId="{410129C4-3EF7-4AB3-AEED-B99BC2A083BC}" type="pres">
      <dgm:prSet presAssocID="{65AB5C43-C435-4989-84D3-3FC99C938F0A}" presName="linNode" presStyleCnt="0"/>
      <dgm:spPr/>
    </dgm:pt>
    <dgm:pt modelId="{34DD8991-7CFF-47AF-80DB-2A4305D81DCA}" type="pres">
      <dgm:prSet presAssocID="{65AB5C43-C435-4989-84D3-3FC99C938F0A}" presName="parentShp" presStyleLbl="node1" presStyleIdx="4" presStyleCnt="5" custScaleX="81168" custScaleY="105776" custLinFactNeighborX="-2147" custLinFactNeighborY="-21166">
        <dgm:presLayoutVars>
          <dgm:bulletEnabled val="1"/>
        </dgm:presLayoutVars>
      </dgm:prSet>
      <dgm:spPr/>
    </dgm:pt>
    <dgm:pt modelId="{85FFB7E1-5647-4159-A7F7-6C9BCEE619EF}" type="pres">
      <dgm:prSet presAssocID="{65AB5C43-C435-4989-84D3-3FC99C938F0A}" presName="childShp" presStyleLbl="bgAccFollowNode1" presStyleIdx="4" presStyleCnt="5">
        <dgm:presLayoutVars>
          <dgm:bulletEnabled val="1"/>
        </dgm:presLayoutVars>
      </dgm:prSet>
      <dgm:spPr/>
    </dgm:pt>
  </dgm:ptLst>
  <dgm:cxnLst>
    <dgm:cxn modelId="{65F20E00-F2C6-4858-8EAF-5E6C2A74D365}" type="presOf" srcId="{425E7123-69C7-4A41-8A14-127B21EAC8E2}" destId="{5CEE260E-5DFA-4E6C-B44C-8F6540FD9EE7}" srcOrd="0" destOrd="0" presId="urn:microsoft.com/office/officeart/2005/8/layout/vList6"/>
    <dgm:cxn modelId="{6A2DE302-50D0-47C6-B3F8-0F6033471AA7}" srcId="{62858816-1E5F-41C7-A043-169DE4DA827D}" destId="{A48DE199-92DB-4FFB-B297-7E6FA9E52359}" srcOrd="0" destOrd="0" parTransId="{E69FE7A9-B9B7-4EAA-A242-94194875021F}" sibTransId="{3EF43FE3-E075-47D6-B6D2-941847AB8872}"/>
    <dgm:cxn modelId="{63B10D08-D840-4403-8457-2735CE4FE86C}" type="presOf" srcId="{4CA4EABF-F34C-4092-975D-FBAD0DBB59BD}" destId="{85FFB7E1-5647-4159-A7F7-6C9BCEE619EF}" srcOrd="0" destOrd="0" presId="urn:microsoft.com/office/officeart/2005/8/layout/vList6"/>
    <dgm:cxn modelId="{B26CB029-EA8F-478E-A66D-D4B63FAA98BB}" srcId="{DFA7E7BE-E639-4427-B135-67DA23B7C36E}" destId="{72DCB83C-8DB3-4D05-B4B7-0CA46131D5E8}" srcOrd="0" destOrd="0" parTransId="{5B82412A-7B7E-48EA-8502-E52409ADC95C}" sibTransId="{F04F029B-0D9F-4FAF-B07C-F35DDA4A6E60}"/>
    <dgm:cxn modelId="{C391502E-55C5-475C-AD26-329F4EF4ED81}" srcId="{17CFF5F2-2331-408E-A8AC-FDBD65FD468F}" destId="{65AB5C43-C435-4989-84D3-3FC99C938F0A}" srcOrd="4" destOrd="0" parTransId="{64734F9B-56E2-4E0D-9E48-130F75A759CD}" sibTransId="{F934D682-50BE-44E0-B641-81774A5FA23A}"/>
    <dgm:cxn modelId="{6905C03D-5578-496C-84B3-697130690CD1}" srcId="{65AB5C43-C435-4989-84D3-3FC99C938F0A}" destId="{4CA4EABF-F34C-4092-975D-FBAD0DBB59BD}" srcOrd="0" destOrd="0" parTransId="{14B8E3EE-436B-4692-90B8-5B5B28A85A05}" sibTransId="{EC6AB12B-52AD-4E7E-99EC-ABAC43FE6A69}"/>
    <dgm:cxn modelId="{EAF02068-7712-4579-BA62-B068DB689ED6}" srcId="{17CFF5F2-2331-408E-A8AC-FDBD65FD468F}" destId="{DFA7E7BE-E639-4427-B135-67DA23B7C36E}" srcOrd="0" destOrd="0" parTransId="{E3F24BE3-7A27-4445-ABDA-51006CEA548F}" sibTransId="{604DCE4E-BCB8-47DE-9CDB-DD204A42F882}"/>
    <dgm:cxn modelId="{4663E448-724A-4B39-9811-A30A97E40FA8}" type="presOf" srcId="{FD4E9376-A0E3-408E-AE60-A6C1DD9E98CF}" destId="{9F8328FB-16A1-4672-85E6-96F6C9284B4E}" srcOrd="0" destOrd="1" presId="urn:microsoft.com/office/officeart/2005/8/layout/vList6"/>
    <dgm:cxn modelId="{9578206B-866D-45F3-ADC8-C22E2F2C7F79}" srcId="{F15445E1-CA24-4FC5-82A2-542F13CCB53B}" destId="{C724D378-CECC-4397-BD83-C85065DC04AA}" srcOrd="0" destOrd="0" parTransId="{8A5F3972-D212-48A4-BEE4-F9206EA2B1F7}" sibTransId="{A6D0B1B4-7676-4D23-A1F1-A4857EE150C4}"/>
    <dgm:cxn modelId="{ED58564B-15CA-4AE2-AA11-6C210A9369C2}" type="presOf" srcId="{A48DE199-92DB-4FFB-B297-7E6FA9E52359}" destId="{8D3D21D4-040A-4431-925E-92714EF3D378}" srcOrd="0" destOrd="0" presId="urn:microsoft.com/office/officeart/2005/8/layout/vList6"/>
    <dgm:cxn modelId="{2B76CA6D-6432-47AD-8279-C43D8BA5E00F}" type="presOf" srcId="{72DCB83C-8DB3-4D05-B4B7-0CA46131D5E8}" destId="{84B44DC3-EBCB-49C8-B7E6-085AD47FAECC}" srcOrd="0" destOrd="0" presId="urn:microsoft.com/office/officeart/2005/8/layout/vList6"/>
    <dgm:cxn modelId="{A32F7E53-9B23-4602-A90A-470389112AB4}" type="presOf" srcId="{62858816-1E5F-41C7-A043-169DE4DA827D}" destId="{9EA54AB9-C1B4-40B2-982F-43AD93D18425}" srcOrd="0" destOrd="0" presId="urn:microsoft.com/office/officeart/2005/8/layout/vList6"/>
    <dgm:cxn modelId="{814F9075-1831-4560-B233-E091C9A1F991}" type="presOf" srcId="{65AB5C43-C435-4989-84D3-3FC99C938F0A}" destId="{34DD8991-7CFF-47AF-80DB-2A4305D81DCA}" srcOrd="0" destOrd="0" presId="urn:microsoft.com/office/officeart/2005/8/layout/vList6"/>
    <dgm:cxn modelId="{B3BE0778-A760-4BDB-BC3A-0135F0E9DBA2}" type="presOf" srcId="{F15445E1-CA24-4FC5-82A2-542F13CCB53B}" destId="{41EF46E1-FAD4-489A-9FF0-A7A7AB3E4AC0}" srcOrd="0" destOrd="0" presId="urn:microsoft.com/office/officeart/2005/8/layout/vList6"/>
    <dgm:cxn modelId="{26611C58-57ED-4A5F-A023-B9BB09D7085A}" srcId="{DFA7E7BE-E639-4427-B135-67DA23B7C36E}" destId="{00025E8D-CFEC-4AB1-962E-46A50FA893D1}" srcOrd="1" destOrd="0" parTransId="{BFCAFE18-4EAD-419F-8EAE-1D3E6AB4A4B2}" sibTransId="{18F6BACF-D58C-4651-AB63-8622CF1A719D}"/>
    <dgm:cxn modelId="{0FF6A692-AC66-4D71-9AC7-BE2131DB9891}" type="presOf" srcId="{C724D378-CECC-4397-BD83-C85065DC04AA}" destId="{9F8328FB-16A1-4672-85E6-96F6C9284B4E}" srcOrd="0" destOrd="0" presId="urn:microsoft.com/office/officeart/2005/8/layout/vList6"/>
    <dgm:cxn modelId="{2DDECAA6-CEE5-490B-8B91-A26FD58FC5E3}" srcId="{17CFF5F2-2331-408E-A8AC-FDBD65FD468F}" destId="{F15445E1-CA24-4FC5-82A2-542F13CCB53B}" srcOrd="1" destOrd="0" parTransId="{8A377ECD-FC50-498C-8CB9-10F6777D415B}" sibTransId="{C35E9ADE-902B-4440-888A-3A3A4D859FE7}"/>
    <dgm:cxn modelId="{F1248EBA-7F1E-4DBE-9B8E-F822BDFB2B42}" srcId="{17CFF5F2-2331-408E-A8AC-FDBD65FD468F}" destId="{62858816-1E5F-41C7-A043-169DE4DA827D}" srcOrd="3" destOrd="0" parTransId="{C1FEE2DF-7466-4C5F-8BE2-20FC85594CFE}" sibTransId="{B8950446-B457-4E06-BCAA-8E7767F50DC5}"/>
    <dgm:cxn modelId="{4A676DBF-80DF-41F6-A845-342026B152D9}" type="presOf" srcId="{00025E8D-CFEC-4AB1-962E-46A50FA893D1}" destId="{84B44DC3-EBCB-49C8-B7E6-085AD47FAECC}" srcOrd="0" destOrd="1" presId="urn:microsoft.com/office/officeart/2005/8/layout/vList6"/>
    <dgm:cxn modelId="{BF20EEC4-0215-4198-A186-573897DB439B}" srcId="{F15445E1-CA24-4FC5-82A2-542F13CCB53B}" destId="{FD4E9376-A0E3-408E-AE60-A6C1DD9E98CF}" srcOrd="1" destOrd="0" parTransId="{7856CF29-5303-44A1-B1F1-02B63863AB7F}" sibTransId="{4C2B2B8F-D13E-42F1-9A04-31C01EA14C9B}"/>
    <dgm:cxn modelId="{9ED532D1-898D-44A6-9CF4-3EE6E94D34F4}" type="presOf" srcId="{F2B0EF56-C93A-4DB6-AAA5-BA1D9CDC17BB}" destId="{7D15B734-0EB1-429C-8125-618E5656BF84}" srcOrd="0" destOrd="0" presId="urn:microsoft.com/office/officeart/2005/8/layout/vList6"/>
    <dgm:cxn modelId="{E732ADD3-024C-4382-AFC9-4F19B2901446}" srcId="{17CFF5F2-2331-408E-A8AC-FDBD65FD468F}" destId="{425E7123-69C7-4A41-8A14-127B21EAC8E2}" srcOrd="2" destOrd="0" parTransId="{CDD0FC12-117C-432A-8E6D-3E6A766AE735}" sibTransId="{CBC2D0C9-94A0-4DE1-A9D4-BF4B4570ECDD}"/>
    <dgm:cxn modelId="{B28A38D6-A535-47EE-8BE0-A23E79DBD712}" srcId="{425E7123-69C7-4A41-8A14-127B21EAC8E2}" destId="{F2B0EF56-C93A-4DB6-AAA5-BA1D9CDC17BB}" srcOrd="0" destOrd="0" parTransId="{DAA8E1A0-187B-405C-94E3-DB2331B95778}" sibTransId="{CBC9E4D9-8FDE-42FA-A143-67DBDB41EA55}"/>
    <dgm:cxn modelId="{398F68DA-B0DB-4CB1-9D5F-70C9C72719DB}" type="presOf" srcId="{17CFF5F2-2331-408E-A8AC-FDBD65FD468F}" destId="{9DB78ED0-839A-4DA0-A04F-9C13BFCCE705}" srcOrd="0" destOrd="0" presId="urn:microsoft.com/office/officeart/2005/8/layout/vList6"/>
    <dgm:cxn modelId="{7F3814E3-ED09-45B7-9468-036173DE3205}" srcId="{425E7123-69C7-4A41-8A14-127B21EAC8E2}" destId="{52280771-5544-441B-A3BE-768A63D5A316}" srcOrd="1" destOrd="0" parTransId="{3FA2995B-A6A7-425C-BF55-2A490D980842}" sibTransId="{B0996A48-D79A-4B1C-A62D-4350A1CF2E75}"/>
    <dgm:cxn modelId="{6BC596E3-ECC9-4BE5-951E-466E75E4E56F}" type="presOf" srcId="{DFA7E7BE-E639-4427-B135-67DA23B7C36E}" destId="{AEE863D2-9215-4DF6-85D2-8E1E70B9B317}" srcOrd="0" destOrd="0" presId="urn:microsoft.com/office/officeart/2005/8/layout/vList6"/>
    <dgm:cxn modelId="{76F1EEEA-8F8E-43D5-9117-BD97AC8B671F}" type="presOf" srcId="{52280771-5544-441B-A3BE-768A63D5A316}" destId="{7D15B734-0EB1-429C-8125-618E5656BF84}" srcOrd="0" destOrd="1" presId="urn:microsoft.com/office/officeart/2005/8/layout/vList6"/>
    <dgm:cxn modelId="{0B0F1491-F11F-4021-9C91-AEB5C9A49351}" type="presParOf" srcId="{9DB78ED0-839A-4DA0-A04F-9C13BFCCE705}" destId="{FBCCE973-620A-4646-8F94-399CEA0B4A83}" srcOrd="0" destOrd="0" presId="urn:microsoft.com/office/officeart/2005/8/layout/vList6"/>
    <dgm:cxn modelId="{791BC29F-68D9-4A36-9B59-3F630098D37F}" type="presParOf" srcId="{FBCCE973-620A-4646-8F94-399CEA0B4A83}" destId="{AEE863D2-9215-4DF6-85D2-8E1E70B9B317}" srcOrd="0" destOrd="0" presId="urn:microsoft.com/office/officeart/2005/8/layout/vList6"/>
    <dgm:cxn modelId="{ECE769A7-D4EF-46A3-A868-3CD8AAC413C2}" type="presParOf" srcId="{FBCCE973-620A-4646-8F94-399CEA0B4A83}" destId="{84B44DC3-EBCB-49C8-B7E6-085AD47FAECC}" srcOrd="1" destOrd="0" presId="urn:microsoft.com/office/officeart/2005/8/layout/vList6"/>
    <dgm:cxn modelId="{9A2F76FF-5D79-4E05-86A2-E29AF5B7C321}" type="presParOf" srcId="{9DB78ED0-839A-4DA0-A04F-9C13BFCCE705}" destId="{7CAF6AF7-2F53-4257-B72A-91C098986EC2}" srcOrd="1" destOrd="0" presId="urn:microsoft.com/office/officeart/2005/8/layout/vList6"/>
    <dgm:cxn modelId="{E8E970DA-8839-4E8C-B69A-8CA96F9EA863}" type="presParOf" srcId="{9DB78ED0-839A-4DA0-A04F-9C13BFCCE705}" destId="{B495183D-D0F8-4F79-99D3-40B1CA41EE22}" srcOrd="2" destOrd="0" presId="urn:microsoft.com/office/officeart/2005/8/layout/vList6"/>
    <dgm:cxn modelId="{C138B43F-67B0-4D4B-95A8-CA5BE925956E}" type="presParOf" srcId="{B495183D-D0F8-4F79-99D3-40B1CA41EE22}" destId="{41EF46E1-FAD4-489A-9FF0-A7A7AB3E4AC0}" srcOrd="0" destOrd="0" presId="urn:microsoft.com/office/officeart/2005/8/layout/vList6"/>
    <dgm:cxn modelId="{D5ED1A27-41D5-4874-B094-720E6E923B33}" type="presParOf" srcId="{B495183D-D0F8-4F79-99D3-40B1CA41EE22}" destId="{9F8328FB-16A1-4672-85E6-96F6C9284B4E}" srcOrd="1" destOrd="0" presId="urn:microsoft.com/office/officeart/2005/8/layout/vList6"/>
    <dgm:cxn modelId="{5345CFAA-C807-4B2E-BE6D-910FDC058ED9}" type="presParOf" srcId="{9DB78ED0-839A-4DA0-A04F-9C13BFCCE705}" destId="{7F03CB4B-641A-4DB3-B76E-61DC997A47E2}" srcOrd="3" destOrd="0" presId="urn:microsoft.com/office/officeart/2005/8/layout/vList6"/>
    <dgm:cxn modelId="{BF2C3DF5-3A36-4B05-8DB1-795B045DE0A1}" type="presParOf" srcId="{9DB78ED0-839A-4DA0-A04F-9C13BFCCE705}" destId="{12898800-AD4F-4A97-8E58-0E7AC697AA77}" srcOrd="4" destOrd="0" presId="urn:microsoft.com/office/officeart/2005/8/layout/vList6"/>
    <dgm:cxn modelId="{8B5F74D6-C8BA-40D8-B4C3-073426A35106}" type="presParOf" srcId="{12898800-AD4F-4A97-8E58-0E7AC697AA77}" destId="{5CEE260E-5DFA-4E6C-B44C-8F6540FD9EE7}" srcOrd="0" destOrd="0" presId="urn:microsoft.com/office/officeart/2005/8/layout/vList6"/>
    <dgm:cxn modelId="{C6E71877-E283-4AD5-973D-CB7ABD086857}" type="presParOf" srcId="{12898800-AD4F-4A97-8E58-0E7AC697AA77}" destId="{7D15B734-0EB1-429C-8125-618E5656BF84}" srcOrd="1" destOrd="0" presId="urn:microsoft.com/office/officeart/2005/8/layout/vList6"/>
    <dgm:cxn modelId="{8100C31B-5C32-4ABD-ACE0-71B842BE4792}" type="presParOf" srcId="{9DB78ED0-839A-4DA0-A04F-9C13BFCCE705}" destId="{D9190136-B886-4F2A-B9E7-25D52BD2E6F6}" srcOrd="5" destOrd="0" presId="urn:microsoft.com/office/officeart/2005/8/layout/vList6"/>
    <dgm:cxn modelId="{F94E5E59-AF0F-4F0D-BF92-1BE0E26E7AE3}" type="presParOf" srcId="{9DB78ED0-839A-4DA0-A04F-9C13BFCCE705}" destId="{4F3475FD-12D9-494B-BEAB-CC137A174170}" srcOrd="6" destOrd="0" presId="urn:microsoft.com/office/officeart/2005/8/layout/vList6"/>
    <dgm:cxn modelId="{A729B28D-6E44-4D20-BBD1-F14A17CDFDEE}" type="presParOf" srcId="{4F3475FD-12D9-494B-BEAB-CC137A174170}" destId="{9EA54AB9-C1B4-40B2-982F-43AD93D18425}" srcOrd="0" destOrd="0" presId="urn:microsoft.com/office/officeart/2005/8/layout/vList6"/>
    <dgm:cxn modelId="{A0C6E073-CBE6-4EE4-821B-152FDEC84677}" type="presParOf" srcId="{4F3475FD-12D9-494B-BEAB-CC137A174170}" destId="{8D3D21D4-040A-4431-925E-92714EF3D378}" srcOrd="1" destOrd="0" presId="urn:microsoft.com/office/officeart/2005/8/layout/vList6"/>
    <dgm:cxn modelId="{436C6168-1DEE-41AD-A760-F5A4FD801FCD}" type="presParOf" srcId="{9DB78ED0-839A-4DA0-A04F-9C13BFCCE705}" destId="{E62741D3-D2E9-4BB7-AB47-036B6F5ABE02}" srcOrd="7" destOrd="0" presId="urn:microsoft.com/office/officeart/2005/8/layout/vList6"/>
    <dgm:cxn modelId="{5951A04E-9930-4F16-A278-C4A4BFF44BC5}" type="presParOf" srcId="{9DB78ED0-839A-4DA0-A04F-9C13BFCCE705}" destId="{410129C4-3EF7-4AB3-AEED-B99BC2A083BC}" srcOrd="8" destOrd="0" presId="urn:microsoft.com/office/officeart/2005/8/layout/vList6"/>
    <dgm:cxn modelId="{D518B042-A305-4149-9A7B-8847A59257D7}" type="presParOf" srcId="{410129C4-3EF7-4AB3-AEED-B99BC2A083BC}" destId="{34DD8991-7CFF-47AF-80DB-2A4305D81DCA}" srcOrd="0" destOrd="0" presId="urn:microsoft.com/office/officeart/2005/8/layout/vList6"/>
    <dgm:cxn modelId="{E51467B3-EC1D-4DB6-8EA7-BE2CD8026356}" type="presParOf" srcId="{410129C4-3EF7-4AB3-AEED-B99BC2A083BC}" destId="{85FFB7E1-5647-4159-A7F7-6C9BCEE619EF}" srcOrd="1" destOrd="0" presId="urn:microsoft.com/office/officeart/2005/8/layout/vList6"/>
  </dgm:cxnLst>
  <dgm:bg/>
  <dgm:whole>
    <a:ln>
      <a:solidFill>
        <a:schemeClr val="accent1">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74CF62-8905-4EA1-BCCE-F83B8BDD529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56C363B2-6E52-4AAA-8C00-5DC38D079248}">
      <dgm:prSet phldrT="[Text]"/>
      <dgm:spPr/>
      <dgm:t>
        <a:bodyPr/>
        <a:lstStyle/>
        <a:p>
          <a:r>
            <a:rPr lang="en-US" dirty="0"/>
            <a:t>COLLECT THE DATA</a:t>
          </a:r>
          <a:endParaRPr lang="en-IN" dirty="0"/>
        </a:p>
      </dgm:t>
    </dgm:pt>
    <dgm:pt modelId="{66E1948C-9B90-49D2-AE7D-EEB08E899F46}" type="parTrans" cxnId="{CD1E5BD9-98B2-453B-A2E5-B5A045635817}">
      <dgm:prSet/>
      <dgm:spPr/>
      <dgm:t>
        <a:bodyPr/>
        <a:lstStyle/>
        <a:p>
          <a:endParaRPr lang="en-IN"/>
        </a:p>
      </dgm:t>
    </dgm:pt>
    <dgm:pt modelId="{0E26236A-C994-4BB4-B917-37E67DC2ADD4}" type="sibTrans" cxnId="{CD1E5BD9-98B2-453B-A2E5-B5A045635817}">
      <dgm:prSet/>
      <dgm:spPr>
        <a:ln>
          <a:solidFill>
            <a:schemeClr val="accent1">
              <a:lumMod val="75000"/>
            </a:schemeClr>
          </a:solidFill>
        </a:ln>
      </dgm:spPr>
      <dgm:t>
        <a:bodyPr/>
        <a:lstStyle/>
        <a:p>
          <a:endParaRPr lang="en-IN"/>
        </a:p>
      </dgm:t>
    </dgm:pt>
    <dgm:pt modelId="{43B705F9-FEF2-41C1-BFCB-3C8FD4A394CE}">
      <dgm:prSet phldrT="[Text]"/>
      <dgm:spPr/>
      <dgm:t>
        <a:bodyPr/>
        <a:lstStyle/>
        <a:p>
          <a:r>
            <a:rPr lang="en-US" dirty="0"/>
            <a:t>HANDLING NULL VALUES AND MISSING DATA</a:t>
          </a:r>
          <a:endParaRPr lang="en-IN" dirty="0"/>
        </a:p>
      </dgm:t>
    </dgm:pt>
    <dgm:pt modelId="{99C96B05-A357-471A-A7E6-E8A464924EC1}" type="parTrans" cxnId="{09D0A689-8C27-423B-A1A7-37FD024F3134}">
      <dgm:prSet/>
      <dgm:spPr/>
      <dgm:t>
        <a:bodyPr/>
        <a:lstStyle/>
        <a:p>
          <a:endParaRPr lang="en-IN"/>
        </a:p>
      </dgm:t>
    </dgm:pt>
    <dgm:pt modelId="{6C5442F1-BF94-4D5E-97CF-629098B0F91D}" type="sibTrans" cxnId="{09D0A689-8C27-423B-A1A7-37FD024F3134}">
      <dgm:prSet/>
      <dgm:spPr>
        <a:ln>
          <a:solidFill>
            <a:schemeClr val="accent1">
              <a:lumMod val="75000"/>
            </a:schemeClr>
          </a:solidFill>
        </a:ln>
      </dgm:spPr>
      <dgm:t>
        <a:bodyPr/>
        <a:lstStyle/>
        <a:p>
          <a:endParaRPr lang="en-IN"/>
        </a:p>
      </dgm:t>
    </dgm:pt>
    <dgm:pt modelId="{7F592ADC-66CF-49B3-97BE-DEC2D06C226F}">
      <dgm:prSet phldrT="[Text]"/>
      <dgm:spPr/>
      <dgm:t>
        <a:bodyPr/>
        <a:lstStyle/>
        <a:p>
          <a:r>
            <a:rPr lang="en-US" dirty="0"/>
            <a:t>FIND THE CORRELATION USING HEAT MAP</a:t>
          </a:r>
          <a:endParaRPr lang="en-IN" dirty="0"/>
        </a:p>
      </dgm:t>
    </dgm:pt>
    <dgm:pt modelId="{03E3CCD6-DEB4-4267-B71A-5B79DBAF1C4F}" type="parTrans" cxnId="{8A77A33A-D96D-4E6D-B5BF-03A81875AA52}">
      <dgm:prSet/>
      <dgm:spPr/>
      <dgm:t>
        <a:bodyPr/>
        <a:lstStyle/>
        <a:p>
          <a:endParaRPr lang="en-IN"/>
        </a:p>
      </dgm:t>
    </dgm:pt>
    <dgm:pt modelId="{28EAE797-C5BE-4BC5-AD07-753D3F3A5B8F}" type="sibTrans" cxnId="{8A77A33A-D96D-4E6D-B5BF-03A81875AA52}">
      <dgm:prSet/>
      <dgm:spPr>
        <a:ln>
          <a:solidFill>
            <a:schemeClr val="accent1">
              <a:lumMod val="75000"/>
            </a:schemeClr>
          </a:solidFill>
        </a:ln>
      </dgm:spPr>
      <dgm:t>
        <a:bodyPr/>
        <a:lstStyle/>
        <a:p>
          <a:endParaRPr lang="en-IN"/>
        </a:p>
      </dgm:t>
    </dgm:pt>
    <dgm:pt modelId="{5DD7EF09-3706-47D0-A042-A38A6F752926}">
      <dgm:prSet phldrT="[Text]"/>
      <dgm:spPr/>
      <dgm:t>
        <a:bodyPr/>
        <a:lstStyle/>
        <a:p>
          <a:r>
            <a:rPr lang="en-US" dirty="0"/>
            <a:t>REGULARISATION </a:t>
          </a:r>
          <a:endParaRPr lang="en-IN" dirty="0"/>
        </a:p>
      </dgm:t>
    </dgm:pt>
    <dgm:pt modelId="{42816EDD-2FC7-483E-8D32-8E5B9FA1DBD1}" type="parTrans" cxnId="{290A7FDF-106A-4195-96A1-EE0601C0A2C3}">
      <dgm:prSet/>
      <dgm:spPr/>
      <dgm:t>
        <a:bodyPr/>
        <a:lstStyle/>
        <a:p>
          <a:endParaRPr lang="en-IN"/>
        </a:p>
      </dgm:t>
    </dgm:pt>
    <dgm:pt modelId="{121A9A3D-167D-4AE0-9BEE-1BEBC72AAB6E}" type="sibTrans" cxnId="{290A7FDF-106A-4195-96A1-EE0601C0A2C3}">
      <dgm:prSet/>
      <dgm:spPr/>
      <dgm:t>
        <a:bodyPr/>
        <a:lstStyle/>
        <a:p>
          <a:endParaRPr lang="en-IN"/>
        </a:p>
      </dgm:t>
    </dgm:pt>
    <dgm:pt modelId="{E886087A-DC63-4535-BDCB-229092EF11DF}" type="pres">
      <dgm:prSet presAssocID="{6874CF62-8905-4EA1-BCCE-F83B8BDD5292}" presName="diagram" presStyleCnt="0">
        <dgm:presLayoutVars>
          <dgm:dir/>
          <dgm:resizeHandles val="exact"/>
        </dgm:presLayoutVars>
      </dgm:prSet>
      <dgm:spPr/>
    </dgm:pt>
    <dgm:pt modelId="{9210B152-0C41-4AAE-A784-B1C00D65D8F7}" type="pres">
      <dgm:prSet presAssocID="{56C363B2-6E52-4AAA-8C00-5DC38D079248}" presName="node" presStyleLbl="node1" presStyleIdx="0" presStyleCnt="4" custLinFactNeighborX="5209" custLinFactNeighborY="1579">
        <dgm:presLayoutVars>
          <dgm:bulletEnabled val="1"/>
        </dgm:presLayoutVars>
      </dgm:prSet>
      <dgm:spPr/>
    </dgm:pt>
    <dgm:pt modelId="{10A63B02-82E0-447F-9EC1-37F42EAA8905}" type="pres">
      <dgm:prSet presAssocID="{0E26236A-C994-4BB4-B917-37E67DC2ADD4}" presName="sibTrans" presStyleLbl="sibTrans2D1" presStyleIdx="0" presStyleCnt="3"/>
      <dgm:spPr/>
    </dgm:pt>
    <dgm:pt modelId="{AA6A8534-1DC1-4D78-B2D7-8AB4C4CACC55}" type="pres">
      <dgm:prSet presAssocID="{0E26236A-C994-4BB4-B917-37E67DC2ADD4}" presName="connectorText" presStyleLbl="sibTrans2D1" presStyleIdx="0" presStyleCnt="3"/>
      <dgm:spPr/>
    </dgm:pt>
    <dgm:pt modelId="{0A1C112F-CB45-467B-A0DB-5F55D34CA3EA}" type="pres">
      <dgm:prSet presAssocID="{43B705F9-FEF2-41C1-BFCB-3C8FD4A394CE}" presName="node" presStyleLbl="node1" presStyleIdx="1" presStyleCnt="4" custLinFactNeighborX="-4262">
        <dgm:presLayoutVars>
          <dgm:bulletEnabled val="1"/>
        </dgm:presLayoutVars>
      </dgm:prSet>
      <dgm:spPr/>
    </dgm:pt>
    <dgm:pt modelId="{4FA14284-D2D3-4509-BD88-CEEDAB60C224}" type="pres">
      <dgm:prSet presAssocID="{6C5442F1-BF94-4D5E-97CF-629098B0F91D}" presName="sibTrans" presStyleLbl="sibTrans2D1" presStyleIdx="1" presStyleCnt="3"/>
      <dgm:spPr/>
    </dgm:pt>
    <dgm:pt modelId="{939E3CFD-A654-4ECA-91E2-DD4E486646F8}" type="pres">
      <dgm:prSet presAssocID="{6C5442F1-BF94-4D5E-97CF-629098B0F91D}" presName="connectorText" presStyleLbl="sibTrans2D1" presStyleIdx="1" presStyleCnt="3"/>
      <dgm:spPr/>
    </dgm:pt>
    <dgm:pt modelId="{8E7B15E3-9391-4E34-AF26-8A6F5F34C34A}" type="pres">
      <dgm:prSet presAssocID="{7F592ADC-66CF-49B3-97BE-DEC2D06C226F}" presName="node" presStyleLbl="node1" presStyleIdx="2" presStyleCnt="4" custLinFactNeighborX="-3315" custLinFactNeighborY="-1579">
        <dgm:presLayoutVars>
          <dgm:bulletEnabled val="1"/>
        </dgm:presLayoutVars>
      </dgm:prSet>
      <dgm:spPr/>
    </dgm:pt>
    <dgm:pt modelId="{F0350075-5849-457B-AC88-29E9ACDE9323}" type="pres">
      <dgm:prSet presAssocID="{28EAE797-C5BE-4BC5-AD07-753D3F3A5B8F}" presName="sibTrans" presStyleLbl="sibTrans2D1" presStyleIdx="2" presStyleCnt="3"/>
      <dgm:spPr/>
    </dgm:pt>
    <dgm:pt modelId="{9CED7061-10B6-416A-A36B-DCA453AF5982}" type="pres">
      <dgm:prSet presAssocID="{28EAE797-C5BE-4BC5-AD07-753D3F3A5B8F}" presName="connectorText" presStyleLbl="sibTrans2D1" presStyleIdx="2" presStyleCnt="3"/>
      <dgm:spPr/>
    </dgm:pt>
    <dgm:pt modelId="{3358763A-7E24-445C-882C-1A307238F709}" type="pres">
      <dgm:prSet presAssocID="{5DD7EF09-3706-47D0-A042-A38A6F752926}" presName="node" presStyleLbl="node1" presStyleIdx="3" presStyleCnt="4" custLinFactNeighborX="8951" custLinFactNeighborY="-5525">
        <dgm:presLayoutVars>
          <dgm:bulletEnabled val="1"/>
        </dgm:presLayoutVars>
      </dgm:prSet>
      <dgm:spPr/>
    </dgm:pt>
  </dgm:ptLst>
  <dgm:cxnLst>
    <dgm:cxn modelId="{149C1D13-04B3-41E1-B342-77910F97C76E}" type="presOf" srcId="{6C5442F1-BF94-4D5E-97CF-629098B0F91D}" destId="{4FA14284-D2D3-4509-BD88-CEEDAB60C224}" srcOrd="0" destOrd="0" presId="urn:microsoft.com/office/officeart/2005/8/layout/process5"/>
    <dgm:cxn modelId="{19FC1E18-9DBB-450F-A991-3F19F5402511}" type="presOf" srcId="{43B705F9-FEF2-41C1-BFCB-3C8FD4A394CE}" destId="{0A1C112F-CB45-467B-A0DB-5F55D34CA3EA}" srcOrd="0" destOrd="0" presId="urn:microsoft.com/office/officeart/2005/8/layout/process5"/>
    <dgm:cxn modelId="{8A77A33A-D96D-4E6D-B5BF-03A81875AA52}" srcId="{6874CF62-8905-4EA1-BCCE-F83B8BDD5292}" destId="{7F592ADC-66CF-49B3-97BE-DEC2D06C226F}" srcOrd="2" destOrd="0" parTransId="{03E3CCD6-DEB4-4267-B71A-5B79DBAF1C4F}" sibTransId="{28EAE797-C5BE-4BC5-AD07-753D3F3A5B8F}"/>
    <dgm:cxn modelId="{46375D63-833B-42DF-B2F0-31E4478DF107}" type="presOf" srcId="{28EAE797-C5BE-4BC5-AD07-753D3F3A5B8F}" destId="{F0350075-5849-457B-AC88-29E9ACDE9323}" srcOrd="0" destOrd="0" presId="urn:microsoft.com/office/officeart/2005/8/layout/process5"/>
    <dgm:cxn modelId="{A92EEC7A-56ED-4737-9A53-6F42DB6B88F6}" type="presOf" srcId="{0E26236A-C994-4BB4-B917-37E67DC2ADD4}" destId="{10A63B02-82E0-447F-9EC1-37F42EAA8905}" srcOrd="0" destOrd="0" presId="urn:microsoft.com/office/officeart/2005/8/layout/process5"/>
    <dgm:cxn modelId="{F4AAB986-52EA-48D8-A5C4-612AFE4B4198}" type="presOf" srcId="{5DD7EF09-3706-47D0-A042-A38A6F752926}" destId="{3358763A-7E24-445C-882C-1A307238F709}" srcOrd="0" destOrd="0" presId="urn:microsoft.com/office/officeart/2005/8/layout/process5"/>
    <dgm:cxn modelId="{09D0A689-8C27-423B-A1A7-37FD024F3134}" srcId="{6874CF62-8905-4EA1-BCCE-F83B8BDD5292}" destId="{43B705F9-FEF2-41C1-BFCB-3C8FD4A394CE}" srcOrd="1" destOrd="0" parTransId="{99C96B05-A357-471A-A7E6-E8A464924EC1}" sibTransId="{6C5442F1-BF94-4D5E-97CF-629098B0F91D}"/>
    <dgm:cxn modelId="{AE705C99-0905-4DE5-81FE-7D164A5A76FE}" type="presOf" srcId="{6874CF62-8905-4EA1-BCCE-F83B8BDD5292}" destId="{E886087A-DC63-4535-BDCB-229092EF11DF}" srcOrd="0" destOrd="0" presId="urn:microsoft.com/office/officeart/2005/8/layout/process5"/>
    <dgm:cxn modelId="{8E83139C-5DCD-4A07-B694-62E06481C0DC}" type="presOf" srcId="{6C5442F1-BF94-4D5E-97CF-629098B0F91D}" destId="{939E3CFD-A654-4ECA-91E2-DD4E486646F8}" srcOrd="1" destOrd="0" presId="urn:microsoft.com/office/officeart/2005/8/layout/process5"/>
    <dgm:cxn modelId="{956066A2-A3EE-4C7E-93BB-9EEE065B2A80}" type="presOf" srcId="{7F592ADC-66CF-49B3-97BE-DEC2D06C226F}" destId="{8E7B15E3-9391-4E34-AF26-8A6F5F34C34A}" srcOrd="0" destOrd="0" presId="urn:microsoft.com/office/officeart/2005/8/layout/process5"/>
    <dgm:cxn modelId="{9B0C4FD4-A64F-4007-B183-763BA1AB271D}" type="presOf" srcId="{56C363B2-6E52-4AAA-8C00-5DC38D079248}" destId="{9210B152-0C41-4AAE-A784-B1C00D65D8F7}" srcOrd="0" destOrd="0" presId="urn:microsoft.com/office/officeart/2005/8/layout/process5"/>
    <dgm:cxn modelId="{CD1E5BD9-98B2-453B-A2E5-B5A045635817}" srcId="{6874CF62-8905-4EA1-BCCE-F83B8BDD5292}" destId="{56C363B2-6E52-4AAA-8C00-5DC38D079248}" srcOrd="0" destOrd="0" parTransId="{66E1948C-9B90-49D2-AE7D-EEB08E899F46}" sibTransId="{0E26236A-C994-4BB4-B917-37E67DC2ADD4}"/>
    <dgm:cxn modelId="{D828A9DD-FCAB-4271-82BD-F5CAED4F624C}" type="presOf" srcId="{28EAE797-C5BE-4BC5-AD07-753D3F3A5B8F}" destId="{9CED7061-10B6-416A-A36B-DCA453AF5982}" srcOrd="1" destOrd="0" presId="urn:microsoft.com/office/officeart/2005/8/layout/process5"/>
    <dgm:cxn modelId="{290A7FDF-106A-4195-96A1-EE0601C0A2C3}" srcId="{6874CF62-8905-4EA1-BCCE-F83B8BDD5292}" destId="{5DD7EF09-3706-47D0-A042-A38A6F752926}" srcOrd="3" destOrd="0" parTransId="{42816EDD-2FC7-483E-8D32-8E5B9FA1DBD1}" sibTransId="{121A9A3D-167D-4AE0-9BEE-1BEBC72AAB6E}"/>
    <dgm:cxn modelId="{0B8003F8-9F0F-42DB-909F-C2698026A8F9}" type="presOf" srcId="{0E26236A-C994-4BB4-B917-37E67DC2ADD4}" destId="{AA6A8534-1DC1-4D78-B2D7-8AB4C4CACC55}" srcOrd="1" destOrd="0" presId="urn:microsoft.com/office/officeart/2005/8/layout/process5"/>
    <dgm:cxn modelId="{0B680432-5F34-4D1F-9D95-80E17474703E}" type="presParOf" srcId="{E886087A-DC63-4535-BDCB-229092EF11DF}" destId="{9210B152-0C41-4AAE-A784-B1C00D65D8F7}" srcOrd="0" destOrd="0" presId="urn:microsoft.com/office/officeart/2005/8/layout/process5"/>
    <dgm:cxn modelId="{1CC37A29-7018-42E2-A1DB-A04AB1546C7C}" type="presParOf" srcId="{E886087A-DC63-4535-BDCB-229092EF11DF}" destId="{10A63B02-82E0-447F-9EC1-37F42EAA8905}" srcOrd="1" destOrd="0" presId="urn:microsoft.com/office/officeart/2005/8/layout/process5"/>
    <dgm:cxn modelId="{C8C0AB08-D0D2-4599-9115-2790D625FB4A}" type="presParOf" srcId="{10A63B02-82E0-447F-9EC1-37F42EAA8905}" destId="{AA6A8534-1DC1-4D78-B2D7-8AB4C4CACC55}" srcOrd="0" destOrd="0" presId="urn:microsoft.com/office/officeart/2005/8/layout/process5"/>
    <dgm:cxn modelId="{9BDC0D1C-04A7-48C9-B1E7-70CD17009BF8}" type="presParOf" srcId="{E886087A-DC63-4535-BDCB-229092EF11DF}" destId="{0A1C112F-CB45-467B-A0DB-5F55D34CA3EA}" srcOrd="2" destOrd="0" presId="urn:microsoft.com/office/officeart/2005/8/layout/process5"/>
    <dgm:cxn modelId="{5F1CFE06-0AF9-420F-86AE-B6C916D72473}" type="presParOf" srcId="{E886087A-DC63-4535-BDCB-229092EF11DF}" destId="{4FA14284-D2D3-4509-BD88-CEEDAB60C224}" srcOrd="3" destOrd="0" presId="urn:microsoft.com/office/officeart/2005/8/layout/process5"/>
    <dgm:cxn modelId="{19D8EB14-6769-4797-A2CB-E7C41B3E7D90}" type="presParOf" srcId="{4FA14284-D2D3-4509-BD88-CEEDAB60C224}" destId="{939E3CFD-A654-4ECA-91E2-DD4E486646F8}" srcOrd="0" destOrd="0" presId="urn:microsoft.com/office/officeart/2005/8/layout/process5"/>
    <dgm:cxn modelId="{CEB4DBAB-E351-45CD-957A-432764B49D4F}" type="presParOf" srcId="{E886087A-DC63-4535-BDCB-229092EF11DF}" destId="{8E7B15E3-9391-4E34-AF26-8A6F5F34C34A}" srcOrd="4" destOrd="0" presId="urn:microsoft.com/office/officeart/2005/8/layout/process5"/>
    <dgm:cxn modelId="{9BDE3C10-3209-4252-B71D-8C5298F6296E}" type="presParOf" srcId="{E886087A-DC63-4535-BDCB-229092EF11DF}" destId="{F0350075-5849-457B-AC88-29E9ACDE9323}" srcOrd="5" destOrd="0" presId="urn:microsoft.com/office/officeart/2005/8/layout/process5"/>
    <dgm:cxn modelId="{B53258CE-261C-4160-BAF4-06CBE789D294}" type="presParOf" srcId="{F0350075-5849-457B-AC88-29E9ACDE9323}" destId="{9CED7061-10B6-416A-A36B-DCA453AF5982}" srcOrd="0" destOrd="0" presId="urn:microsoft.com/office/officeart/2005/8/layout/process5"/>
    <dgm:cxn modelId="{715EBF33-7554-49EA-8D8A-11385FC5E3D3}" type="presParOf" srcId="{E886087A-DC63-4535-BDCB-229092EF11DF}" destId="{3358763A-7E24-445C-882C-1A307238F709}" srcOrd="6" destOrd="0" presId="urn:microsoft.com/office/officeart/2005/8/layout/process5"/>
  </dgm:cxnLst>
  <dgm:bg/>
  <dgm:whole>
    <a:ln>
      <a:solidFill>
        <a:schemeClr val="accent1">
          <a:lumMod val="75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5A23EA-7A67-4C8C-9BB8-A526F4E6C3C8}" type="doc">
      <dgm:prSet loTypeId="urn:microsoft.com/office/officeart/2005/8/layout/bProcess3" loCatId="process" qsTypeId="urn:microsoft.com/office/officeart/2005/8/quickstyle/simple3" qsCatId="simple" csTypeId="urn:microsoft.com/office/officeart/2005/8/colors/accent1_4" csCatId="accent1" phldr="1"/>
      <dgm:spPr/>
      <dgm:t>
        <a:bodyPr/>
        <a:lstStyle/>
        <a:p>
          <a:endParaRPr lang="en-IN"/>
        </a:p>
      </dgm:t>
    </dgm:pt>
    <dgm:pt modelId="{D7D7C5D7-0A5D-4F1E-B3FE-E9CA47097A8B}">
      <dgm:prSet phldrT="[Text]"/>
      <dgm:spPr/>
      <dgm:t>
        <a:bodyPr/>
        <a:lstStyle/>
        <a:p>
          <a:r>
            <a:rPr lang="en-US" dirty="0"/>
            <a:t>Gather historical housing data, economic indicators, and geographic information from reliable sources (e.g., real estate databases, government records).</a:t>
          </a:r>
          <a:endParaRPr lang="en-IN" dirty="0"/>
        </a:p>
      </dgm:t>
    </dgm:pt>
    <dgm:pt modelId="{B617216B-AC67-4552-A636-7AF707E97522}" type="parTrans" cxnId="{D6C22EEF-5115-4A8C-89BC-A7251F2DDEDE}">
      <dgm:prSet/>
      <dgm:spPr/>
      <dgm:t>
        <a:bodyPr/>
        <a:lstStyle/>
        <a:p>
          <a:endParaRPr lang="en-IN"/>
        </a:p>
      </dgm:t>
    </dgm:pt>
    <dgm:pt modelId="{ECA4870F-1F74-48B0-99DA-04FED1C858C6}" type="sibTrans" cxnId="{D6C22EEF-5115-4A8C-89BC-A7251F2DDEDE}">
      <dgm:prSet/>
      <dgm:spPr/>
      <dgm:t>
        <a:bodyPr/>
        <a:lstStyle/>
        <a:p>
          <a:endParaRPr lang="en-IN"/>
        </a:p>
      </dgm:t>
    </dgm:pt>
    <dgm:pt modelId="{3868439D-7034-4A03-8BB6-227B6B92C8BE}">
      <dgm:prSet phldrT="[Text]"/>
      <dgm:spPr/>
      <dgm:t>
        <a:bodyPr/>
        <a:lstStyle/>
        <a:p>
          <a:r>
            <a:rPr lang="en-US" b="0" i="0" dirty="0"/>
            <a:t>Evaluate both models using appropriate metrics.</a:t>
          </a:r>
          <a:endParaRPr lang="en-IN" dirty="0"/>
        </a:p>
      </dgm:t>
    </dgm:pt>
    <dgm:pt modelId="{2029FCE2-02C2-4BAB-9183-41C8AC5004D6}" type="parTrans" cxnId="{9AD53F55-1AA7-491E-A777-48EB1641A88A}">
      <dgm:prSet/>
      <dgm:spPr/>
      <dgm:t>
        <a:bodyPr/>
        <a:lstStyle/>
        <a:p>
          <a:endParaRPr lang="en-IN"/>
        </a:p>
      </dgm:t>
    </dgm:pt>
    <dgm:pt modelId="{EA0474BE-3164-4699-B9EE-8276F223E792}" type="sibTrans" cxnId="{9AD53F55-1AA7-491E-A777-48EB1641A88A}">
      <dgm:prSet/>
      <dgm:spPr/>
      <dgm:t>
        <a:bodyPr/>
        <a:lstStyle/>
        <a:p>
          <a:endParaRPr lang="en-IN"/>
        </a:p>
      </dgm:t>
    </dgm:pt>
    <dgm:pt modelId="{DA152783-6D54-4ECC-949A-12FCC0592068}">
      <dgm:prSet phldrT="[Text]"/>
      <dgm:spPr/>
      <dgm:t>
        <a:bodyPr/>
        <a:lstStyle/>
        <a:p>
          <a:r>
            <a:rPr lang="en-US" b="0" i="0" dirty="0"/>
            <a:t>Monitor the model’s performance regularly and make adjustments as necessary to adapt to evolving market trends.</a:t>
          </a:r>
          <a:endParaRPr lang="en-IN" dirty="0"/>
        </a:p>
      </dgm:t>
    </dgm:pt>
    <dgm:pt modelId="{0C2EB950-D173-4940-9D14-EAA2BDBF2886}" type="parTrans" cxnId="{0A91BA6E-AB3C-45CD-9210-CCE37D2B9B73}">
      <dgm:prSet/>
      <dgm:spPr/>
      <dgm:t>
        <a:bodyPr/>
        <a:lstStyle/>
        <a:p>
          <a:endParaRPr lang="en-IN"/>
        </a:p>
      </dgm:t>
    </dgm:pt>
    <dgm:pt modelId="{B8043F16-D10F-4103-8880-9B12C691C838}" type="sibTrans" cxnId="{0A91BA6E-AB3C-45CD-9210-CCE37D2B9B73}">
      <dgm:prSet/>
      <dgm:spPr/>
      <dgm:t>
        <a:bodyPr/>
        <a:lstStyle/>
        <a:p>
          <a:endParaRPr lang="en-IN"/>
        </a:p>
      </dgm:t>
    </dgm:pt>
    <dgm:pt modelId="{97EF3316-4374-4E89-8875-A400FC9544D3}">
      <dgm:prSet/>
      <dgm:spPr/>
      <dgm:t>
        <a:bodyPr/>
        <a:lstStyle/>
        <a:p>
          <a:r>
            <a:rPr lang="en-US" dirty="0"/>
            <a:t>Split data into training and test sets.</a:t>
          </a:r>
          <a:endParaRPr lang="en-IN" dirty="0"/>
        </a:p>
      </dgm:t>
    </dgm:pt>
    <dgm:pt modelId="{BC1857A1-5C37-472E-8EB2-D69D69E763D2}" type="parTrans" cxnId="{2EE81898-F891-4803-A44E-9E2E5D61A712}">
      <dgm:prSet/>
      <dgm:spPr/>
      <dgm:t>
        <a:bodyPr/>
        <a:lstStyle/>
        <a:p>
          <a:endParaRPr lang="en-IN"/>
        </a:p>
      </dgm:t>
    </dgm:pt>
    <dgm:pt modelId="{EFA5DBF5-8A74-47B7-A3D0-0F04E5249D29}" type="sibTrans" cxnId="{2EE81898-F891-4803-A44E-9E2E5D61A712}">
      <dgm:prSet/>
      <dgm:spPr/>
      <dgm:t>
        <a:bodyPr/>
        <a:lstStyle/>
        <a:p>
          <a:endParaRPr lang="en-IN"/>
        </a:p>
      </dgm:t>
    </dgm:pt>
    <dgm:pt modelId="{F7048593-4FC6-4B29-A331-1DC06EED4FE5}">
      <dgm:prSet/>
      <dgm:spPr/>
      <dgm:t>
        <a:bodyPr/>
        <a:lstStyle/>
        <a:p>
          <a:r>
            <a:rPr lang="en-US" dirty="0"/>
            <a:t>Preprocess data to handle missing values and encode categorical variables.</a:t>
          </a:r>
          <a:endParaRPr lang="en-IN" dirty="0"/>
        </a:p>
      </dgm:t>
    </dgm:pt>
    <dgm:pt modelId="{197263D5-C0FB-4E0D-8F09-86893DE08A40}" type="parTrans" cxnId="{35736DBA-0EE8-455A-9E65-9259308FB256}">
      <dgm:prSet/>
      <dgm:spPr/>
      <dgm:t>
        <a:bodyPr/>
        <a:lstStyle/>
        <a:p>
          <a:endParaRPr lang="en-IN"/>
        </a:p>
      </dgm:t>
    </dgm:pt>
    <dgm:pt modelId="{EAB5A03E-AA8D-4F12-90D7-F68A78E3015F}" type="sibTrans" cxnId="{35736DBA-0EE8-455A-9E65-9259308FB256}">
      <dgm:prSet/>
      <dgm:spPr/>
      <dgm:t>
        <a:bodyPr/>
        <a:lstStyle/>
        <a:p>
          <a:endParaRPr lang="en-IN"/>
        </a:p>
      </dgm:t>
    </dgm:pt>
    <dgm:pt modelId="{9ED4F2F0-3966-48DF-96EF-DF9FB434376F}">
      <dgm:prSet/>
      <dgm:spPr/>
      <dgm:t>
        <a:bodyPr/>
        <a:lstStyle/>
        <a:p>
          <a:r>
            <a:rPr lang="en-US" dirty="0"/>
            <a:t>Train the final model on the complete training dataset with optimized parameters.</a:t>
          </a:r>
          <a:endParaRPr lang="en-IN" dirty="0"/>
        </a:p>
      </dgm:t>
    </dgm:pt>
    <dgm:pt modelId="{C0D9B16C-F8DA-4E0D-88A6-2F1DAD22FC4F}" type="parTrans" cxnId="{D034916D-E659-4796-BF10-908EF3C7D511}">
      <dgm:prSet/>
      <dgm:spPr/>
      <dgm:t>
        <a:bodyPr/>
        <a:lstStyle/>
        <a:p>
          <a:endParaRPr lang="en-IN"/>
        </a:p>
      </dgm:t>
    </dgm:pt>
    <dgm:pt modelId="{DB2A02BD-509F-4E2E-9B3B-C60F073B81B3}" type="sibTrans" cxnId="{D034916D-E659-4796-BF10-908EF3C7D511}">
      <dgm:prSet/>
      <dgm:spPr/>
      <dgm:t>
        <a:bodyPr/>
        <a:lstStyle/>
        <a:p>
          <a:endParaRPr lang="en-IN"/>
        </a:p>
      </dgm:t>
    </dgm:pt>
    <dgm:pt modelId="{95961339-70CF-456F-B365-A52B7308BA91}">
      <dgm:prSet/>
      <dgm:spPr/>
      <dgm:t>
        <a:bodyPr/>
        <a:lstStyle/>
        <a:p>
          <a:r>
            <a:rPr lang="en-US" dirty="0"/>
            <a:t>Deploy the model for real-time price predictions, allowing users to input property features.</a:t>
          </a:r>
          <a:endParaRPr lang="en-IN" dirty="0"/>
        </a:p>
      </dgm:t>
    </dgm:pt>
    <dgm:pt modelId="{FEADB0CA-7AAB-48F0-911A-01AF56AC67A8}" type="parTrans" cxnId="{4BAA5422-B6A5-4CD0-807D-7B57523D571B}">
      <dgm:prSet/>
      <dgm:spPr/>
      <dgm:t>
        <a:bodyPr/>
        <a:lstStyle/>
        <a:p>
          <a:endParaRPr lang="en-IN"/>
        </a:p>
      </dgm:t>
    </dgm:pt>
    <dgm:pt modelId="{461D8FDD-7CC2-48FD-A478-7ABE2A038914}" type="sibTrans" cxnId="{4BAA5422-B6A5-4CD0-807D-7B57523D571B}">
      <dgm:prSet/>
      <dgm:spPr/>
      <dgm:t>
        <a:bodyPr/>
        <a:lstStyle/>
        <a:p>
          <a:endParaRPr lang="en-IN"/>
        </a:p>
      </dgm:t>
    </dgm:pt>
    <dgm:pt modelId="{2DE8184B-FE6C-49D5-AE18-30C54FDD8436}">
      <dgm:prSet/>
      <dgm:spPr/>
      <dgm:t>
        <a:bodyPr/>
        <a:lstStyle/>
        <a:p>
          <a:r>
            <a:rPr lang="en-US" b="0" i="0" dirty="0"/>
            <a:t>Continuously update and retrain the model with new data to ensure accuracy over time as market conditions change.</a:t>
          </a:r>
          <a:endParaRPr lang="en-IN" dirty="0"/>
        </a:p>
      </dgm:t>
    </dgm:pt>
    <dgm:pt modelId="{D46BF75D-8A36-4C51-8E9F-858BC354BDF0}" type="parTrans" cxnId="{9D3183B6-5274-42E8-98DB-AE4C438BB851}">
      <dgm:prSet/>
      <dgm:spPr/>
      <dgm:t>
        <a:bodyPr/>
        <a:lstStyle/>
        <a:p>
          <a:endParaRPr lang="en-IN"/>
        </a:p>
      </dgm:t>
    </dgm:pt>
    <dgm:pt modelId="{97B7693B-C2B4-4424-833B-288CE79B95A9}" type="sibTrans" cxnId="{9D3183B6-5274-42E8-98DB-AE4C438BB851}">
      <dgm:prSet/>
      <dgm:spPr/>
      <dgm:t>
        <a:bodyPr/>
        <a:lstStyle/>
        <a:p>
          <a:endParaRPr lang="en-IN"/>
        </a:p>
      </dgm:t>
    </dgm:pt>
    <dgm:pt modelId="{26D7449D-2125-4CD9-98CA-A2F9FC7B22B8}" type="pres">
      <dgm:prSet presAssocID="{D85A23EA-7A67-4C8C-9BB8-A526F4E6C3C8}" presName="Name0" presStyleCnt="0">
        <dgm:presLayoutVars>
          <dgm:dir/>
          <dgm:resizeHandles val="exact"/>
        </dgm:presLayoutVars>
      </dgm:prSet>
      <dgm:spPr/>
    </dgm:pt>
    <dgm:pt modelId="{A35EE531-1408-4C4D-8B9F-277C0A962B55}" type="pres">
      <dgm:prSet presAssocID="{D7D7C5D7-0A5D-4F1E-B3FE-E9CA47097A8B}" presName="node" presStyleLbl="node1" presStyleIdx="0" presStyleCnt="8">
        <dgm:presLayoutVars>
          <dgm:bulletEnabled val="1"/>
        </dgm:presLayoutVars>
      </dgm:prSet>
      <dgm:spPr/>
    </dgm:pt>
    <dgm:pt modelId="{67E22D57-73BB-493F-AC04-20E50372007B}" type="pres">
      <dgm:prSet presAssocID="{ECA4870F-1F74-48B0-99DA-04FED1C858C6}" presName="sibTrans" presStyleLbl="sibTrans1D1" presStyleIdx="0" presStyleCnt="7"/>
      <dgm:spPr/>
    </dgm:pt>
    <dgm:pt modelId="{2469CDFE-E065-4702-B61C-AD0BDC5BA66D}" type="pres">
      <dgm:prSet presAssocID="{ECA4870F-1F74-48B0-99DA-04FED1C858C6}" presName="connectorText" presStyleLbl="sibTrans1D1" presStyleIdx="0" presStyleCnt="7"/>
      <dgm:spPr/>
    </dgm:pt>
    <dgm:pt modelId="{CE0896C3-17B7-4035-B9E0-4063B82C00F6}" type="pres">
      <dgm:prSet presAssocID="{97EF3316-4374-4E89-8875-A400FC9544D3}" presName="node" presStyleLbl="node1" presStyleIdx="1" presStyleCnt="8">
        <dgm:presLayoutVars>
          <dgm:bulletEnabled val="1"/>
        </dgm:presLayoutVars>
      </dgm:prSet>
      <dgm:spPr/>
    </dgm:pt>
    <dgm:pt modelId="{2A7D91A7-AB8E-4D8D-A010-6DEB5F572A6F}" type="pres">
      <dgm:prSet presAssocID="{EFA5DBF5-8A74-47B7-A3D0-0F04E5249D29}" presName="sibTrans" presStyleLbl="sibTrans1D1" presStyleIdx="1" presStyleCnt="7"/>
      <dgm:spPr/>
    </dgm:pt>
    <dgm:pt modelId="{84AB29C6-F57D-4E8F-AE51-1C78E7BB449A}" type="pres">
      <dgm:prSet presAssocID="{EFA5DBF5-8A74-47B7-A3D0-0F04E5249D29}" presName="connectorText" presStyleLbl="sibTrans1D1" presStyleIdx="1" presStyleCnt="7"/>
      <dgm:spPr/>
    </dgm:pt>
    <dgm:pt modelId="{F955E43A-CE89-4218-A7BE-EDDB7BDE5A4B}" type="pres">
      <dgm:prSet presAssocID="{F7048593-4FC6-4B29-A331-1DC06EED4FE5}" presName="node" presStyleLbl="node1" presStyleIdx="2" presStyleCnt="8">
        <dgm:presLayoutVars>
          <dgm:bulletEnabled val="1"/>
        </dgm:presLayoutVars>
      </dgm:prSet>
      <dgm:spPr/>
    </dgm:pt>
    <dgm:pt modelId="{7CC7D200-6134-4FBB-9FD4-9AA9BC81F313}" type="pres">
      <dgm:prSet presAssocID="{EAB5A03E-AA8D-4F12-90D7-F68A78E3015F}" presName="sibTrans" presStyleLbl="sibTrans1D1" presStyleIdx="2" presStyleCnt="7"/>
      <dgm:spPr/>
    </dgm:pt>
    <dgm:pt modelId="{A5581E11-72F5-4B37-AFC9-E7389385499C}" type="pres">
      <dgm:prSet presAssocID="{EAB5A03E-AA8D-4F12-90D7-F68A78E3015F}" presName="connectorText" presStyleLbl="sibTrans1D1" presStyleIdx="2" presStyleCnt="7"/>
      <dgm:spPr/>
    </dgm:pt>
    <dgm:pt modelId="{9B983091-57CE-491A-A2B1-135EE985CABC}" type="pres">
      <dgm:prSet presAssocID="{3868439D-7034-4A03-8BB6-227B6B92C8BE}" presName="node" presStyleLbl="node1" presStyleIdx="3" presStyleCnt="8">
        <dgm:presLayoutVars>
          <dgm:bulletEnabled val="1"/>
        </dgm:presLayoutVars>
      </dgm:prSet>
      <dgm:spPr/>
    </dgm:pt>
    <dgm:pt modelId="{04306E3D-FC1A-467F-8403-8EB93208D397}" type="pres">
      <dgm:prSet presAssocID="{EA0474BE-3164-4699-B9EE-8276F223E792}" presName="sibTrans" presStyleLbl="sibTrans1D1" presStyleIdx="3" presStyleCnt="7"/>
      <dgm:spPr/>
    </dgm:pt>
    <dgm:pt modelId="{C5E724C1-CACB-4C86-A1A5-AD79386893CE}" type="pres">
      <dgm:prSet presAssocID="{EA0474BE-3164-4699-B9EE-8276F223E792}" presName="connectorText" presStyleLbl="sibTrans1D1" presStyleIdx="3" presStyleCnt="7"/>
      <dgm:spPr/>
    </dgm:pt>
    <dgm:pt modelId="{08A24452-9E68-47D0-9E43-E3BBBC789B58}" type="pres">
      <dgm:prSet presAssocID="{9ED4F2F0-3966-48DF-96EF-DF9FB434376F}" presName="node" presStyleLbl="node1" presStyleIdx="4" presStyleCnt="8">
        <dgm:presLayoutVars>
          <dgm:bulletEnabled val="1"/>
        </dgm:presLayoutVars>
      </dgm:prSet>
      <dgm:spPr/>
    </dgm:pt>
    <dgm:pt modelId="{F18A00CF-C9FB-4BBD-B99A-8E08D82CE7AD}" type="pres">
      <dgm:prSet presAssocID="{DB2A02BD-509F-4E2E-9B3B-C60F073B81B3}" presName="sibTrans" presStyleLbl="sibTrans1D1" presStyleIdx="4" presStyleCnt="7"/>
      <dgm:spPr/>
    </dgm:pt>
    <dgm:pt modelId="{468829BC-09A3-4238-96F1-05731168BD28}" type="pres">
      <dgm:prSet presAssocID="{DB2A02BD-509F-4E2E-9B3B-C60F073B81B3}" presName="connectorText" presStyleLbl="sibTrans1D1" presStyleIdx="4" presStyleCnt="7"/>
      <dgm:spPr/>
    </dgm:pt>
    <dgm:pt modelId="{D86C11A2-6D66-4CB5-8B73-F9CECA60B94F}" type="pres">
      <dgm:prSet presAssocID="{95961339-70CF-456F-B365-A52B7308BA91}" presName="node" presStyleLbl="node1" presStyleIdx="5" presStyleCnt="8">
        <dgm:presLayoutVars>
          <dgm:bulletEnabled val="1"/>
        </dgm:presLayoutVars>
      </dgm:prSet>
      <dgm:spPr/>
    </dgm:pt>
    <dgm:pt modelId="{0691BF6D-DE68-4D15-B827-F7F76E0CE91F}" type="pres">
      <dgm:prSet presAssocID="{461D8FDD-7CC2-48FD-A478-7ABE2A038914}" presName="sibTrans" presStyleLbl="sibTrans1D1" presStyleIdx="5" presStyleCnt="7"/>
      <dgm:spPr/>
    </dgm:pt>
    <dgm:pt modelId="{BF8B2AB2-AA07-480A-9A14-26542E4F3B25}" type="pres">
      <dgm:prSet presAssocID="{461D8FDD-7CC2-48FD-A478-7ABE2A038914}" presName="connectorText" presStyleLbl="sibTrans1D1" presStyleIdx="5" presStyleCnt="7"/>
      <dgm:spPr/>
    </dgm:pt>
    <dgm:pt modelId="{D3D81DAD-A682-403C-8DA4-FCB2757404FC}" type="pres">
      <dgm:prSet presAssocID="{2DE8184B-FE6C-49D5-AE18-30C54FDD8436}" presName="node" presStyleLbl="node1" presStyleIdx="6" presStyleCnt="8">
        <dgm:presLayoutVars>
          <dgm:bulletEnabled val="1"/>
        </dgm:presLayoutVars>
      </dgm:prSet>
      <dgm:spPr/>
    </dgm:pt>
    <dgm:pt modelId="{7B7B4B36-7276-47E5-9888-33A5397A4EFD}" type="pres">
      <dgm:prSet presAssocID="{97B7693B-C2B4-4424-833B-288CE79B95A9}" presName="sibTrans" presStyleLbl="sibTrans1D1" presStyleIdx="6" presStyleCnt="7"/>
      <dgm:spPr/>
    </dgm:pt>
    <dgm:pt modelId="{103A17EE-98CC-4197-900F-5B387B7F6C4A}" type="pres">
      <dgm:prSet presAssocID="{97B7693B-C2B4-4424-833B-288CE79B95A9}" presName="connectorText" presStyleLbl="sibTrans1D1" presStyleIdx="6" presStyleCnt="7"/>
      <dgm:spPr/>
    </dgm:pt>
    <dgm:pt modelId="{F24B5495-2D2E-4FED-96DC-A94518DF7EF6}" type="pres">
      <dgm:prSet presAssocID="{DA152783-6D54-4ECC-949A-12FCC0592068}" presName="node" presStyleLbl="node1" presStyleIdx="7" presStyleCnt="8">
        <dgm:presLayoutVars>
          <dgm:bulletEnabled val="1"/>
        </dgm:presLayoutVars>
      </dgm:prSet>
      <dgm:spPr/>
    </dgm:pt>
  </dgm:ptLst>
  <dgm:cxnLst>
    <dgm:cxn modelId="{82957B00-6942-486B-8558-6CE4D5CD15EC}" type="presOf" srcId="{3868439D-7034-4A03-8BB6-227B6B92C8BE}" destId="{9B983091-57CE-491A-A2B1-135EE985CABC}" srcOrd="0" destOrd="0" presId="urn:microsoft.com/office/officeart/2005/8/layout/bProcess3"/>
    <dgm:cxn modelId="{1495C008-8C19-4C18-ACB3-31FC3DA36CBB}" type="presOf" srcId="{EFA5DBF5-8A74-47B7-A3D0-0F04E5249D29}" destId="{84AB29C6-F57D-4E8F-AE51-1C78E7BB449A}" srcOrd="1" destOrd="0" presId="urn:microsoft.com/office/officeart/2005/8/layout/bProcess3"/>
    <dgm:cxn modelId="{0584AB09-DDB4-4C66-8A77-FD90282EB3B4}" type="presOf" srcId="{EA0474BE-3164-4699-B9EE-8276F223E792}" destId="{04306E3D-FC1A-467F-8403-8EB93208D397}" srcOrd="0" destOrd="0" presId="urn:microsoft.com/office/officeart/2005/8/layout/bProcess3"/>
    <dgm:cxn modelId="{2AA78B0C-4DDE-48E7-9ECD-60B478B39A60}" type="presOf" srcId="{97B7693B-C2B4-4424-833B-288CE79B95A9}" destId="{7B7B4B36-7276-47E5-9888-33A5397A4EFD}" srcOrd="0" destOrd="0" presId="urn:microsoft.com/office/officeart/2005/8/layout/bProcess3"/>
    <dgm:cxn modelId="{57B0DF0E-2E4F-45FC-8D2D-EB062BA73E3C}" type="presOf" srcId="{D7D7C5D7-0A5D-4F1E-B3FE-E9CA47097A8B}" destId="{A35EE531-1408-4C4D-8B9F-277C0A962B55}" srcOrd="0" destOrd="0" presId="urn:microsoft.com/office/officeart/2005/8/layout/bProcess3"/>
    <dgm:cxn modelId="{3164D016-24FB-485A-BA29-7AB87F567DD0}" type="presOf" srcId="{9ED4F2F0-3966-48DF-96EF-DF9FB434376F}" destId="{08A24452-9E68-47D0-9E43-E3BBBC789B58}" srcOrd="0" destOrd="0" presId="urn:microsoft.com/office/officeart/2005/8/layout/bProcess3"/>
    <dgm:cxn modelId="{FAAC471E-ABFB-4495-BAE8-CB359B49E6C7}" type="presOf" srcId="{F7048593-4FC6-4B29-A331-1DC06EED4FE5}" destId="{F955E43A-CE89-4218-A7BE-EDDB7BDE5A4B}" srcOrd="0" destOrd="0" presId="urn:microsoft.com/office/officeart/2005/8/layout/bProcess3"/>
    <dgm:cxn modelId="{4BAA5422-B6A5-4CD0-807D-7B57523D571B}" srcId="{D85A23EA-7A67-4C8C-9BB8-A526F4E6C3C8}" destId="{95961339-70CF-456F-B365-A52B7308BA91}" srcOrd="5" destOrd="0" parTransId="{FEADB0CA-7AAB-48F0-911A-01AF56AC67A8}" sibTransId="{461D8FDD-7CC2-48FD-A478-7ABE2A038914}"/>
    <dgm:cxn modelId="{D47A6B32-0522-4D5A-84AB-67BE0A7767A3}" type="presOf" srcId="{DA152783-6D54-4ECC-949A-12FCC0592068}" destId="{F24B5495-2D2E-4FED-96DC-A94518DF7EF6}" srcOrd="0" destOrd="0" presId="urn:microsoft.com/office/officeart/2005/8/layout/bProcess3"/>
    <dgm:cxn modelId="{49E32935-24DF-47DD-9FC7-B90C5AA652A2}" type="presOf" srcId="{DB2A02BD-509F-4E2E-9B3B-C60F073B81B3}" destId="{F18A00CF-C9FB-4BBD-B99A-8E08D82CE7AD}" srcOrd="0" destOrd="0" presId="urn:microsoft.com/office/officeart/2005/8/layout/bProcess3"/>
    <dgm:cxn modelId="{8E01523B-F473-4CE9-8F43-B4B064A08EF4}" type="presOf" srcId="{97EF3316-4374-4E89-8875-A400FC9544D3}" destId="{CE0896C3-17B7-4035-B9E0-4063B82C00F6}" srcOrd="0" destOrd="0" presId="urn:microsoft.com/office/officeart/2005/8/layout/bProcess3"/>
    <dgm:cxn modelId="{1529AB3D-61F7-4BD1-9AC6-A04FBCB62402}" type="presOf" srcId="{ECA4870F-1F74-48B0-99DA-04FED1C858C6}" destId="{2469CDFE-E065-4702-B61C-AD0BDC5BA66D}" srcOrd="1" destOrd="0" presId="urn:microsoft.com/office/officeart/2005/8/layout/bProcess3"/>
    <dgm:cxn modelId="{5231AB40-9B74-4DE7-93CC-660FC6CE927B}" type="presOf" srcId="{DB2A02BD-509F-4E2E-9B3B-C60F073B81B3}" destId="{468829BC-09A3-4238-96F1-05731168BD28}" srcOrd="1" destOrd="0" presId="urn:microsoft.com/office/officeart/2005/8/layout/bProcess3"/>
    <dgm:cxn modelId="{0C40184D-C21F-4CBA-A120-2B400BBC0DB3}" type="presOf" srcId="{97B7693B-C2B4-4424-833B-288CE79B95A9}" destId="{103A17EE-98CC-4197-900F-5B387B7F6C4A}" srcOrd="1" destOrd="0" presId="urn:microsoft.com/office/officeart/2005/8/layout/bProcess3"/>
    <dgm:cxn modelId="{D034916D-E659-4796-BF10-908EF3C7D511}" srcId="{D85A23EA-7A67-4C8C-9BB8-A526F4E6C3C8}" destId="{9ED4F2F0-3966-48DF-96EF-DF9FB434376F}" srcOrd="4" destOrd="0" parTransId="{C0D9B16C-F8DA-4E0D-88A6-2F1DAD22FC4F}" sibTransId="{DB2A02BD-509F-4E2E-9B3B-C60F073B81B3}"/>
    <dgm:cxn modelId="{0A91BA6E-AB3C-45CD-9210-CCE37D2B9B73}" srcId="{D85A23EA-7A67-4C8C-9BB8-A526F4E6C3C8}" destId="{DA152783-6D54-4ECC-949A-12FCC0592068}" srcOrd="7" destOrd="0" parTransId="{0C2EB950-D173-4940-9D14-EAA2BDBF2886}" sibTransId="{B8043F16-D10F-4103-8880-9B12C691C838}"/>
    <dgm:cxn modelId="{DAF5354F-E5EC-4E4B-8F83-1C4DB21EE658}" type="presOf" srcId="{95961339-70CF-456F-B365-A52B7308BA91}" destId="{D86C11A2-6D66-4CB5-8B73-F9CECA60B94F}" srcOrd="0" destOrd="0" presId="urn:microsoft.com/office/officeart/2005/8/layout/bProcess3"/>
    <dgm:cxn modelId="{9AD53F55-1AA7-491E-A777-48EB1641A88A}" srcId="{D85A23EA-7A67-4C8C-9BB8-A526F4E6C3C8}" destId="{3868439D-7034-4A03-8BB6-227B6B92C8BE}" srcOrd="3" destOrd="0" parTransId="{2029FCE2-02C2-4BAB-9183-41C8AC5004D6}" sibTransId="{EA0474BE-3164-4699-B9EE-8276F223E792}"/>
    <dgm:cxn modelId="{532A8D55-A121-4E8C-BC6D-F6F2BEF6AB77}" type="presOf" srcId="{EAB5A03E-AA8D-4F12-90D7-F68A78E3015F}" destId="{A5581E11-72F5-4B37-AFC9-E7389385499C}" srcOrd="1" destOrd="0" presId="urn:microsoft.com/office/officeart/2005/8/layout/bProcess3"/>
    <dgm:cxn modelId="{AB05287C-5611-4BB8-A73C-DE8343D16835}" type="presOf" srcId="{EAB5A03E-AA8D-4F12-90D7-F68A78E3015F}" destId="{7CC7D200-6134-4FBB-9FD4-9AA9BC81F313}" srcOrd="0" destOrd="0" presId="urn:microsoft.com/office/officeart/2005/8/layout/bProcess3"/>
    <dgm:cxn modelId="{26480780-97B8-412F-905B-B522A53A2F85}" type="presOf" srcId="{461D8FDD-7CC2-48FD-A478-7ABE2A038914}" destId="{0691BF6D-DE68-4D15-B827-F7F76E0CE91F}" srcOrd="0" destOrd="0" presId="urn:microsoft.com/office/officeart/2005/8/layout/bProcess3"/>
    <dgm:cxn modelId="{2EE81898-F891-4803-A44E-9E2E5D61A712}" srcId="{D85A23EA-7A67-4C8C-9BB8-A526F4E6C3C8}" destId="{97EF3316-4374-4E89-8875-A400FC9544D3}" srcOrd="1" destOrd="0" parTransId="{BC1857A1-5C37-472E-8EB2-D69D69E763D2}" sibTransId="{EFA5DBF5-8A74-47B7-A3D0-0F04E5249D29}"/>
    <dgm:cxn modelId="{2A8FF49A-05D4-4380-98E1-B34F033D1FAD}" type="presOf" srcId="{2DE8184B-FE6C-49D5-AE18-30C54FDD8436}" destId="{D3D81DAD-A682-403C-8DA4-FCB2757404FC}" srcOrd="0" destOrd="0" presId="urn:microsoft.com/office/officeart/2005/8/layout/bProcess3"/>
    <dgm:cxn modelId="{6D4D87B2-6CB2-4085-80BF-39881146BA3F}" type="presOf" srcId="{D85A23EA-7A67-4C8C-9BB8-A526F4E6C3C8}" destId="{26D7449D-2125-4CD9-98CA-A2F9FC7B22B8}" srcOrd="0" destOrd="0" presId="urn:microsoft.com/office/officeart/2005/8/layout/bProcess3"/>
    <dgm:cxn modelId="{9D3183B6-5274-42E8-98DB-AE4C438BB851}" srcId="{D85A23EA-7A67-4C8C-9BB8-A526F4E6C3C8}" destId="{2DE8184B-FE6C-49D5-AE18-30C54FDD8436}" srcOrd="6" destOrd="0" parTransId="{D46BF75D-8A36-4C51-8E9F-858BC354BDF0}" sibTransId="{97B7693B-C2B4-4424-833B-288CE79B95A9}"/>
    <dgm:cxn modelId="{35736DBA-0EE8-455A-9E65-9259308FB256}" srcId="{D85A23EA-7A67-4C8C-9BB8-A526F4E6C3C8}" destId="{F7048593-4FC6-4B29-A331-1DC06EED4FE5}" srcOrd="2" destOrd="0" parTransId="{197263D5-C0FB-4E0D-8F09-86893DE08A40}" sibTransId="{EAB5A03E-AA8D-4F12-90D7-F68A78E3015F}"/>
    <dgm:cxn modelId="{F81A6FD5-DD90-44D9-A838-F1856AB8C55A}" type="presOf" srcId="{461D8FDD-7CC2-48FD-A478-7ABE2A038914}" destId="{BF8B2AB2-AA07-480A-9A14-26542E4F3B25}" srcOrd="1" destOrd="0" presId="urn:microsoft.com/office/officeart/2005/8/layout/bProcess3"/>
    <dgm:cxn modelId="{1FE450E5-0676-4532-A7EE-8D38869182D3}" type="presOf" srcId="{EA0474BE-3164-4699-B9EE-8276F223E792}" destId="{C5E724C1-CACB-4C86-A1A5-AD79386893CE}" srcOrd="1" destOrd="0" presId="urn:microsoft.com/office/officeart/2005/8/layout/bProcess3"/>
    <dgm:cxn modelId="{E581FEE7-2E2C-4689-AA21-54809BBD4F5C}" type="presOf" srcId="{ECA4870F-1F74-48B0-99DA-04FED1C858C6}" destId="{67E22D57-73BB-493F-AC04-20E50372007B}" srcOrd="0" destOrd="0" presId="urn:microsoft.com/office/officeart/2005/8/layout/bProcess3"/>
    <dgm:cxn modelId="{D6C22EEF-5115-4A8C-89BC-A7251F2DDEDE}" srcId="{D85A23EA-7A67-4C8C-9BB8-A526F4E6C3C8}" destId="{D7D7C5D7-0A5D-4F1E-B3FE-E9CA47097A8B}" srcOrd="0" destOrd="0" parTransId="{B617216B-AC67-4552-A636-7AF707E97522}" sibTransId="{ECA4870F-1F74-48B0-99DA-04FED1C858C6}"/>
    <dgm:cxn modelId="{F85347F0-AA89-422C-ACFF-58E460D4616F}" type="presOf" srcId="{EFA5DBF5-8A74-47B7-A3D0-0F04E5249D29}" destId="{2A7D91A7-AB8E-4D8D-A010-6DEB5F572A6F}" srcOrd="0" destOrd="0" presId="urn:microsoft.com/office/officeart/2005/8/layout/bProcess3"/>
    <dgm:cxn modelId="{5C2547BA-6A42-4B14-AB99-7463F1676298}" type="presParOf" srcId="{26D7449D-2125-4CD9-98CA-A2F9FC7B22B8}" destId="{A35EE531-1408-4C4D-8B9F-277C0A962B55}" srcOrd="0" destOrd="0" presId="urn:microsoft.com/office/officeart/2005/8/layout/bProcess3"/>
    <dgm:cxn modelId="{1950F6BF-A5DB-4BDB-A5F9-853B779CD7AF}" type="presParOf" srcId="{26D7449D-2125-4CD9-98CA-A2F9FC7B22B8}" destId="{67E22D57-73BB-493F-AC04-20E50372007B}" srcOrd="1" destOrd="0" presId="urn:microsoft.com/office/officeart/2005/8/layout/bProcess3"/>
    <dgm:cxn modelId="{8434D071-47A9-4274-ADBA-DEB2E773BFDF}" type="presParOf" srcId="{67E22D57-73BB-493F-AC04-20E50372007B}" destId="{2469CDFE-E065-4702-B61C-AD0BDC5BA66D}" srcOrd="0" destOrd="0" presId="urn:microsoft.com/office/officeart/2005/8/layout/bProcess3"/>
    <dgm:cxn modelId="{F58E9AA3-152E-4E79-9D31-9E0ADA2682FE}" type="presParOf" srcId="{26D7449D-2125-4CD9-98CA-A2F9FC7B22B8}" destId="{CE0896C3-17B7-4035-B9E0-4063B82C00F6}" srcOrd="2" destOrd="0" presId="urn:microsoft.com/office/officeart/2005/8/layout/bProcess3"/>
    <dgm:cxn modelId="{788A22EF-02E3-476A-B7FE-8D2A1EA6C721}" type="presParOf" srcId="{26D7449D-2125-4CD9-98CA-A2F9FC7B22B8}" destId="{2A7D91A7-AB8E-4D8D-A010-6DEB5F572A6F}" srcOrd="3" destOrd="0" presId="urn:microsoft.com/office/officeart/2005/8/layout/bProcess3"/>
    <dgm:cxn modelId="{74D6456D-3B91-42B8-895C-A36524B61E01}" type="presParOf" srcId="{2A7D91A7-AB8E-4D8D-A010-6DEB5F572A6F}" destId="{84AB29C6-F57D-4E8F-AE51-1C78E7BB449A}" srcOrd="0" destOrd="0" presId="urn:microsoft.com/office/officeart/2005/8/layout/bProcess3"/>
    <dgm:cxn modelId="{85D997E8-3745-47F6-A547-2B3FE0175C7B}" type="presParOf" srcId="{26D7449D-2125-4CD9-98CA-A2F9FC7B22B8}" destId="{F955E43A-CE89-4218-A7BE-EDDB7BDE5A4B}" srcOrd="4" destOrd="0" presId="urn:microsoft.com/office/officeart/2005/8/layout/bProcess3"/>
    <dgm:cxn modelId="{3D802727-C691-42E6-801C-7ED821635748}" type="presParOf" srcId="{26D7449D-2125-4CD9-98CA-A2F9FC7B22B8}" destId="{7CC7D200-6134-4FBB-9FD4-9AA9BC81F313}" srcOrd="5" destOrd="0" presId="urn:microsoft.com/office/officeart/2005/8/layout/bProcess3"/>
    <dgm:cxn modelId="{3A73FD11-F376-41BF-B441-5D54952A3767}" type="presParOf" srcId="{7CC7D200-6134-4FBB-9FD4-9AA9BC81F313}" destId="{A5581E11-72F5-4B37-AFC9-E7389385499C}" srcOrd="0" destOrd="0" presId="urn:microsoft.com/office/officeart/2005/8/layout/bProcess3"/>
    <dgm:cxn modelId="{C2A594B3-DA8C-40E2-93B2-88B17E41B19C}" type="presParOf" srcId="{26D7449D-2125-4CD9-98CA-A2F9FC7B22B8}" destId="{9B983091-57CE-491A-A2B1-135EE985CABC}" srcOrd="6" destOrd="0" presId="urn:microsoft.com/office/officeart/2005/8/layout/bProcess3"/>
    <dgm:cxn modelId="{B6297F15-10E2-43D3-A460-1967BA3BD2C3}" type="presParOf" srcId="{26D7449D-2125-4CD9-98CA-A2F9FC7B22B8}" destId="{04306E3D-FC1A-467F-8403-8EB93208D397}" srcOrd="7" destOrd="0" presId="urn:microsoft.com/office/officeart/2005/8/layout/bProcess3"/>
    <dgm:cxn modelId="{BBF77CDE-D98E-44D2-BBB5-6A7134ED56E8}" type="presParOf" srcId="{04306E3D-FC1A-467F-8403-8EB93208D397}" destId="{C5E724C1-CACB-4C86-A1A5-AD79386893CE}" srcOrd="0" destOrd="0" presId="urn:microsoft.com/office/officeart/2005/8/layout/bProcess3"/>
    <dgm:cxn modelId="{E60C59B8-DB96-40AE-BDFA-328216BB7A54}" type="presParOf" srcId="{26D7449D-2125-4CD9-98CA-A2F9FC7B22B8}" destId="{08A24452-9E68-47D0-9E43-E3BBBC789B58}" srcOrd="8" destOrd="0" presId="urn:microsoft.com/office/officeart/2005/8/layout/bProcess3"/>
    <dgm:cxn modelId="{32B83FB1-AC49-4501-8265-2D6699823E9A}" type="presParOf" srcId="{26D7449D-2125-4CD9-98CA-A2F9FC7B22B8}" destId="{F18A00CF-C9FB-4BBD-B99A-8E08D82CE7AD}" srcOrd="9" destOrd="0" presId="urn:microsoft.com/office/officeart/2005/8/layout/bProcess3"/>
    <dgm:cxn modelId="{E404B9AF-73EE-4A06-AFAB-24DC01638382}" type="presParOf" srcId="{F18A00CF-C9FB-4BBD-B99A-8E08D82CE7AD}" destId="{468829BC-09A3-4238-96F1-05731168BD28}" srcOrd="0" destOrd="0" presId="urn:microsoft.com/office/officeart/2005/8/layout/bProcess3"/>
    <dgm:cxn modelId="{9FCD6AA3-464E-44A8-A70B-E8955370BEEB}" type="presParOf" srcId="{26D7449D-2125-4CD9-98CA-A2F9FC7B22B8}" destId="{D86C11A2-6D66-4CB5-8B73-F9CECA60B94F}" srcOrd="10" destOrd="0" presId="urn:microsoft.com/office/officeart/2005/8/layout/bProcess3"/>
    <dgm:cxn modelId="{7D5A7AE8-C09D-4D16-8358-D92E4DDAAFCA}" type="presParOf" srcId="{26D7449D-2125-4CD9-98CA-A2F9FC7B22B8}" destId="{0691BF6D-DE68-4D15-B827-F7F76E0CE91F}" srcOrd="11" destOrd="0" presId="urn:microsoft.com/office/officeart/2005/8/layout/bProcess3"/>
    <dgm:cxn modelId="{E77B145F-6F70-4DDE-B817-B46AA8085714}" type="presParOf" srcId="{0691BF6D-DE68-4D15-B827-F7F76E0CE91F}" destId="{BF8B2AB2-AA07-480A-9A14-26542E4F3B25}" srcOrd="0" destOrd="0" presId="urn:microsoft.com/office/officeart/2005/8/layout/bProcess3"/>
    <dgm:cxn modelId="{E46A1BFB-0CF4-4E1D-AC36-5869AD4491D4}" type="presParOf" srcId="{26D7449D-2125-4CD9-98CA-A2F9FC7B22B8}" destId="{D3D81DAD-A682-403C-8DA4-FCB2757404FC}" srcOrd="12" destOrd="0" presId="urn:microsoft.com/office/officeart/2005/8/layout/bProcess3"/>
    <dgm:cxn modelId="{B61FBA6D-6BA2-499A-8FDA-1C0A4C9B76F9}" type="presParOf" srcId="{26D7449D-2125-4CD9-98CA-A2F9FC7B22B8}" destId="{7B7B4B36-7276-47E5-9888-33A5397A4EFD}" srcOrd="13" destOrd="0" presId="urn:microsoft.com/office/officeart/2005/8/layout/bProcess3"/>
    <dgm:cxn modelId="{5F4CC0D3-D693-46AF-9443-FA421386D7BC}" type="presParOf" srcId="{7B7B4B36-7276-47E5-9888-33A5397A4EFD}" destId="{103A17EE-98CC-4197-900F-5B387B7F6C4A}" srcOrd="0" destOrd="0" presId="urn:microsoft.com/office/officeart/2005/8/layout/bProcess3"/>
    <dgm:cxn modelId="{1032DBE1-E759-4014-84D3-B4F508C5D227}" type="presParOf" srcId="{26D7449D-2125-4CD9-98CA-A2F9FC7B22B8}" destId="{F24B5495-2D2E-4FED-96DC-A94518DF7EF6}"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BE0D8-09D9-4B00-BCA1-BEBAD1909A4E}">
      <dsp:nvSpPr>
        <dsp:cNvPr id="0" name=""/>
        <dsp:cNvSpPr/>
      </dsp:nvSpPr>
      <dsp:spPr>
        <a:xfrm>
          <a:off x="0" y="196849"/>
          <a:ext cx="6277810" cy="8663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latin typeface="Calisto MT" panose="02040603050505030304" pitchFamily="18" charset="0"/>
            </a:rPr>
            <a:t>Problem Statement</a:t>
          </a:r>
          <a:r>
            <a:rPr lang="en-IN" sz="2500" kern="1200" dirty="0"/>
            <a:t>:</a:t>
          </a:r>
        </a:p>
      </dsp:txBody>
      <dsp:txXfrm>
        <a:off x="42294" y="239143"/>
        <a:ext cx="6193222" cy="781810"/>
      </dsp:txXfrm>
    </dsp:sp>
    <dsp:sp modelId="{8C97A0A0-26AF-4E16-A20B-6513DF110B09}">
      <dsp:nvSpPr>
        <dsp:cNvPr id="0" name=""/>
        <dsp:cNvSpPr/>
      </dsp:nvSpPr>
      <dsp:spPr>
        <a:xfrm>
          <a:off x="0" y="1181237"/>
          <a:ext cx="6277810" cy="117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32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0" i="0" u="none" kern="1200" dirty="0"/>
            <a:t>   </a:t>
          </a:r>
          <a:r>
            <a:rPr lang="en-US" sz="2000" b="0" i="0" u="none" kern="1200" dirty="0">
              <a:latin typeface="Bell MT" panose="02020503060305020303" pitchFamily="18" charset="0"/>
            </a:rPr>
            <a:t>Develop a machine learning model to predict house price based on various features such as number of bedrooms, square footage, location and other relevant factors.</a:t>
          </a:r>
          <a:endParaRPr lang="en-IN" sz="2000" kern="1200" dirty="0">
            <a:latin typeface="Bell MT" panose="02020503060305020303" pitchFamily="18" charset="0"/>
          </a:endParaRPr>
        </a:p>
      </dsp:txBody>
      <dsp:txXfrm>
        <a:off x="0" y="1181237"/>
        <a:ext cx="6277810" cy="1177312"/>
      </dsp:txXfrm>
    </dsp:sp>
    <dsp:sp modelId="{D3AE1837-0C72-42E8-94E8-D1922D8264A4}">
      <dsp:nvSpPr>
        <dsp:cNvPr id="0" name=""/>
        <dsp:cNvSpPr/>
      </dsp:nvSpPr>
      <dsp:spPr>
        <a:xfrm>
          <a:off x="0" y="2515792"/>
          <a:ext cx="6277810" cy="9360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latin typeface="Calisto MT" panose="02040603050505030304" pitchFamily="18" charset="0"/>
            </a:rPr>
            <a:t>OBJECTIVE </a:t>
          </a:r>
          <a:r>
            <a:rPr lang="en-IN" sz="2900" kern="1200" dirty="0"/>
            <a:t>:</a:t>
          </a:r>
        </a:p>
      </dsp:txBody>
      <dsp:txXfrm>
        <a:off x="45696" y="2561488"/>
        <a:ext cx="6186418" cy="844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4DC3-EBCB-49C8-B7E6-085AD47FAECC}">
      <dsp:nvSpPr>
        <dsp:cNvPr id="0" name=""/>
        <dsp:cNvSpPr/>
      </dsp:nvSpPr>
      <dsp:spPr>
        <a:xfrm>
          <a:off x="4531325" y="2179"/>
          <a:ext cx="6796989" cy="73996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t>Sales prices, property features (size, bedrooms, bathrooms), and transaction dates</a:t>
          </a:r>
          <a:r>
            <a:rPr lang="en-US" sz="1200" b="0" i="0" u="none" kern="1200" dirty="0"/>
            <a:t>.</a:t>
          </a:r>
          <a:endParaRPr lang="en-IN" sz="1200" kern="1200" dirty="0"/>
        </a:p>
      </dsp:txBody>
      <dsp:txXfrm>
        <a:off x="4531325" y="94674"/>
        <a:ext cx="6519504" cy="554971"/>
      </dsp:txXfrm>
    </dsp:sp>
    <dsp:sp modelId="{AEE863D2-9215-4DF6-85D2-8E1E70B9B317}">
      <dsp:nvSpPr>
        <dsp:cNvPr id="0" name=""/>
        <dsp:cNvSpPr/>
      </dsp:nvSpPr>
      <dsp:spPr>
        <a:xfrm>
          <a:off x="0" y="2179"/>
          <a:ext cx="4531326" cy="7399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b="1" i="0" u="none" kern="1200" dirty="0"/>
            <a:t>1. Historical Housing Data:</a:t>
          </a:r>
          <a:endParaRPr lang="en-IN" sz="3000" kern="1200" dirty="0"/>
        </a:p>
      </dsp:txBody>
      <dsp:txXfrm>
        <a:off x="36122" y="38301"/>
        <a:ext cx="4459082" cy="667717"/>
      </dsp:txXfrm>
    </dsp:sp>
    <dsp:sp modelId="{9F8328FB-16A1-4672-85E6-96F6C9284B4E}">
      <dsp:nvSpPr>
        <dsp:cNvPr id="0" name=""/>
        <dsp:cNvSpPr/>
      </dsp:nvSpPr>
      <dsp:spPr>
        <a:xfrm>
          <a:off x="4531325" y="816136"/>
          <a:ext cx="6796989" cy="73996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t>Median income, employment rates, and economic growth data</a:t>
          </a:r>
          <a:r>
            <a:rPr lang="en-US" sz="1200" b="0" i="0" u="none" kern="1200" dirty="0"/>
            <a:t>.</a:t>
          </a:r>
          <a:endParaRPr lang="en-IN" sz="1200" kern="1200" dirty="0"/>
        </a:p>
      </dsp:txBody>
      <dsp:txXfrm>
        <a:off x="4531325" y="908631"/>
        <a:ext cx="6519504" cy="554971"/>
      </dsp:txXfrm>
    </dsp:sp>
    <dsp:sp modelId="{41EF46E1-FAD4-489A-9FF0-A7A7AB3E4AC0}">
      <dsp:nvSpPr>
        <dsp:cNvPr id="0" name=""/>
        <dsp:cNvSpPr/>
      </dsp:nvSpPr>
      <dsp:spPr>
        <a:xfrm>
          <a:off x="0" y="816136"/>
          <a:ext cx="4531326" cy="7399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b="1" i="0" u="none" kern="1200" dirty="0"/>
            <a:t>2. Economic Indicators:</a:t>
          </a:r>
          <a:endParaRPr lang="en-IN" sz="3000" kern="1200" dirty="0"/>
        </a:p>
      </dsp:txBody>
      <dsp:txXfrm>
        <a:off x="36122" y="852258"/>
        <a:ext cx="4459082" cy="667717"/>
      </dsp:txXfrm>
    </dsp:sp>
    <dsp:sp modelId="{7D15B734-0EB1-429C-8125-618E5656BF84}">
      <dsp:nvSpPr>
        <dsp:cNvPr id="0" name=""/>
        <dsp:cNvSpPr/>
      </dsp:nvSpPr>
      <dsp:spPr>
        <a:xfrm>
          <a:off x="4542244" y="1630094"/>
          <a:ext cx="6770727" cy="1075837"/>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p>
        <a:p>
          <a:pPr marL="228600" lvl="1" indent="-228600" algn="l" defTabSz="889000">
            <a:lnSpc>
              <a:spcPct val="90000"/>
            </a:lnSpc>
            <a:spcBef>
              <a:spcPct val="0"/>
            </a:spcBef>
            <a:spcAft>
              <a:spcPct val="15000"/>
            </a:spcAft>
            <a:buChar char="•"/>
          </a:pPr>
          <a:r>
            <a:rPr lang="en-US" sz="2000" b="0" i="0" u="none" kern="1200" dirty="0"/>
            <a:t>Location attributes such as neighborhood characteristics and proximity to amenities (schools, parks).</a:t>
          </a:r>
          <a:endParaRPr lang="en-US" sz="2000" kern="1200" dirty="0"/>
        </a:p>
      </dsp:txBody>
      <dsp:txXfrm>
        <a:off x="4542244" y="1764574"/>
        <a:ext cx="6367288" cy="806877"/>
      </dsp:txXfrm>
    </dsp:sp>
    <dsp:sp modelId="{5CEE260E-5DFA-4E6C-B44C-8F6540FD9EE7}">
      <dsp:nvSpPr>
        <dsp:cNvPr id="0" name=""/>
        <dsp:cNvSpPr/>
      </dsp:nvSpPr>
      <dsp:spPr>
        <a:xfrm>
          <a:off x="15343" y="1798032"/>
          <a:ext cx="4526900" cy="7399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b="1" i="0" u="none" kern="1200" dirty="0"/>
            <a:t>3. Geographic Data:</a:t>
          </a:r>
          <a:endParaRPr lang="en-IN" sz="3000" kern="1200" dirty="0"/>
        </a:p>
      </dsp:txBody>
      <dsp:txXfrm>
        <a:off x="51465" y="1834154"/>
        <a:ext cx="4454656" cy="667717"/>
      </dsp:txXfrm>
    </dsp:sp>
    <dsp:sp modelId="{8D3D21D4-040A-4431-925E-92714EF3D378}">
      <dsp:nvSpPr>
        <dsp:cNvPr id="0" name=""/>
        <dsp:cNvSpPr/>
      </dsp:nvSpPr>
      <dsp:spPr>
        <a:xfrm>
          <a:off x="4531325" y="2779927"/>
          <a:ext cx="6796989" cy="73996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0" i="0" u="none" kern="1200" dirty="0"/>
            <a:t>Historical trends in property prices, average days on market, and inventory levels.</a:t>
          </a:r>
          <a:endParaRPr lang="en-IN" sz="2000" kern="1200" dirty="0"/>
        </a:p>
      </dsp:txBody>
      <dsp:txXfrm>
        <a:off x="4531325" y="2872422"/>
        <a:ext cx="6519504" cy="554971"/>
      </dsp:txXfrm>
    </dsp:sp>
    <dsp:sp modelId="{9EA54AB9-C1B4-40B2-982F-43AD93D18425}">
      <dsp:nvSpPr>
        <dsp:cNvPr id="0" name=""/>
        <dsp:cNvSpPr/>
      </dsp:nvSpPr>
      <dsp:spPr>
        <a:xfrm>
          <a:off x="0" y="2779927"/>
          <a:ext cx="4531326" cy="7399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b="0" kern="1200" dirty="0"/>
            <a:t>4.</a:t>
          </a:r>
          <a:r>
            <a:rPr lang="en-IN" sz="3000" b="1" kern="1200" dirty="0"/>
            <a:t>Market Trends</a:t>
          </a:r>
          <a:r>
            <a:rPr lang="en-IN" sz="3000" b="0" kern="1200" dirty="0"/>
            <a:t>:</a:t>
          </a:r>
        </a:p>
      </dsp:txBody>
      <dsp:txXfrm>
        <a:off x="36122" y="2816049"/>
        <a:ext cx="4459082" cy="667717"/>
      </dsp:txXfrm>
    </dsp:sp>
    <dsp:sp modelId="{85FFB7E1-5647-4159-A7F7-6C9BCEE619EF}">
      <dsp:nvSpPr>
        <dsp:cNvPr id="0" name=""/>
        <dsp:cNvSpPr/>
      </dsp:nvSpPr>
      <dsp:spPr>
        <a:xfrm>
          <a:off x="4531325" y="3593885"/>
          <a:ext cx="6796989" cy="73996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t>Property age, condition, and unique features (e.g., pool, garage).</a:t>
          </a:r>
          <a:endParaRPr lang="en-IN" sz="2000" kern="1200" dirty="0"/>
        </a:p>
      </dsp:txBody>
      <dsp:txXfrm>
        <a:off x="4531325" y="3686380"/>
        <a:ext cx="6519504" cy="554971"/>
      </dsp:txXfrm>
    </dsp:sp>
    <dsp:sp modelId="{34DD8991-7CFF-47AF-80DB-2A4305D81DCA}">
      <dsp:nvSpPr>
        <dsp:cNvPr id="0" name=""/>
        <dsp:cNvSpPr/>
      </dsp:nvSpPr>
      <dsp:spPr>
        <a:xfrm>
          <a:off x="0" y="3593885"/>
          <a:ext cx="4531326" cy="7399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b="1" i="0" u="none" kern="1200" dirty="0"/>
            <a:t>5. Additional Factors:</a:t>
          </a:r>
          <a:endParaRPr lang="en-IN" sz="3000" kern="1200" dirty="0"/>
        </a:p>
      </dsp:txBody>
      <dsp:txXfrm>
        <a:off x="36122" y="3630007"/>
        <a:ext cx="4459082" cy="667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4DC3-EBCB-49C8-B7E6-085AD47FAECC}">
      <dsp:nvSpPr>
        <dsp:cNvPr id="0" name=""/>
        <dsp:cNvSpPr/>
      </dsp:nvSpPr>
      <dsp:spPr>
        <a:xfrm>
          <a:off x="2108859" y="19921"/>
          <a:ext cx="3859313" cy="74400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u="none" kern="1200" dirty="0"/>
            <a:t> </a:t>
          </a:r>
          <a:r>
            <a:rPr lang="en-IN" sz="1200" b="0" i="0" u="none" kern="1200" dirty="0"/>
            <a:t> </a:t>
          </a:r>
          <a:r>
            <a:rPr lang="en-IN" sz="1200" b="1" i="0" u="none" kern="1200" dirty="0">
              <a:latin typeface="Bell MT" panose="02020503060305020303" pitchFamily="18" charset="0"/>
            </a:rPr>
            <a:t>Handle missing values (imputation/removal).</a:t>
          </a:r>
          <a:endParaRPr lang="en-IN" sz="1200" b="1" kern="1200" dirty="0">
            <a:latin typeface="Bell MT" panose="02020503060305020303" pitchFamily="18" charset="0"/>
          </a:endParaRPr>
        </a:p>
        <a:p>
          <a:pPr marL="114300" lvl="1" indent="-114300" algn="l" defTabSz="533400">
            <a:lnSpc>
              <a:spcPct val="90000"/>
            </a:lnSpc>
            <a:spcBef>
              <a:spcPct val="0"/>
            </a:spcBef>
            <a:spcAft>
              <a:spcPct val="15000"/>
            </a:spcAft>
            <a:buFont typeface="Wingdings" panose="05000000000000000000" pitchFamily="2" charset="2"/>
            <a:buChar char="§"/>
          </a:pPr>
          <a:r>
            <a:rPr lang="en-IN" sz="1200" b="1" i="0" u="none" kern="1200" dirty="0">
              <a:latin typeface="Bell MT" panose="02020503060305020303" pitchFamily="18" charset="0"/>
            </a:rPr>
            <a:t>Remove duplicate entries.</a:t>
          </a:r>
          <a:endParaRPr lang="en-IN" sz="1200" b="1" kern="1200" dirty="0">
            <a:latin typeface="Bell MT" panose="02020503060305020303" pitchFamily="18" charset="0"/>
          </a:endParaRPr>
        </a:p>
      </dsp:txBody>
      <dsp:txXfrm>
        <a:off x="2108859" y="112922"/>
        <a:ext cx="3580311" cy="558004"/>
      </dsp:txXfrm>
    </dsp:sp>
    <dsp:sp modelId="{AEE863D2-9215-4DF6-85D2-8E1E70B9B317}">
      <dsp:nvSpPr>
        <dsp:cNvPr id="0" name=""/>
        <dsp:cNvSpPr/>
      </dsp:nvSpPr>
      <dsp:spPr>
        <a:xfrm>
          <a:off x="180506" y="76142"/>
          <a:ext cx="1884270" cy="6428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1" i="0" u="none" kern="1200" dirty="0"/>
            <a:t>1. Data Cleaning:</a:t>
          </a:r>
          <a:endParaRPr lang="en-IN" sz="1700" kern="1200" dirty="0"/>
        </a:p>
      </dsp:txBody>
      <dsp:txXfrm>
        <a:off x="211886" y="107522"/>
        <a:ext cx="1821510" cy="580069"/>
      </dsp:txXfrm>
    </dsp:sp>
    <dsp:sp modelId="{9F8328FB-16A1-4672-85E6-96F6C9284B4E}">
      <dsp:nvSpPr>
        <dsp:cNvPr id="0" name=""/>
        <dsp:cNvSpPr/>
      </dsp:nvSpPr>
      <dsp:spPr>
        <a:xfrm>
          <a:off x="2079477" y="887024"/>
          <a:ext cx="3829720" cy="74400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n-IN" sz="1200" b="1" i="0" u="none" kern="1200" dirty="0">
              <a:latin typeface="Bell MT" panose="02020503060305020303" pitchFamily="18" charset="0"/>
            </a:rPr>
            <a:t>Normalize/standardize numerical features.</a:t>
          </a:r>
        </a:p>
        <a:p>
          <a:pPr marL="114300" lvl="1" indent="-114300" algn="l" defTabSz="533400">
            <a:lnSpc>
              <a:spcPct val="90000"/>
            </a:lnSpc>
            <a:spcBef>
              <a:spcPct val="0"/>
            </a:spcBef>
            <a:spcAft>
              <a:spcPct val="15000"/>
            </a:spcAft>
            <a:buChar char="•"/>
          </a:pPr>
          <a:r>
            <a:rPr lang="en-IN" sz="1200" b="1" i="0" u="none" kern="1200" dirty="0">
              <a:latin typeface="Bell MT" panose="02020503060305020303" pitchFamily="18" charset="0"/>
            </a:rPr>
            <a:t>Encode categorical variables (one-hot/label encoding</a:t>
          </a:r>
          <a:endParaRPr lang="en-IN" sz="1200" b="1" kern="1200" dirty="0">
            <a:latin typeface="Bell MT" panose="02020503060305020303" pitchFamily="18" charset="0"/>
          </a:endParaRPr>
        </a:p>
      </dsp:txBody>
      <dsp:txXfrm>
        <a:off x="2079477" y="980025"/>
        <a:ext cx="3550718" cy="558004"/>
      </dsp:txXfrm>
    </dsp:sp>
    <dsp:sp modelId="{41EF46E1-FAD4-489A-9FF0-A7A7AB3E4AC0}">
      <dsp:nvSpPr>
        <dsp:cNvPr id="0" name=""/>
        <dsp:cNvSpPr/>
      </dsp:nvSpPr>
      <dsp:spPr>
        <a:xfrm>
          <a:off x="152404" y="882988"/>
          <a:ext cx="1813734" cy="6736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1" i="0" u="none" kern="1200" dirty="0"/>
            <a:t>2. Data Transformation:</a:t>
          </a:r>
          <a:endParaRPr lang="en-IN" sz="1700" kern="1200" dirty="0"/>
        </a:p>
      </dsp:txBody>
      <dsp:txXfrm>
        <a:off x="185286" y="915870"/>
        <a:ext cx="1747970" cy="607837"/>
      </dsp:txXfrm>
    </dsp:sp>
    <dsp:sp modelId="{7D15B734-0EB1-429C-8125-618E5656BF84}">
      <dsp:nvSpPr>
        <dsp:cNvPr id="0" name=""/>
        <dsp:cNvSpPr/>
      </dsp:nvSpPr>
      <dsp:spPr>
        <a:xfrm>
          <a:off x="2017755" y="1667115"/>
          <a:ext cx="3930053" cy="851388"/>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n-US" sz="1200" b="1" i="0" u="none" kern="1200" dirty="0">
              <a:latin typeface="Bell MT" panose="02020503060305020303" pitchFamily="18" charset="0"/>
            </a:rPr>
            <a:t>Create new features (e.g., price per square foot, property age).</a:t>
          </a:r>
          <a:endParaRPr lang="en-IN" sz="1200" b="1" i="0" u="none" kern="1200" dirty="0">
            <a:latin typeface="Bell MT" panose="02020503060305020303" pitchFamily="18" charset="0"/>
          </a:endParaRPr>
        </a:p>
        <a:p>
          <a:pPr marL="114300" lvl="1" indent="-114300" algn="l" defTabSz="533400">
            <a:lnSpc>
              <a:spcPct val="90000"/>
            </a:lnSpc>
            <a:spcBef>
              <a:spcPct val="0"/>
            </a:spcBef>
            <a:spcAft>
              <a:spcPct val="15000"/>
            </a:spcAft>
            <a:buFont typeface="Wingdings" panose="05000000000000000000" pitchFamily="2" charset="2"/>
            <a:buChar char="§"/>
          </a:pPr>
          <a:r>
            <a:rPr lang="en-US" sz="1200" b="1" i="0" u="none" kern="1200" dirty="0">
              <a:latin typeface="Bell MT" panose="02020503060305020303" pitchFamily="18" charset="0"/>
            </a:rPr>
            <a:t>Select important features using correlation analysis.</a:t>
          </a:r>
          <a:endParaRPr lang="en-IN" sz="1200" b="1" kern="1200" dirty="0">
            <a:latin typeface="Bell MT" panose="02020503060305020303" pitchFamily="18" charset="0"/>
          </a:endParaRPr>
        </a:p>
      </dsp:txBody>
      <dsp:txXfrm>
        <a:off x="2017755" y="1773539"/>
        <a:ext cx="3610783" cy="638541"/>
      </dsp:txXfrm>
    </dsp:sp>
    <dsp:sp modelId="{5CEE260E-5DFA-4E6C-B44C-8F6540FD9EE7}">
      <dsp:nvSpPr>
        <dsp:cNvPr id="0" name=""/>
        <dsp:cNvSpPr/>
      </dsp:nvSpPr>
      <dsp:spPr>
        <a:xfrm>
          <a:off x="152416" y="1667115"/>
          <a:ext cx="1827378" cy="650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1" i="0" u="none" kern="1200" dirty="0"/>
            <a:t>3. Feature Engineering:</a:t>
          </a:r>
          <a:endParaRPr lang="en-IN" sz="1700" kern="1200" dirty="0"/>
        </a:p>
      </dsp:txBody>
      <dsp:txXfrm>
        <a:off x="184183" y="1698882"/>
        <a:ext cx="1763844" cy="587226"/>
      </dsp:txXfrm>
    </dsp:sp>
    <dsp:sp modelId="{8D3D21D4-040A-4431-925E-92714EF3D378}">
      <dsp:nvSpPr>
        <dsp:cNvPr id="0" name=""/>
        <dsp:cNvSpPr/>
      </dsp:nvSpPr>
      <dsp:spPr>
        <a:xfrm>
          <a:off x="2065513" y="2563047"/>
          <a:ext cx="3809906" cy="74400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i="0" u="none" kern="1200" dirty="0">
              <a:latin typeface="Bell MT" panose="02020503060305020303" pitchFamily="18" charset="0"/>
            </a:rPr>
            <a:t>Split dataset into training (80%) and testing (20%) sets</a:t>
          </a:r>
          <a:r>
            <a:rPr lang="en-US" sz="1000" b="0" i="0" u="none" kern="1200" dirty="0"/>
            <a:t>.</a:t>
          </a:r>
          <a:endParaRPr lang="en-IN" sz="1000" kern="1200" dirty="0"/>
        </a:p>
      </dsp:txBody>
      <dsp:txXfrm>
        <a:off x="2065513" y="2656048"/>
        <a:ext cx="3530904" cy="558004"/>
      </dsp:txXfrm>
    </dsp:sp>
    <dsp:sp modelId="{9EA54AB9-C1B4-40B2-982F-43AD93D18425}">
      <dsp:nvSpPr>
        <dsp:cNvPr id="0" name=""/>
        <dsp:cNvSpPr/>
      </dsp:nvSpPr>
      <dsp:spPr>
        <a:xfrm>
          <a:off x="152386" y="2532041"/>
          <a:ext cx="1903927" cy="4737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0" kern="1200" dirty="0"/>
            <a:t>4.</a:t>
          </a:r>
          <a:r>
            <a:rPr lang="en-IN" sz="1700" b="1" i="0" u="none" kern="1200" dirty="0"/>
            <a:t> Data Splitting</a:t>
          </a:r>
          <a:r>
            <a:rPr lang="en-IN" sz="1700" b="0" kern="1200" dirty="0"/>
            <a:t>:</a:t>
          </a:r>
        </a:p>
      </dsp:txBody>
      <dsp:txXfrm>
        <a:off x="175510" y="2555165"/>
        <a:ext cx="1857679" cy="427453"/>
      </dsp:txXfrm>
    </dsp:sp>
    <dsp:sp modelId="{85FFB7E1-5647-4159-A7F7-6C9BCEE619EF}">
      <dsp:nvSpPr>
        <dsp:cNvPr id="0" name=""/>
        <dsp:cNvSpPr/>
      </dsp:nvSpPr>
      <dsp:spPr>
        <a:xfrm>
          <a:off x="2188236" y="3402941"/>
          <a:ext cx="3618666" cy="74400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i="0" u="none" kern="1200" dirty="0">
              <a:latin typeface="Bell MT" panose="02020503060305020303" pitchFamily="18" charset="0"/>
            </a:rPr>
            <a:t>Implement k-fold cross-validation for robustness</a:t>
          </a:r>
          <a:r>
            <a:rPr lang="en-US" sz="2000" b="1" i="0" u="none" kern="1200" dirty="0">
              <a:latin typeface="Bell MT" panose="02020503060305020303" pitchFamily="18" charset="0"/>
            </a:rPr>
            <a:t>.</a:t>
          </a:r>
          <a:endParaRPr lang="en-IN" sz="2000" b="1" kern="1200" dirty="0">
            <a:latin typeface="Bell MT" panose="02020503060305020303" pitchFamily="18" charset="0"/>
          </a:endParaRPr>
        </a:p>
      </dsp:txBody>
      <dsp:txXfrm>
        <a:off x="2188236" y="3495942"/>
        <a:ext cx="3339664" cy="558004"/>
      </dsp:txXfrm>
    </dsp:sp>
    <dsp:sp modelId="{34DD8991-7CFF-47AF-80DB-2A4305D81DCA}">
      <dsp:nvSpPr>
        <dsp:cNvPr id="0" name=""/>
        <dsp:cNvSpPr/>
      </dsp:nvSpPr>
      <dsp:spPr>
        <a:xfrm>
          <a:off x="152410" y="3223978"/>
          <a:ext cx="1958133" cy="7869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1" i="0" u="none" kern="1200" dirty="0"/>
            <a:t>5. Data Validation:</a:t>
          </a:r>
          <a:endParaRPr lang="en-IN" sz="1700" kern="1200" dirty="0"/>
        </a:p>
      </dsp:txBody>
      <dsp:txXfrm>
        <a:off x="190827" y="3262395"/>
        <a:ext cx="1881299" cy="710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0B152-0C41-4AAE-A784-B1C00D65D8F7}">
      <dsp:nvSpPr>
        <dsp:cNvPr id="0" name=""/>
        <dsp:cNvSpPr/>
      </dsp:nvSpPr>
      <dsp:spPr>
        <a:xfrm>
          <a:off x="109125" y="250421"/>
          <a:ext cx="2076253" cy="124575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COLLECT THE DATA</a:t>
          </a:r>
          <a:endParaRPr lang="en-IN" sz="2000" kern="1200" dirty="0"/>
        </a:p>
      </dsp:txBody>
      <dsp:txXfrm>
        <a:off x="145612" y="286908"/>
        <a:ext cx="2003279" cy="1172777"/>
      </dsp:txXfrm>
    </dsp:sp>
    <dsp:sp modelId="{10A63B02-82E0-447F-9EC1-37F42EAA8905}">
      <dsp:nvSpPr>
        <dsp:cNvPr id="0" name=""/>
        <dsp:cNvSpPr/>
      </dsp:nvSpPr>
      <dsp:spPr>
        <a:xfrm rot="21575049">
          <a:off x="2324823" y="606076"/>
          <a:ext cx="335954" cy="514910"/>
        </a:xfrm>
        <a:prstGeom prst="rightArrow">
          <a:avLst>
            <a:gd name="adj1" fmla="val 60000"/>
            <a:gd name="adj2" fmla="val 50000"/>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324824" y="709424"/>
        <a:ext cx="235168" cy="308946"/>
      </dsp:txXfrm>
    </dsp:sp>
    <dsp:sp modelId="{0A1C112F-CB45-467B-A0DB-5F55D34CA3EA}">
      <dsp:nvSpPr>
        <dsp:cNvPr id="0" name=""/>
        <dsp:cNvSpPr/>
      </dsp:nvSpPr>
      <dsp:spPr>
        <a:xfrm>
          <a:off x="2819238" y="230751"/>
          <a:ext cx="2076253" cy="124575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HANDLING NULL VALUES AND MISSING DATA</a:t>
          </a:r>
          <a:endParaRPr lang="en-IN" sz="2000" kern="1200" dirty="0"/>
        </a:p>
      </dsp:txBody>
      <dsp:txXfrm>
        <a:off x="2855725" y="267238"/>
        <a:ext cx="2003279" cy="1172777"/>
      </dsp:txXfrm>
    </dsp:sp>
    <dsp:sp modelId="{4FA14284-D2D3-4509-BD88-CEEDAB60C224}">
      <dsp:nvSpPr>
        <dsp:cNvPr id="0" name=""/>
        <dsp:cNvSpPr/>
      </dsp:nvSpPr>
      <dsp:spPr>
        <a:xfrm rot="5367134">
          <a:off x="3652199" y="1612300"/>
          <a:ext cx="429760" cy="514910"/>
        </a:xfrm>
        <a:prstGeom prst="rightArrow">
          <a:avLst>
            <a:gd name="adj1" fmla="val 60000"/>
            <a:gd name="adj2" fmla="val 50000"/>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5400000">
        <a:off x="3711990" y="1654878"/>
        <a:ext cx="308946" cy="300832"/>
      </dsp:txXfrm>
    </dsp:sp>
    <dsp:sp modelId="{8E7B15E3-9391-4E34-AF26-8A6F5F34C34A}">
      <dsp:nvSpPr>
        <dsp:cNvPr id="0" name=""/>
        <dsp:cNvSpPr/>
      </dsp:nvSpPr>
      <dsp:spPr>
        <a:xfrm>
          <a:off x="2838900" y="2287334"/>
          <a:ext cx="2076253" cy="124575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FIND THE CORRELATION USING HEAT MAP</a:t>
          </a:r>
          <a:endParaRPr lang="en-IN" sz="2000" kern="1200" dirty="0"/>
        </a:p>
      </dsp:txBody>
      <dsp:txXfrm>
        <a:off x="2875387" y="2323821"/>
        <a:ext cx="2003279" cy="1172777"/>
      </dsp:txXfrm>
    </dsp:sp>
    <dsp:sp modelId="{F0350075-5849-457B-AC88-29E9ACDE9323}">
      <dsp:nvSpPr>
        <dsp:cNvPr id="0" name=""/>
        <dsp:cNvSpPr/>
      </dsp:nvSpPr>
      <dsp:spPr>
        <a:xfrm rot="10863713">
          <a:off x="2407003" y="2628336"/>
          <a:ext cx="305241" cy="514910"/>
        </a:xfrm>
        <a:prstGeom prst="rightArrow">
          <a:avLst>
            <a:gd name="adj1" fmla="val 60000"/>
            <a:gd name="adj2" fmla="val 50000"/>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2498567" y="2732167"/>
        <a:ext cx="213669" cy="308946"/>
      </dsp:txXfrm>
    </dsp:sp>
    <dsp:sp modelId="{3358763A-7E24-445C-882C-1A307238F709}">
      <dsp:nvSpPr>
        <dsp:cNvPr id="0" name=""/>
        <dsp:cNvSpPr/>
      </dsp:nvSpPr>
      <dsp:spPr>
        <a:xfrm>
          <a:off x="186819" y="2238176"/>
          <a:ext cx="2076253" cy="124575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REGULARISATION </a:t>
          </a:r>
          <a:endParaRPr lang="en-IN" sz="2000" kern="1200" dirty="0"/>
        </a:p>
      </dsp:txBody>
      <dsp:txXfrm>
        <a:off x="223306" y="2274663"/>
        <a:ext cx="2003279" cy="11727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22D57-73BB-493F-AC04-20E50372007B}">
      <dsp:nvSpPr>
        <dsp:cNvPr id="0" name=""/>
        <dsp:cNvSpPr/>
      </dsp:nvSpPr>
      <dsp:spPr>
        <a:xfrm>
          <a:off x="2324385" y="1174077"/>
          <a:ext cx="503923" cy="91440"/>
        </a:xfrm>
        <a:custGeom>
          <a:avLst/>
          <a:gdLst/>
          <a:ahLst/>
          <a:cxnLst/>
          <a:rect l="0" t="0" r="0" b="0"/>
          <a:pathLst>
            <a:path>
              <a:moveTo>
                <a:pt x="0" y="45720"/>
              </a:moveTo>
              <a:lnTo>
                <a:pt x="503923" y="45720"/>
              </a:lnTo>
            </a:path>
          </a:pathLst>
        </a:custGeom>
        <a:noFill/>
        <a:ln w="12700"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62984" y="1217124"/>
        <a:ext cx="26726" cy="5345"/>
      </dsp:txXfrm>
    </dsp:sp>
    <dsp:sp modelId="{A35EE531-1408-4C4D-8B9F-277C0A962B55}">
      <dsp:nvSpPr>
        <dsp:cNvPr id="0" name=""/>
        <dsp:cNvSpPr/>
      </dsp:nvSpPr>
      <dsp:spPr>
        <a:xfrm>
          <a:off x="2169" y="522592"/>
          <a:ext cx="2324015" cy="1394409"/>
        </a:xfrm>
        <a:prstGeom prst="rect">
          <a:avLst/>
        </a:prstGeom>
        <a:gradFill rotWithShape="0">
          <a:gsLst>
            <a:gs pos="0">
              <a:schemeClr val="accent1">
                <a:shade val="50000"/>
                <a:hueOff val="0"/>
                <a:satOff val="0"/>
                <a:lumOff val="0"/>
                <a:alphaOff val="0"/>
                <a:tint val="65000"/>
                <a:shade val="92000"/>
                <a:satMod val="130000"/>
              </a:schemeClr>
            </a:gs>
            <a:gs pos="45000">
              <a:schemeClr val="accent1">
                <a:shade val="50000"/>
                <a:hueOff val="0"/>
                <a:satOff val="0"/>
                <a:lumOff val="0"/>
                <a:alphaOff val="0"/>
                <a:tint val="60000"/>
                <a:shade val="99000"/>
                <a:satMod val="120000"/>
              </a:schemeClr>
            </a:gs>
            <a:gs pos="100000">
              <a:schemeClr val="accent1">
                <a:shade val="5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Gather historical housing data, economic indicators, and geographic information from reliable sources (e.g., real estate databases, government records).</a:t>
          </a:r>
          <a:endParaRPr lang="en-IN" sz="1400" kern="1200" dirty="0"/>
        </a:p>
      </dsp:txBody>
      <dsp:txXfrm>
        <a:off x="2169" y="522592"/>
        <a:ext cx="2324015" cy="1394409"/>
      </dsp:txXfrm>
    </dsp:sp>
    <dsp:sp modelId="{2A7D91A7-AB8E-4D8D-A010-6DEB5F572A6F}">
      <dsp:nvSpPr>
        <dsp:cNvPr id="0" name=""/>
        <dsp:cNvSpPr/>
      </dsp:nvSpPr>
      <dsp:spPr>
        <a:xfrm>
          <a:off x="5182924" y="1174077"/>
          <a:ext cx="503923" cy="91440"/>
        </a:xfrm>
        <a:custGeom>
          <a:avLst/>
          <a:gdLst/>
          <a:ahLst/>
          <a:cxnLst/>
          <a:rect l="0" t="0" r="0" b="0"/>
          <a:pathLst>
            <a:path>
              <a:moveTo>
                <a:pt x="0" y="45720"/>
              </a:moveTo>
              <a:lnTo>
                <a:pt x="503923" y="45720"/>
              </a:lnTo>
            </a:path>
          </a:pathLst>
        </a:custGeom>
        <a:noFill/>
        <a:ln w="12700" cap="flat" cmpd="sng" algn="ctr">
          <a:solidFill>
            <a:schemeClr val="accent1">
              <a:shade val="90000"/>
              <a:hueOff val="-2570"/>
              <a:satOff val="-139"/>
              <a:lumOff val="60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21523" y="1217124"/>
        <a:ext cx="26726" cy="5345"/>
      </dsp:txXfrm>
    </dsp:sp>
    <dsp:sp modelId="{CE0896C3-17B7-4035-B9E0-4063B82C00F6}">
      <dsp:nvSpPr>
        <dsp:cNvPr id="0" name=""/>
        <dsp:cNvSpPr/>
      </dsp:nvSpPr>
      <dsp:spPr>
        <a:xfrm>
          <a:off x="2860708" y="522592"/>
          <a:ext cx="2324015" cy="1394409"/>
        </a:xfrm>
        <a:prstGeom prst="rect">
          <a:avLst/>
        </a:prstGeom>
        <a:gradFill rotWithShape="0">
          <a:gsLst>
            <a:gs pos="0">
              <a:schemeClr val="accent1">
                <a:shade val="50000"/>
                <a:hueOff val="-2057"/>
                <a:satOff val="1991"/>
                <a:lumOff val="8717"/>
                <a:alphaOff val="0"/>
                <a:tint val="65000"/>
                <a:shade val="92000"/>
                <a:satMod val="130000"/>
              </a:schemeClr>
            </a:gs>
            <a:gs pos="45000">
              <a:schemeClr val="accent1">
                <a:shade val="50000"/>
                <a:hueOff val="-2057"/>
                <a:satOff val="1991"/>
                <a:lumOff val="8717"/>
                <a:alphaOff val="0"/>
                <a:tint val="60000"/>
                <a:shade val="99000"/>
                <a:satMod val="120000"/>
              </a:schemeClr>
            </a:gs>
            <a:gs pos="100000">
              <a:schemeClr val="accent1">
                <a:shade val="50000"/>
                <a:hueOff val="-2057"/>
                <a:satOff val="1991"/>
                <a:lumOff val="871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Split data into training and test sets.</a:t>
          </a:r>
          <a:endParaRPr lang="en-IN" sz="1400" kern="1200" dirty="0"/>
        </a:p>
      </dsp:txBody>
      <dsp:txXfrm>
        <a:off x="2860708" y="522592"/>
        <a:ext cx="2324015" cy="1394409"/>
      </dsp:txXfrm>
    </dsp:sp>
    <dsp:sp modelId="{7CC7D200-6134-4FBB-9FD4-9AA9BC81F313}">
      <dsp:nvSpPr>
        <dsp:cNvPr id="0" name=""/>
        <dsp:cNvSpPr/>
      </dsp:nvSpPr>
      <dsp:spPr>
        <a:xfrm>
          <a:off x="8041464" y="1174077"/>
          <a:ext cx="503923" cy="91440"/>
        </a:xfrm>
        <a:custGeom>
          <a:avLst/>
          <a:gdLst/>
          <a:ahLst/>
          <a:cxnLst/>
          <a:rect l="0" t="0" r="0" b="0"/>
          <a:pathLst>
            <a:path>
              <a:moveTo>
                <a:pt x="0" y="45720"/>
              </a:moveTo>
              <a:lnTo>
                <a:pt x="503923" y="45720"/>
              </a:lnTo>
            </a:path>
          </a:pathLst>
        </a:custGeom>
        <a:noFill/>
        <a:ln w="12700" cap="flat" cmpd="sng" algn="ctr">
          <a:solidFill>
            <a:schemeClr val="accent1">
              <a:shade val="90000"/>
              <a:hueOff val="-5141"/>
              <a:satOff val="-278"/>
              <a:lumOff val="120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280062" y="1217124"/>
        <a:ext cx="26726" cy="5345"/>
      </dsp:txXfrm>
    </dsp:sp>
    <dsp:sp modelId="{F955E43A-CE89-4218-A7BE-EDDB7BDE5A4B}">
      <dsp:nvSpPr>
        <dsp:cNvPr id="0" name=""/>
        <dsp:cNvSpPr/>
      </dsp:nvSpPr>
      <dsp:spPr>
        <a:xfrm>
          <a:off x="5719248" y="522592"/>
          <a:ext cx="2324015" cy="1394409"/>
        </a:xfrm>
        <a:prstGeom prst="rect">
          <a:avLst/>
        </a:prstGeom>
        <a:gradFill rotWithShape="0">
          <a:gsLst>
            <a:gs pos="0">
              <a:schemeClr val="accent1">
                <a:shade val="50000"/>
                <a:hueOff val="-4113"/>
                <a:satOff val="3981"/>
                <a:lumOff val="17435"/>
                <a:alphaOff val="0"/>
                <a:tint val="65000"/>
                <a:shade val="92000"/>
                <a:satMod val="130000"/>
              </a:schemeClr>
            </a:gs>
            <a:gs pos="45000">
              <a:schemeClr val="accent1">
                <a:shade val="50000"/>
                <a:hueOff val="-4113"/>
                <a:satOff val="3981"/>
                <a:lumOff val="17435"/>
                <a:alphaOff val="0"/>
                <a:tint val="60000"/>
                <a:shade val="99000"/>
                <a:satMod val="120000"/>
              </a:schemeClr>
            </a:gs>
            <a:gs pos="100000">
              <a:schemeClr val="accent1">
                <a:shade val="50000"/>
                <a:hueOff val="-4113"/>
                <a:satOff val="3981"/>
                <a:lumOff val="1743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Preprocess data to handle missing values and encode categorical variables.</a:t>
          </a:r>
          <a:endParaRPr lang="en-IN" sz="1400" kern="1200" dirty="0"/>
        </a:p>
      </dsp:txBody>
      <dsp:txXfrm>
        <a:off x="5719248" y="522592"/>
        <a:ext cx="2324015" cy="1394409"/>
      </dsp:txXfrm>
    </dsp:sp>
    <dsp:sp modelId="{04306E3D-FC1A-467F-8403-8EB93208D397}">
      <dsp:nvSpPr>
        <dsp:cNvPr id="0" name=""/>
        <dsp:cNvSpPr/>
      </dsp:nvSpPr>
      <dsp:spPr>
        <a:xfrm>
          <a:off x="1164177" y="1915202"/>
          <a:ext cx="8575618" cy="503923"/>
        </a:xfrm>
        <a:custGeom>
          <a:avLst/>
          <a:gdLst/>
          <a:ahLst/>
          <a:cxnLst/>
          <a:rect l="0" t="0" r="0" b="0"/>
          <a:pathLst>
            <a:path>
              <a:moveTo>
                <a:pt x="8575618" y="0"/>
              </a:moveTo>
              <a:lnTo>
                <a:pt x="8575618" y="269061"/>
              </a:lnTo>
              <a:lnTo>
                <a:pt x="0" y="269061"/>
              </a:lnTo>
              <a:lnTo>
                <a:pt x="0" y="503923"/>
              </a:lnTo>
            </a:path>
          </a:pathLst>
        </a:custGeom>
        <a:noFill/>
        <a:ln w="12700" cap="flat" cmpd="sng" algn="ctr">
          <a:solidFill>
            <a:schemeClr val="accent1">
              <a:shade val="90000"/>
              <a:hueOff val="-7711"/>
              <a:satOff val="-417"/>
              <a:lumOff val="1808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37179" y="2164491"/>
        <a:ext cx="429613" cy="5345"/>
      </dsp:txXfrm>
    </dsp:sp>
    <dsp:sp modelId="{9B983091-57CE-491A-A2B1-135EE985CABC}">
      <dsp:nvSpPr>
        <dsp:cNvPr id="0" name=""/>
        <dsp:cNvSpPr/>
      </dsp:nvSpPr>
      <dsp:spPr>
        <a:xfrm>
          <a:off x="8577787" y="522592"/>
          <a:ext cx="2324015" cy="1394409"/>
        </a:xfrm>
        <a:prstGeom prst="rect">
          <a:avLst/>
        </a:prstGeom>
        <a:gradFill rotWithShape="0">
          <a:gsLst>
            <a:gs pos="0">
              <a:schemeClr val="accent1">
                <a:shade val="50000"/>
                <a:hueOff val="-6170"/>
                <a:satOff val="5972"/>
                <a:lumOff val="26152"/>
                <a:alphaOff val="0"/>
                <a:tint val="65000"/>
                <a:shade val="92000"/>
                <a:satMod val="130000"/>
              </a:schemeClr>
            </a:gs>
            <a:gs pos="45000">
              <a:schemeClr val="accent1">
                <a:shade val="50000"/>
                <a:hueOff val="-6170"/>
                <a:satOff val="5972"/>
                <a:lumOff val="26152"/>
                <a:alphaOff val="0"/>
                <a:tint val="60000"/>
                <a:shade val="99000"/>
                <a:satMod val="120000"/>
              </a:schemeClr>
            </a:gs>
            <a:gs pos="100000">
              <a:schemeClr val="accent1">
                <a:shade val="50000"/>
                <a:hueOff val="-6170"/>
                <a:satOff val="5972"/>
                <a:lumOff val="2615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a:t>Evaluate both models using appropriate metrics.</a:t>
          </a:r>
          <a:endParaRPr lang="en-IN" sz="1400" kern="1200" dirty="0"/>
        </a:p>
      </dsp:txBody>
      <dsp:txXfrm>
        <a:off x="8577787" y="522592"/>
        <a:ext cx="2324015" cy="1394409"/>
      </dsp:txXfrm>
    </dsp:sp>
    <dsp:sp modelId="{F18A00CF-C9FB-4BBD-B99A-8E08D82CE7AD}">
      <dsp:nvSpPr>
        <dsp:cNvPr id="0" name=""/>
        <dsp:cNvSpPr/>
      </dsp:nvSpPr>
      <dsp:spPr>
        <a:xfrm>
          <a:off x="2324385" y="3103010"/>
          <a:ext cx="503923" cy="91440"/>
        </a:xfrm>
        <a:custGeom>
          <a:avLst/>
          <a:gdLst/>
          <a:ahLst/>
          <a:cxnLst/>
          <a:rect l="0" t="0" r="0" b="0"/>
          <a:pathLst>
            <a:path>
              <a:moveTo>
                <a:pt x="0" y="45720"/>
              </a:moveTo>
              <a:lnTo>
                <a:pt x="503923" y="45720"/>
              </a:lnTo>
            </a:path>
          </a:pathLst>
        </a:custGeom>
        <a:noFill/>
        <a:ln w="12700" cap="flat" cmpd="sng" algn="ctr">
          <a:solidFill>
            <a:schemeClr val="accent1">
              <a:shade val="90000"/>
              <a:hueOff val="-7711"/>
              <a:satOff val="-417"/>
              <a:lumOff val="1808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62984" y="3146057"/>
        <a:ext cx="26726" cy="5345"/>
      </dsp:txXfrm>
    </dsp:sp>
    <dsp:sp modelId="{08A24452-9E68-47D0-9E43-E3BBBC789B58}">
      <dsp:nvSpPr>
        <dsp:cNvPr id="0" name=""/>
        <dsp:cNvSpPr/>
      </dsp:nvSpPr>
      <dsp:spPr>
        <a:xfrm>
          <a:off x="2169" y="2451525"/>
          <a:ext cx="2324015" cy="1394409"/>
        </a:xfrm>
        <a:prstGeom prst="rect">
          <a:avLst/>
        </a:prstGeom>
        <a:gradFill rotWithShape="0">
          <a:gsLst>
            <a:gs pos="0">
              <a:schemeClr val="accent1">
                <a:shade val="50000"/>
                <a:hueOff val="-8226"/>
                <a:satOff val="7962"/>
                <a:lumOff val="34869"/>
                <a:alphaOff val="0"/>
                <a:tint val="65000"/>
                <a:shade val="92000"/>
                <a:satMod val="130000"/>
              </a:schemeClr>
            </a:gs>
            <a:gs pos="45000">
              <a:schemeClr val="accent1">
                <a:shade val="50000"/>
                <a:hueOff val="-8226"/>
                <a:satOff val="7962"/>
                <a:lumOff val="34869"/>
                <a:alphaOff val="0"/>
                <a:tint val="60000"/>
                <a:shade val="99000"/>
                <a:satMod val="120000"/>
              </a:schemeClr>
            </a:gs>
            <a:gs pos="100000">
              <a:schemeClr val="accent1">
                <a:shade val="50000"/>
                <a:hueOff val="-8226"/>
                <a:satOff val="7962"/>
                <a:lumOff val="3486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Train the final model on the complete training dataset with optimized parameters.</a:t>
          </a:r>
          <a:endParaRPr lang="en-IN" sz="1400" kern="1200" dirty="0"/>
        </a:p>
      </dsp:txBody>
      <dsp:txXfrm>
        <a:off x="2169" y="2451525"/>
        <a:ext cx="2324015" cy="1394409"/>
      </dsp:txXfrm>
    </dsp:sp>
    <dsp:sp modelId="{0691BF6D-DE68-4D15-B827-F7F76E0CE91F}">
      <dsp:nvSpPr>
        <dsp:cNvPr id="0" name=""/>
        <dsp:cNvSpPr/>
      </dsp:nvSpPr>
      <dsp:spPr>
        <a:xfrm>
          <a:off x="5182924" y="3103010"/>
          <a:ext cx="503923" cy="91440"/>
        </a:xfrm>
        <a:custGeom>
          <a:avLst/>
          <a:gdLst/>
          <a:ahLst/>
          <a:cxnLst/>
          <a:rect l="0" t="0" r="0" b="0"/>
          <a:pathLst>
            <a:path>
              <a:moveTo>
                <a:pt x="0" y="45720"/>
              </a:moveTo>
              <a:lnTo>
                <a:pt x="503923" y="45720"/>
              </a:lnTo>
            </a:path>
          </a:pathLst>
        </a:custGeom>
        <a:noFill/>
        <a:ln w="12700" cap="flat" cmpd="sng" algn="ctr">
          <a:solidFill>
            <a:schemeClr val="accent1">
              <a:shade val="90000"/>
              <a:hueOff val="-5141"/>
              <a:satOff val="-278"/>
              <a:lumOff val="120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21523" y="3146057"/>
        <a:ext cx="26726" cy="5345"/>
      </dsp:txXfrm>
    </dsp:sp>
    <dsp:sp modelId="{D86C11A2-6D66-4CB5-8B73-F9CECA60B94F}">
      <dsp:nvSpPr>
        <dsp:cNvPr id="0" name=""/>
        <dsp:cNvSpPr/>
      </dsp:nvSpPr>
      <dsp:spPr>
        <a:xfrm>
          <a:off x="2860708" y="2451525"/>
          <a:ext cx="2324015" cy="1394409"/>
        </a:xfrm>
        <a:prstGeom prst="rect">
          <a:avLst/>
        </a:prstGeom>
        <a:gradFill rotWithShape="0">
          <a:gsLst>
            <a:gs pos="0">
              <a:schemeClr val="accent1">
                <a:shade val="50000"/>
                <a:hueOff val="-6170"/>
                <a:satOff val="5972"/>
                <a:lumOff val="26152"/>
                <a:alphaOff val="0"/>
                <a:tint val="65000"/>
                <a:shade val="92000"/>
                <a:satMod val="130000"/>
              </a:schemeClr>
            </a:gs>
            <a:gs pos="45000">
              <a:schemeClr val="accent1">
                <a:shade val="50000"/>
                <a:hueOff val="-6170"/>
                <a:satOff val="5972"/>
                <a:lumOff val="26152"/>
                <a:alphaOff val="0"/>
                <a:tint val="60000"/>
                <a:shade val="99000"/>
                <a:satMod val="120000"/>
              </a:schemeClr>
            </a:gs>
            <a:gs pos="100000">
              <a:schemeClr val="accent1">
                <a:shade val="50000"/>
                <a:hueOff val="-6170"/>
                <a:satOff val="5972"/>
                <a:lumOff val="2615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Deploy the model for real-time price predictions, allowing users to input property features.</a:t>
          </a:r>
          <a:endParaRPr lang="en-IN" sz="1400" kern="1200" dirty="0"/>
        </a:p>
      </dsp:txBody>
      <dsp:txXfrm>
        <a:off x="2860708" y="2451525"/>
        <a:ext cx="2324015" cy="1394409"/>
      </dsp:txXfrm>
    </dsp:sp>
    <dsp:sp modelId="{7B7B4B36-7276-47E5-9888-33A5397A4EFD}">
      <dsp:nvSpPr>
        <dsp:cNvPr id="0" name=""/>
        <dsp:cNvSpPr/>
      </dsp:nvSpPr>
      <dsp:spPr>
        <a:xfrm>
          <a:off x="8041464" y="3103010"/>
          <a:ext cx="503923" cy="91440"/>
        </a:xfrm>
        <a:custGeom>
          <a:avLst/>
          <a:gdLst/>
          <a:ahLst/>
          <a:cxnLst/>
          <a:rect l="0" t="0" r="0" b="0"/>
          <a:pathLst>
            <a:path>
              <a:moveTo>
                <a:pt x="0" y="45720"/>
              </a:moveTo>
              <a:lnTo>
                <a:pt x="503923" y="45720"/>
              </a:lnTo>
            </a:path>
          </a:pathLst>
        </a:custGeom>
        <a:noFill/>
        <a:ln w="12700" cap="flat" cmpd="sng" algn="ctr">
          <a:solidFill>
            <a:schemeClr val="accent1">
              <a:shade val="90000"/>
              <a:hueOff val="-2570"/>
              <a:satOff val="-139"/>
              <a:lumOff val="60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280062" y="3146057"/>
        <a:ext cx="26726" cy="5345"/>
      </dsp:txXfrm>
    </dsp:sp>
    <dsp:sp modelId="{D3D81DAD-A682-403C-8DA4-FCB2757404FC}">
      <dsp:nvSpPr>
        <dsp:cNvPr id="0" name=""/>
        <dsp:cNvSpPr/>
      </dsp:nvSpPr>
      <dsp:spPr>
        <a:xfrm>
          <a:off x="5719248" y="2451525"/>
          <a:ext cx="2324015" cy="1394409"/>
        </a:xfrm>
        <a:prstGeom prst="rect">
          <a:avLst/>
        </a:prstGeom>
        <a:gradFill rotWithShape="0">
          <a:gsLst>
            <a:gs pos="0">
              <a:schemeClr val="accent1">
                <a:shade val="50000"/>
                <a:hueOff val="-4113"/>
                <a:satOff val="3981"/>
                <a:lumOff val="17435"/>
                <a:alphaOff val="0"/>
                <a:tint val="65000"/>
                <a:shade val="92000"/>
                <a:satMod val="130000"/>
              </a:schemeClr>
            </a:gs>
            <a:gs pos="45000">
              <a:schemeClr val="accent1">
                <a:shade val="50000"/>
                <a:hueOff val="-4113"/>
                <a:satOff val="3981"/>
                <a:lumOff val="17435"/>
                <a:alphaOff val="0"/>
                <a:tint val="60000"/>
                <a:shade val="99000"/>
                <a:satMod val="120000"/>
              </a:schemeClr>
            </a:gs>
            <a:gs pos="100000">
              <a:schemeClr val="accent1">
                <a:shade val="50000"/>
                <a:hueOff val="-4113"/>
                <a:satOff val="3981"/>
                <a:lumOff val="1743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a:t>Continuously update and retrain the model with new data to ensure accuracy over time as market conditions change.</a:t>
          </a:r>
          <a:endParaRPr lang="en-IN" sz="1400" kern="1200" dirty="0"/>
        </a:p>
      </dsp:txBody>
      <dsp:txXfrm>
        <a:off x="5719248" y="2451525"/>
        <a:ext cx="2324015" cy="1394409"/>
      </dsp:txXfrm>
    </dsp:sp>
    <dsp:sp modelId="{F24B5495-2D2E-4FED-96DC-A94518DF7EF6}">
      <dsp:nvSpPr>
        <dsp:cNvPr id="0" name=""/>
        <dsp:cNvSpPr/>
      </dsp:nvSpPr>
      <dsp:spPr>
        <a:xfrm>
          <a:off x="8577787" y="2451525"/>
          <a:ext cx="2324015" cy="1394409"/>
        </a:xfrm>
        <a:prstGeom prst="rect">
          <a:avLst/>
        </a:prstGeom>
        <a:gradFill rotWithShape="0">
          <a:gsLst>
            <a:gs pos="0">
              <a:schemeClr val="accent1">
                <a:shade val="50000"/>
                <a:hueOff val="-2057"/>
                <a:satOff val="1991"/>
                <a:lumOff val="8717"/>
                <a:alphaOff val="0"/>
                <a:tint val="65000"/>
                <a:shade val="92000"/>
                <a:satMod val="130000"/>
              </a:schemeClr>
            </a:gs>
            <a:gs pos="45000">
              <a:schemeClr val="accent1">
                <a:shade val="50000"/>
                <a:hueOff val="-2057"/>
                <a:satOff val="1991"/>
                <a:lumOff val="8717"/>
                <a:alphaOff val="0"/>
                <a:tint val="60000"/>
                <a:shade val="99000"/>
                <a:satMod val="120000"/>
              </a:schemeClr>
            </a:gs>
            <a:gs pos="100000">
              <a:schemeClr val="accent1">
                <a:shade val="50000"/>
                <a:hueOff val="-2057"/>
                <a:satOff val="1991"/>
                <a:lumOff val="871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a:t>Monitor the model’s performance regularly and make adjustments as necessary to adapt to evolving market trends.</a:t>
          </a:r>
          <a:endParaRPr lang="en-IN" sz="1400" kern="1200" dirty="0"/>
        </a:p>
      </dsp:txBody>
      <dsp:txXfrm>
        <a:off x="8577787" y="2451525"/>
        <a:ext cx="2324015" cy="13944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682017-76F5-4553-82EB-DB475626D3E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0E71A-236E-4775-AEE8-755392913C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29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82017-76F5-4553-82EB-DB475626D3E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390553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82017-76F5-4553-82EB-DB475626D3E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344239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82017-76F5-4553-82EB-DB475626D3E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262142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682017-76F5-4553-82EB-DB475626D3E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0E71A-236E-4775-AEE8-755392913C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28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682017-76F5-4553-82EB-DB475626D3E5}"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248471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682017-76F5-4553-82EB-DB475626D3E5}"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201667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682017-76F5-4553-82EB-DB475626D3E5}"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57099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682017-76F5-4553-82EB-DB475626D3E5}" type="datetimeFigureOut">
              <a:rPr lang="en-IN" smtClean="0"/>
              <a:t>08-12-2024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270755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682017-76F5-4553-82EB-DB475626D3E5}" type="datetimeFigureOut">
              <a:rPr lang="en-IN" smtClean="0"/>
              <a:t>08-12-2024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E0E71A-236E-4775-AEE8-755392913C46}" type="slidenum">
              <a:rPr lang="en-IN" smtClean="0"/>
              <a:t>‹#›</a:t>
            </a:fld>
            <a:endParaRPr lang="en-IN"/>
          </a:p>
        </p:txBody>
      </p:sp>
    </p:spTree>
    <p:extLst>
      <p:ext uri="{BB962C8B-B14F-4D97-AF65-F5344CB8AC3E}">
        <p14:creationId xmlns:p14="http://schemas.microsoft.com/office/powerpoint/2010/main" val="316845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682017-76F5-4553-82EB-DB475626D3E5}"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E0E71A-236E-4775-AEE8-755392913C46}" type="slidenum">
              <a:rPr lang="en-IN" smtClean="0"/>
              <a:t>‹#›</a:t>
            </a:fld>
            <a:endParaRPr lang="en-IN"/>
          </a:p>
        </p:txBody>
      </p:sp>
    </p:spTree>
    <p:extLst>
      <p:ext uri="{BB962C8B-B14F-4D97-AF65-F5344CB8AC3E}">
        <p14:creationId xmlns:p14="http://schemas.microsoft.com/office/powerpoint/2010/main" val="153434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682017-76F5-4553-82EB-DB475626D3E5}" type="datetimeFigureOut">
              <a:rPr lang="en-IN" smtClean="0"/>
              <a:t>08-12-2024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E0E71A-236E-4775-AEE8-755392913C4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45779"/>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653E2-06AE-1F79-1439-40AD8F46CCDC}"/>
              </a:ext>
            </a:extLst>
          </p:cNvPr>
          <p:cNvSpPr txBox="1"/>
          <p:nvPr/>
        </p:nvSpPr>
        <p:spPr>
          <a:xfrm>
            <a:off x="530943" y="2789902"/>
            <a:ext cx="4876800" cy="2031325"/>
          </a:xfrm>
          <a:prstGeom prst="rect">
            <a:avLst/>
          </a:prstGeom>
          <a:noFill/>
          <a:ln>
            <a:solidFill>
              <a:schemeClr val="accent1"/>
            </a:solidFill>
          </a:ln>
        </p:spPr>
        <p:txBody>
          <a:bodyPr wrap="square">
            <a:spAutoFit/>
          </a:bodyPr>
          <a:lstStyle/>
          <a:p>
            <a:pPr rtl="0">
              <a:spcBef>
                <a:spcPts val="0"/>
              </a:spcBef>
              <a:spcAft>
                <a:spcPts val="0"/>
              </a:spcAft>
            </a:pPr>
            <a:r>
              <a:rPr lang="en-US" sz="1800" b="1" i="0" u="none" strike="noStrike" dirty="0">
                <a:solidFill>
                  <a:srgbClr val="000000"/>
                </a:solidFill>
                <a:effectLst/>
                <a:latin typeface="Times New Roman" panose="02020603050405020304" pitchFamily="18" charset="0"/>
              </a:rPr>
              <a:t>TEAM MEMBER:</a:t>
            </a:r>
            <a:endParaRPr lang="en-US" b="0" dirty="0">
              <a:effectLst/>
            </a:endParaRPr>
          </a:p>
          <a:p>
            <a:pPr rtl="0">
              <a:spcBef>
                <a:spcPts val="0"/>
              </a:spcBef>
              <a:spcAft>
                <a:spcPts val="0"/>
              </a:spcAft>
            </a:pPr>
            <a:br>
              <a:rPr lang="en-US" b="0" dirty="0">
                <a:effectLst/>
              </a:rPr>
            </a:br>
            <a:r>
              <a:rPr lang="en-US" b="0" dirty="0">
                <a:effectLst/>
              </a:rPr>
              <a:t>	</a:t>
            </a:r>
            <a:r>
              <a:rPr lang="en-US" sz="1800" b="1" i="0" u="none" strike="noStrike" dirty="0">
                <a:solidFill>
                  <a:srgbClr val="000000"/>
                </a:solidFill>
                <a:effectLst/>
                <a:latin typeface="Times New Roman" panose="02020603050405020304" pitchFamily="18" charset="0"/>
              </a:rPr>
              <a:t>Name     : </a:t>
            </a:r>
            <a:r>
              <a:rPr lang="en-US" sz="1800" i="0" u="none" strike="noStrike" dirty="0">
                <a:solidFill>
                  <a:srgbClr val="000000"/>
                </a:solidFill>
                <a:effectLst/>
                <a:latin typeface="Times New Roman" panose="02020603050405020304" pitchFamily="18" charset="0"/>
              </a:rPr>
              <a:t>BHARKAVI</a:t>
            </a:r>
            <a:r>
              <a:rPr lang="en-US" sz="1800" b="1"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N</a:t>
            </a:r>
            <a:endParaRPr lang="en-US" b="0" dirty="0">
              <a:effectLst/>
            </a:endParaRPr>
          </a:p>
          <a:p>
            <a:pPr rtl="0">
              <a:spcBef>
                <a:spcPts val="0"/>
              </a:spcBef>
              <a:spcAft>
                <a:spcPts val="0"/>
              </a:spcAft>
            </a:pPr>
            <a:r>
              <a:rPr lang="en-US" sz="1800" b="1" i="0" u="none" strike="noStrike" dirty="0">
                <a:solidFill>
                  <a:srgbClr val="000000"/>
                </a:solidFill>
                <a:effectLst/>
                <a:latin typeface="Times New Roman" panose="02020603050405020304" pitchFamily="18" charset="0"/>
              </a:rPr>
              <a:t>	Roll No : </a:t>
            </a:r>
            <a:r>
              <a:rPr lang="en-US" sz="1800" b="0" i="0" u="none" strike="noStrike" dirty="0">
                <a:solidFill>
                  <a:srgbClr val="000000"/>
                </a:solidFill>
                <a:effectLst/>
                <a:latin typeface="Times New Roman" panose="02020603050405020304" pitchFamily="18" charset="0"/>
              </a:rPr>
              <a:t>231801023</a:t>
            </a:r>
            <a:endParaRPr lang="en-US" b="0" dirty="0">
              <a:effectLst/>
            </a:endParaRPr>
          </a:p>
          <a:p>
            <a:pPr rtl="0">
              <a:spcBef>
                <a:spcPts val="0"/>
              </a:spcBef>
              <a:spcAft>
                <a:spcPts val="0"/>
              </a:spcAft>
            </a:pPr>
            <a:br>
              <a:rPr lang="en-US" b="0" dirty="0">
                <a:effectLst/>
              </a:rPr>
            </a:br>
            <a:r>
              <a:rPr lang="en-US" b="0" dirty="0">
                <a:effectLst/>
              </a:rPr>
              <a:t>	</a:t>
            </a:r>
            <a:br>
              <a:rPr lang="en-US" dirty="0"/>
            </a:br>
            <a:endParaRPr lang="en-IN" dirty="0"/>
          </a:p>
        </p:txBody>
      </p:sp>
      <p:sp>
        <p:nvSpPr>
          <p:cNvPr id="5" name="TextBox 4">
            <a:extLst>
              <a:ext uri="{FF2B5EF4-FFF2-40B4-BE49-F238E27FC236}">
                <a16:creationId xmlns:a16="http://schemas.microsoft.com/office/drawing/2014/main" id="{DEB8E036-7DCB-8096-19BB-4E157B5544A8}"/>
              </a:ext>
            </a:extLst>
          </p:cNvPr>
          <p:cNvSpPr txBox="1"/>
          <p:nvPr/>
        </p:nvSpPr>
        <p:spPr>
          <a:xfrm>
            <a:off x="363794" y="254506"/>
            <a:ext cx="11169446" cy="1938992"/>
          </a:xfrm>
          <a:prstGeom prst="rect">
            <a:avLst/>
          </a:prstGeom>
          <a:solidFill>
            <a:schemeClr val="accent1">
              <a:lumMod val="20000"/>
              <a:lumOff val="80000"/>
            </a:schemeClr>
          </a:solidFill>
        </p:spPr>
        <p:txBody>
          <a:bodyPr wrap="square" rtlCol="0">
            <a:spAutoFit/>
          </a:bodyPr>
          <a:lstStyle/>
          <a:p>
            <a:r>
              <a:rPr lang="en-IN" sz="4000" b="1" dirty="0">
                <a:latin typeface="Calisto MT" panose="02040603050505030304" pitchFamily="18" charset="0"/>
              </a:rPr>
              <a:t>     </a:t>
            </a:r>
          </a:p>
          <a:p>
            <a:r>
              <a:rPr lang="en-IN" sz="4000" b="1" dirty="0">
                <a:latin typeface="Calisto MT" panose="02040603050505030304" pitchFamily="18" charset="0"/>
              </a:rPr>
              <a:t>             HOUSE PRICE PREDICTION</a:t>
            </a:r>
          </a:p>
          <a:p>
            <a:endParaRPr lang="en-IN" sz="4000" b="1" dirty="0">
              <a:latin typeface="Calisto MT" panose="02040603050505030304" pitchFamily="18" charset="0"/>
            </a:endParaRPr>
          </a:p>
        </p:txBody>
      </p:sp>
    </p:spTree>
    <p:extLst>
      <p:ext uri="{BB962C8B-B14F-4D97-AF65-F5344CB8AC3E}">
        <p14:creationId xmlns:p14="http://schemas.microsoft.com/office/powerpoint/2010/main" val="403891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5751CCC-8E96-68E9-65F3-508D02FCE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21705" cy="63847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D89A7603-FA66-D9C0-4ED9-81773D0A9F59}"/>
              </a:ext>
            </a:extLst>
          </p:cNvPr>
          <p:cNvGraphicFramePr/>
          <p:nvPr>
            <p:extLst>
              <p:ext uri="{D42A27DB-BD31-4B8C-83A1-F6EECF244321}">
                <p14:modId xmlns:p14="http://schemas.microsoft.com/office/powerpoint/2010/main" val="627816672"/>
              </p:ext>
            </p:extLst>
          </p:nvPr>
        </p:nvGraphicFramePr>
        <p:xfrm>
          <a:off x="5582653" y="208547"/>
          <a:ext cx="6277810" cy="3609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D03B218-3570-5D69-DA49-AC154DA8341E}"/>
              </a:ext>
            </a:extLst>
          </p:cNvPr>
          <p:cNvSpPr txBox="1"/>
          <p:nvPr/>
        </p:nvSpPr>
        <p:spPr>
          <a:xfrm>
            <a:off x="5764463" y="3818021"/>
            <a:ext cx="6096000" cy="2800767"/>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Bell MT" panose="02020503060305020303" pitchFamily="18" charset="0"/>
              </a:rPr>
              <a:t>              </a:t>
            </a:r>
            <a:r>
              <a:rPr lang="en-US" sz="2000" b="0" i="0" u="none" strike="noStrike" dirty="0">
                <a:solidFill>
                  <a:srgbClr val="000000"/>
                </a:solidFill>
                <a:effectLst/>
                <a:latin typeface="Bell MT" panose="02020503060305020303" pitchFamily="18" charset="0"/>
              </a:rPr>
              <a:t>To develop a predictive model that estimates house prices based on a variety of input features, such as location, square footage, number of bedrooms and bathrooms, age of the property, and local economic indicators. The model aims to provide reliable price predictions that can help stakeholders navigate the housing market more effectively.</a:t>
            </a:r>
            <a:endParaRPr lang="en-US" sz="2000" b="0" dirty="0">
              <a:effectLst/>
              <a:latin typeface="Bell MT" panose="02020503060305020303" pitchFamily="18" charset="0"/>
            </a:endParaRPr>
          </a:p>
          <a:p>
            <a:br>
              <a:rPr lang="en-US" dirty="0"/>
            </a:br>
            <a:endParaRPr lang="en-IN" dirty="0"/>
          </a:p>
        </p:txBody>
      </p:sp>
    </p:spTree>
    <p:extLst>
      <p:ext uri="{BB962C8B-B14F-4D97-AF65-F5344CB8AC3E}">
        <p14:creationId xmlns:p14="http://schemas.microsoft.com/office/powerpoint/2010/main" val="289034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FD3EADA-8E4B-3907-A7DB-AA03B17269E2}"/>
              </a:ext>
            </a:extLst>
          </p:cNvPr>
          <p:cNvGraphicFramePr/>
          <p:nvPr>
            <p:extLst>
              <p:ext uri="{D42A27DB-BD31-4B8C-83A1-F6EECF244321}">
                <p14:modId xmlns:p14="http://schemas.microsoft.com/office/powerpoint/2010/main" val="1298798309"/>
              </p:ext>
            </p:extLst>
          </p:nvPr>
        </p:nvGraphicFramePr>
        <p:xfrm>
          <a:off x="529389" y="1651819"/>
          <a:ext cx="11328315" cy="4336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101EC3F-FA2A-7ABE-B703-D0AABDFCBEBD}"/>
              </a:ext>
            </a:extLst>
          </p:cNvPr>
          <p:cNvSpPr txBox="1"/>
          <p:nvPr/>
        </p:nvSpPr>
        <p:spPr>
          <a:xfrm>
            <a:off x="529390" y="246907"/>
            <a:ext cx="11328314" cy="1000274"/>
          </a:xfrm>
          <a:prstGeom prst="rect">
            <a:avLst/>
          </a:prstGeom>
          <a:solidFill>
            <a:schemeClr val="accent4">
              <a:lumMod val="60000"/>
              <a:lumOff val="40000"/>
            </a:schemeClr>
          </a:solidFill>
          <a:ln>
            <a:solidFill>
              <a:schemeClr val="accent1"/>
            </a:solidFill>
          </a:ln>
        </p:spPr>
        <p:txBody>
          <a:bodyPr wrap="square" rtlCol="0">
            <a:spAutoFit/>
          </a:bodyPr>
          <a:lstStyle/>
          <a:p>
            <a:pPr algn="ctr"/>
            <a:endParaRPr lang="en-IN" sz="1600" b="1" dirty="0">
              <a:latin typeface="Bell MT" panose="02020503060305020303" pitchFamily="18" charset="0"/>
            </a:endParaRPr>
          </a:p>
          <a:p>
            <a:pPr algn="ctr"/>
            <a:r>
              <a:rPr lang="en-IN" sz="3200" b="1" dirty="0">
                <a:latin typeface="Bell MT" panose="02020503060305020303" pitchFamily="18" charset="0"/>
              </a:rPr>
              <a:t>DATA COLLECTION </a:t>
            </a:r>
          </a:p>
          <a:p>
            <a:pPr algn="ctr"/>
            <a:endParaRPr lang="en-IN" sz="1100" b="1" dirty="0">
              <a:latin typeface="Bell MT" panose="02020503060305020303" pitchFamily="18" charset="0"/>
            </a:endParaRPr>
          </a:p>
        </p:txBody>
      </p:sp>
    </p:spTree>
    <p:extLst>
      <p:ext uri="{BB962C8B-B14F-4D97-AF65-F5344CB8AC3E}">
        <p14:creationId xmlns:p14="http://schemas.microsoft.com/office/powerpoint/2010/main" val="28014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FD3EADA-8E4B-3907-A7DB-AA03B17269E2}"/>
              </a:ext>
            </a:extLst>
          </p:cNvPr>
          <p:cNvGraphicFramePr/>
          <p:nvPr>
            <p:extLst>
              <p:ext uri="{D42A27DB-BD31-4B8C-83A1-F6EECF244321}">
                <p14:modId xmlns:p14="http://schemas.microsoft.com/office/powerpoint/2010/main" val="827307988"/>
              </p:ext>
            </p:extLst>
          </p:nvPr>
        </p:nvGraphicFramePr>
        <p:xfrm>
          <a:off x="5850193" y="1761886"/>
          <a:ext cx="6037007" cy="4168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00833DF-EC2A-2705-B57A-89CAFBA113A1}"/>
              </a:ext>
            </a:extLst>
          </p:cNvPr>
          <p:cNvSpPr txBox="1"/>
          <p:nvPr/>
        </p:nvSpPr>
        <p:spPr>
          <a:xfrm>
            <a:off x="304800" y="265472"/>
            <a:ext cx="11493910" cy="1046440"/>
          </a:xfrm>
          <a:prstGeom prst="rect">
            <a:avLst/>
          </a:prstGeom>
          <a:solidFill>
            <a:schemeClr val="accent4">
              <a:lumMod val="60000"/>
              <a:lumOff val="40000"/>
            </a:schemeClr>
          </a:solidFill>
          <a:ln>
            <a:solidFill>
              <a:schemeClr val="accent1">
                <a:lumMod val="75000"/>
              </a:schemeClr>
            </a:solidFill>
          </a:ln>
        </p:spPr>
        <p:txBody>
          <a:bodyPr wrap="square" rtlCol="0">
            <a:spAutoFit/>
          </a:bodyPr>
          <a:lstStyle/>
          <a:p>
            <a:pPr algn="ctr"/>
            <a:endParaRPr lang="en-IN" dirty="0"/>
          </a:p>
          <a:p>
            <a:pPr algn="ctr"/>
            <a:r>
              <a:rPr lang="en-IN" sz="2800" b="1" dirty="0">
                <a:latin typeface="Bell MT" panose="02020503060305020303" pitchFamily="18" charset="0"/>
              </a:rPr>
              <a:t>DATA PREPARATION</a:t>
            </a:r>
          </a:p>
          <a:p>
            <a:pPr algn="ctr"/>
            <a:endParaRPr lang="en-IN" sz="1600" b="1" dirty="0">
              <a:latin typeface="Bell MT" panose="02020503060305020303" pitchFamily="18" charset="0"/>
            </a:endParaRPr>
          </a:p>
        </p:txBody>
      </p:sp>
      <p:graphicFrame>
        <p:nvGraphicFramePr>
          <p:cNvPr id="4" name="Diagram 3">
            <a:extLst>
              <a:ext uri="{FF2B5EF4-FFF2-40B4-BE49-F238E27FC236}">
                <a16:creationId xmlns:a16="http://schemas.microsoft.com/office/drawing/2014/main" id="{5BE205D8-FE67-B514-186D-EEFC026B6D06}"/>
              </a:ext>
            </a:extLst>
          </p:cNvPr>
          <p:cNvGraphicFramePr/>
          <p:nvPr>
            <p:extLst>
              <p:ext uri="{D42A27DB-BD31-4B8C-83A1-F6EECF244321}">
                <p14:modId xmlns:p14="http://schemas.microsoft.com/office/powerpoint/2010/main" val="1299246602"/>
              </p:ext>
            </p:extLst>
          </p:nvPr>
        </p:nvGraphicFramePr>
        <p:xfrm>
          <a:off x="304800" y="1761886"/>
          <a:ext cx="4984955" cy="37835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8656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D26C15A-FA37-7B0B-C042-1A7DDF66A5BF}"/>
              </a:ext>
            </a:extLst>
          </p:cNvPr>
          <p:cNvGraphicFramePr/>
          <p:nvPr>
            <p:extLst>
              <p:ext uri="{D42A27DB-BD31-4B8C-83A1-F6EECF244321}">
                <p14:modId xmlns:p14="http://schemas.microsoft.com/office/powerpoint/2010/main" val="904044585"/>
              </p:ext>
            </p:extLst>
          </p:nvPr>
        </p:nvGraphicFramePr>
        <p:xfrm>
          <a:off x="747252" y="1524000"/>
          <a:ext cx="10903973" cy="4368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A2D344E-2939-C8D8-F21B-3630179FB712}"/>
              </a:ext>
            </a:extLst>
          </p:cNvPr>
          <p:cNvSpPr txBox="1"/>
          <p:nvPr/>
        </p:nvSpPr>
        <p:spPr>
          <a:xfrm>
            <a:off x="747251" y="432619"/>
            <a:ext cx="10903973" cy="707886"/>
          </a:xfrm>
          <a:prstGeom prst="rect">
            <a:avLst/>
          </a:prstGeom>
          <a:solidFill>
            <a:schemeClr val="accent4">
              <a:lumMod val="60000"/>
              <a:lumOff val="40000"/>
            </a:schemeClr>
          </a:solidFill>
          <a:ln>
            <a:solidFill>
              <a:schemeClr val="accent1"/>
            </a:solidFill>
          </a:ln>
        </p:spPr>
        <p:txBody>
          <a:bodyPr wrap="square" rtlCol="0">
            <a:spAutoFit/>
          </a:bodyPr>
          <a:lstStyle/>
          <a:p>
            <a:pPr algn="ctr"/>
            <a:r>
              <a:rPr lang="en-IN" sz="4000" dirty="0">
                <a:latin typeface="Bell MT" panose="02020503060305020303" pitchFamily="18" charset="0"/>
              </a:rPr>
              <a:t>WORK FLOW</a:t>
            </a:r>
          </a:p>
        </p:txBody>
      </p:sp>
    </p:spTree>
    <p:extLst>
      <p:ext uri="{BB962C8B-B14F-4D97-AF65-F5344CB8AC3E}">
        <p14:creationId xmlns:p14="http://schemas.microsoft.com/office/powerpoint/2010/main" val="200502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06CE20-6C6B-5D95-0272-49E296619691}"/>
              </a:ext>
            </a:extLst>
          </p:cNvPr>
          <p:cNvPicPr>
            <a:picLocks noChangeAspect="1"/>
          </p:cNvPicPr>
          <p:nvPr/>
        </p:nvPicPr>
        <p:blipFill>
          <a:blip r:embed="rId2"/>
          <a:stretch>
            <a:fillRect/>
          </a:stretch>
        </p:blipFill>
        <p:spPr>
          <a:xfrm>
            <a:off x="0" y="0"/>
            <a:ext cx="12191999" cy="63614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68968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0CAC41-EDDB-581E-0B40-E0EDEA4B1487}"/>
              </a:ext>
            </a:extLst>
          </p:cNvPr>
          <p:cNvSpPr>
            <a:spLocks noGrp="1"/>
          </p:cNvSpPr>
          <p:nvPr>
            <p:ph type="body" idx="1"/>
          </p:nvPr>
        </p:nvSpPr>
        <p:spPr>
          <a:xfrm>
            <a:off x="412955" y="620764"/>
            <a:ext cx="5240593" cy="736282"/>
          </a:xfrm>
          <a:solidFill>
            <a:schemeClr val="accent1">
              <a:lumMod val="20000"/>
              <a:lumOff val="80000"/>
            </a:schemeClr>
          </a:solidFill>
          <a:ln>
            <a:solidFill>
              <a:schemeClr val="accent1"/>
            </a:solidFill>
          </a:ln>
        </p:spPr>
        <p:txBody>
          <a:bodyPr>
            <a:normAutofit/>
          </a:bodyPr>
          <a:lstStyle/>
          <a:p>
            <a:pPr algn="ctr"/>
            <a:r>
              <a:rPr lang="en-IN" sz="3600" b="1" dirty="0">
                <a:latin typeface="Bell MT" panose="02020503060305020303" pitchFamily="18" charset="0"/>
              </a:rPr>
              <a:t>RESULTS</a:t>
            </a:r>
          </a:p>
        </p:txBody>
      </p:sp>
      <p:sp>
        <p:nvSpPr>
          <p:cNvPr id="4" name="Content Placeholder 3">
            <a:extLst>
              <a:ext uri="{FF2B5EF4-FFF2-40B4-BE49-F238E27FC236}">
                <a16:creationId xmlns:a16="http://schemas.microsoft.com/office/drawing/2014/main" id="{DBA76BFC-3B43-E1FC-409E-93A40E80A323}"/>
              </a:ext>
            </a:extLst>
          </p:cNvPr>
          <p:cNvSpPr>
            <a:spLocks noGrp="1"/>
          </p:cNvSpPr>
          <p:nvPr>
            <p:ph sz="half" idx="2"/>
          </p:nvPr>
        </p:nvSpPr>
        <p:spPr>
          <a:xfrm>
            <a:off x="412955" y="1976284"/>
            <a:ext cx="5240593" cy="4001729"/>
          </a:xfrm>
          <a:solidFill>
            <a:schemeClr val="accent1">
              <a:lumMod val="20000"/>
              <a:lumOff val="80000"/>
            </a:schemeClr>
          </a:solidFill>
          <a:ln>
            <a:solidFill>
              <a:schemeClr val="accent1"/>
            </a:solidFill>
          </a:ln>
        </p:spPr>
        <p:txBody>
          <a:bodyPr>
            <a:normAutofit fontScale="55000" lnSpcReduction="20000"/>
          </a:bodyPr>
          <a:lstStyle/>
          <a:p>
            <a:pPr marL="0" indent="0" rtl="0" fontAlgn="base">
              <a:spcBef>
                <a:spcPts val="0"/>
              </a:spcBef>
              <a:spcAft>
                <a:spcPts val="0"/>
              </a:spcAft>
              <a:buNone/>
            </a:pPr>
            <a:r>
              <a:rPr lang="en-US" sz="2800" b="1" i="0" u="none" strike="noStrike" dirty="0">
                <a:solidFill>
                  <a:srgbClr val="000000"/>
                </a:solidFill>
                <a:effectLst/>
                <a:latin typeface="Times New Roman" panose="02020603050405020304" pitchFamily="18" charset="0"/>
              </a:rPr>
              <a:t>  </a:t>
            </a:r>
            <a:r>
              <a:rPr lang="en-US" sz="2900" b="1" i="0" u="none" strike="noStrike" dirty="0">
                <a:solidFill>
                  <a:srgbClr val="000000"/>
                </a:solidFill>
                <a:effectLst/>
                <a:latin typeface="Times New Roman" panose="02020603050405020304" pitchFamily="18" charset="0"/>
              </a:rPr>
              <a:t>Feature Importance:</a:t>
            </a:r>
          </a:p>
          <a:p>
            <a:pPr marL="0" indent="0" rtl="0" fontAlgn="base">
              <a:spcBef>
                <a:spcPts val="0"/>
              </a:spcBef>
              <a:spcAft>
                <a:spcPts val="0"/>
              </a:spcAft>
              <a:buNone/>
            </a:pPr>
            <a:endParaRPr lang="en-US" sz="2800" b="1" i="0" u="none" strike="noStrike" dirty="0">
              <a:solidFill>
                <a:srgbClr val="000000"/>
              </a:solidFill>
              <a:effectLst/>
              <a:latin typeface="Arial" panose="020B0604020202020204" pitchFamily="34" charset="0"/>
            </a:endParaRPr>
          </a:p>
          <a:p>
            <a:pPr marL="742950" lvl="1" indent="-285750" rtl="0" fontAlgn="base">
              <a:lnSpc>
                <a:spcPct val="120000"/>
              </a:lnSpc>
              <a:spcBef>
                <a:spcPts val="0"/>
              </a:spcBef>
              <a:spcAft>
                <a:spcPts val="0"/>
              </a:spcAft>
              <a:buFont typeface="Arial" panose="020B0604020202020204" pitchFamily="34" charset="0"/>
              <a:buChar char="•"/>
            </a:pPr>
            <a:r>
              <a:rPr lang="en-US" sz="2300" b="0" i="0" u="none" strike="noStrike" dirty="0">
                <a:solidFill>
                  <a:srgbClr val="000000"/>
                </a:solidFill>
                <a:effectLst/>
                <a:latin typeface="+mj-lt"/>
              </a:rPr>
              <a:t>Identify key features influencing house prices (e.g., location, square footage).</a:t>
            </a:r>
          </a:p>
          <a:p>
            <a:pPr marL="742950" lvl="1" indent="-285750" rtl="0" fontAlgn="base">
              <a:lnSpc>
                <a:spcPct val="120000"/>
              </a:lnSpc>
              <a:spcBef>
                <a:spcPts val="0"/>
              </a:spcBef>
              <a:spcAft>
                <a:spcPts val="0"/>
              </a:spcAft>
              <a:buFont typeface="Arial" panose="020B0604020202020204" pitchFamily="34" charset="0"/>
              <a:buChar char="•"/>
            </a:pPr>
            <a:r>
              <a:rPr lang="en-US" sz="2300" b="0" i="0" u="none" strike="noStrike" dirty="0">
                <a:solidFill>
                  <a:srgbClr val="000000"/>
                </a:solidFill>
                <a:effectLst/>
                <a:latin typeface="+mj-lt"/>
              </a:rPr>
              <a:t>Use visualizations (e.g., bar charts) to illustrate feature significance.</a:t>
            </a:r>
          </a:p>
          <a:p>
            <a:pPr marL="457200" lvl="1" indent="0" rtl="0" fontAlgn="base">
              <a:lnSpc>
                <a:spcPct val="120000"/>
              </a:lnSpc>
              <a:spcBef>
                <a:spcPts val="0"/>
              </a:spcBef>
              <a:spcAft>
                <a:spcPts val="0"/>
              </a:spcAft>
              <a:buNone/>
            </a:pPr>
            <a:endParaRPr lang="en-US" sz="2300" b="0" i="0" u="none" strike="noStrike" dirty="0">
              <a:solidFill>
                <a:srgbClr val="000000"/>
              </a:solidFill>
              <a:effectLst/>
              <a:latin typeface="+mj-lt"/>
            </a:endParaRPr>
          </a:p>
          <a:p>
            <a:pPr marL="457200" lvl="1" indent="0" rtl="0" fontAlgn="base">
              <a:spcBef>
                <a:spcPts val="0"/>
              </a:spcBef>
              <a:spcAft>
                <a:spcPts val="0"/>
              </a:spcAft>
              <a:buNone/>
            </a:pPr>
            <a:endParaRPr lang="en-US" sz="2300" b="0" i="0" u="none" strike="noStrike" dirty="0">
              <a:solidFill>
                <a:srgbClr val="000000"/>
              </a:solidFill>
              <a:effectLst/>
              <a:latin typeface="+mj-lt"/>
            </a:endParaRPr>
          </a:p>
          <a:p>
            <a:pPr marL="0" indent="0" rtl="0" fontAlgn="base">
              <a:spcBef>
                <a:spcPts val="0"/>
              </a:spcBef>
              <a:spcAft>
                <a:spcPts val="0"/>
              </a:spcAft>
              <a:buNone/>
            </a:pPr>
            <a:r>
              <a:rPr lang="en-US" sz="2800" b="1" i="0" u="none" strike="noStrike" dirty="0">
                <a:solidFill>
                  <a:srgbClr val="000000"/>
                </a:solidFill>
                <a:effectLst/>
                <a:latin typeface="Times New Roman" panose="02020603050405020304" pitchFamily="18" charset="0"/>
              </a:rPr>
              <a:t> Predictions vs. Actual Prices:</a:t>
            </a:r>
            <a:endParaRPr lang="en-US" sz="2800" b="1" i="0" u="none" strike="noStrike" dirty="0">
              <a:solidFill>
                <a:srgbClr val="000000"/>
              </a:solidFill>
              <a:effectLst/>
              <a:latin typeface="Arial" panose="020B0604020202020204" pitchFamily="34" charset="0"/>
            </a:endParaRPr>
          </a:p>
          <a:p>
            <a:pPr marL="742950" lvl="1" indent="-285750" rtl="0" fontAlgn="base">
              <a:lnSpc>
                <a:spcPct val="120000"/>
              </a:lnSpc>
              <a:spcBef>
                <a:spcPts val="0"/>
              </a:spcBef>
              <a:spcAft>
                <a:spcPts val="0"/>
              </a:spcAft>
              <a:buFont typeface="Arial" panose="020B0604020202020204" pitchFamily="34" charset="0"/>
              <a:buChar char="•"/>
            </a:pPr>
            <a:r>
              <a:rPr lang="en-US" sz="2300" b="0" i="0" u="none" strike="noStrike" dirty="0">
                <a:solidFill>
                  <a:srgbClr val="000000"/>
                </a:solidFill>
                <a:effectLst/>
                <a:latin typeface="+mj-lt"/>
              </a:rPr>
              <a:t>Show a comparison of predicted prices versus actual prices using scatter plots.</a:t>
            </a:r>
          </a:p>
          <a:p>
            <a:pPr marL="742950" lvl="1" indent="-285750" rtl="0" fontAlgn="base">
              <a:lnSpc>
                <a:spcPct val="120000"/>
              </a:lnSpc>
              <a:spcBef>
                <a:spcPts val="0"/>
              </a:spcBef>
              <a:spcAft>
                <a:spcPts val="0"/>
              </a:spcAft>
              <a:buFont typeface="Arial" panose="020B0604020202020204" pitchFamily="34" charset="0"/>
              <a:buChar char="•"/>
            </a:pPr>
            <a:r>
              <a:rPr lang="en-US" sz="2300" b="0" i="0" u="none" strike="noStrike" dirty="0">
                <a:solidFill>
                  <a:srgbClr val="000000"/>
                </a:solidFill>
                <a:effectLst/>
                <a:latin typeface="+mj-lt"/>
              </a:rPr>
              <a:t>Highlight areas of accurate predictions and notable discrepancies</a:t>
            </a:r>
            <a:r>
              <a:rPr lang="en-US" sz="2800" b="0" i="0" u="none" strike="noStrike" dirty="0">
                <a:solidFill>
                  <a:srgbClr val="000000"/>
                </a:solidFill>
                <a:effectLst/>
                <a:latin typeface="Times New Roman" panose="02020603050405020304" pitchFamily="18" charset="0"/>
              </a:rPr>
              <a:t>.</a:t>
            </a:r>
          </a:p>
          <a:p>
            <a:pPr marL="457200" lvl="1" indent="0" rtl="0" fontAlgn="base">
              <a:lnSpc>
                <a:spcPct val="120000"/>
              </a:lnSpc>
              <a:spcBef>
                <a:spcPts val="0"/>
              </a:spcBef>
              <a:spcAft>
                <a:spcPts val="0"/>
              </a:spcAft>
              <a:buNone/>
            </a:pPr>
            <a:endParaRPr lang="en-US" sz="28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r>
              <a:rPr lang="en-US" sz="2800" b="1" i="0" u="none" strike="noStrike" dirty="0">
                <a:solidFill>
                  <a:srgbClr val="000000"/>
                </a:solidFill>
                <a:effectLst/>
                <a:latin typeface="Times New Roman" panose="02020603050405020304" pitchFamily="18" charset="0"/>
              </a:rPr>
              <a:t>  Model Performance:</a:t>
            </a:r>
          </a:p>
          <a:p>
            <a:pPr marL="0" indent="0" rtl="0" fontAlgn="base">
              <a:spcBef>
                <a:spcPts val="0"/>
              </a:spcBef>
              <a:spcAft>
                <a:spcPts val="0"/>
              </a:spcAft>
              <a:buNone/>
            </a:pPr>
            <a:endParaRPr lang="en-US" sz="2800" b="1" i="0" u="none" strike="noStrike" dirty="0">
              <a:solidFill>
                <a:srgbClr val="000000"/>
              </a:solidFill>
              <a:effectLst/>
              <a:latin typeface="Arial" panose="020B0604020202020204" pitchFamily="34" charset="0"/>
            </a:endParaRPr>
          </a:p>
          <a:p>
            <a:pPr marL="742950" lvl="1" indent="-285750" rtl="0" fontAlgn="base">
              <a:lnSpc>
                <a:spcPct val="120000"/>
              </a:lnSpc>
              <a:spcBef>
                <a:spcPts val="0"/>
              </a:spcBef>
              <a:spcAft>
                <a:spcPts val="0"/>
              </a:spcAft>
              <a:buFont typeface="Arial" panose="020B0604020202020204" pitchFamily="34" charset="0"/>
              <a:buChar char="•"/>
            </a:pPr>
            <a:r>
              <a:rPr lang="en-US" sz="2300" b="0" i="0" u="none" strike="noStrike" dirty="0">
                <a:solidFill>
                  <a:srgbClr val="000000"/>
                </a:solidFill>
                <a:effectLst/>
                <a:latin typeface="+mj-lt"/>
              </a:rPr>
              <a:t>Present evaluation metrics (e.g., RMSE, R-squared).</a:t>
            </a:r>
          </a:p>
          <a:p>
            <a:pPr marL="742950" lvl="1" indent="-285750" rtl="0" fontAlgn="base">
              <a:lnSpc>
                <a:spcPct val="120000"/>
              </a:lnSpc>
              <a:spcBef>
                <a:spcPts val="0"/>
              </a:spcBef>
              <a:spcAft>
                <a:spcPts val="0"/>
              </a:spcAft>
              <a:buFont typeface="Arial" panose="020B0604020202020204" pitchFamily="34" charset="0"/>
              <a:buChar char="•"/>
            </a:pPr>
            <a:r>
              <a:rPr lang="en-US" sz="2300" b="0" i="0" u="none" strike="noStrike" dirty="0">
                <a:solidFill>
                  <a:srgbClr val="000000"/>
                </a:solidFill>
                <a:effectLst/>
                <a:latin typeface="+mj-lt"/>
              </a:rPr>
              <a:t>Compare multiple models (e.g., linear regression, decision trees) to highlight the best performer.</a:t>
            </a:r>
          </a:p>
          <a:p>
            <a:endParaRPr lang="en-IN" dirty="0"/>
          </a:p>
        </p:txBody>
      </p:sp>
      <p:sp>
        <p:nvSpPr>
          <p:cNvPr id="5" name="Text Placeholder 4">
            <a:extLst>
              <a:ext uri="{FF2B5EF4-FFF2-40B4-BE49-F238E27FC236}">
                <a16:creationId xmlns:a16="http://schemas.microsoft.com/office/drawing/2014/main" id="{B5B80A1A-3859-6DF2-8E79-C72B5F3D9261}"/>
              </a:ext>
            </a:extLst>
          </p:cNvPr>
          <p:cNvSpPr>
            <a:spLocks noGrp="1"/>
          </p:cNvSpPr>
          <p:nvPr>
            <p:ph type="body" sz="quarter" idx="3"/>
          </p:nvPr>
        </p:nvSpPr>
        <p:spPr>
          <a:xfrm>
            <a:off x="6410425" y="620764"/>
            <a:ext cx="5368620" cy="736282"/>
          </a:xfrm>
          <a:solidFill>
            <a:schemeClr val="accent1">
              <a:lumMod val="20000"/>
              <a:lumOff val="80000"/>
            </a:schemeClr>
          </a:solidFill>
          <a:ln>
            <a:solidFill>
              <a:schemeClr val="accent1"/>
            </a:solidFill>
          </a:ln>
        </p:spPr>
        <p:txBody>
          <a:bodyPr>
            <a:normAutofit/>
          </a:bodyPr>
          <a:lstStyle/>
          <a:p>
            <a:pPr algn="ctr"/>
            <a:r>
              <a:rPr lang="en-IN" sz="3600" b="1" dirty="0">
                <a:latin typeface="Bell MT" panose="02020503060305020303" pitchFamily="18" charset="0"/>
              </a:rPr>
              <a:t>DISCUSSION</a:t>
            </a:r>
          </a:p>
        </p:txBody>
      </p:sp>
      <p:sp>
        <p:nvSpPr>
          <p:cNvPr id="6" name="Content Placeholder 5">
            <a:extLst>
              <a:ext uri="{FF2B5EF4-FFF2-40B4-BE49-F238E27FC236}">
                <a16:creationId xmlns:a16="http://schemas.microsoft.com/office/drawing/2014/main" id="{99B6A63C-4619-A450-495E-F701F1EA5A2C}"/>
              </a:ext>
            </a:extLst>
          </p:cNvPr>
          <p:cNvSpPr>
            <a:spLocks noGrp="1"/>
          </p:cNvSpPr>
          <p:nvPr>
            <p:ph sz="quarter" idx="4"/>
          </p:nvPr>
        </p:nvSpPr>
        <p:spPr>
          <a:xfrm>
            <a:off x="6410424" y="1976284"/>
            <a:ext cx="5466944" cy="4001729"/>
          </a:xfrm>
          <a:solidFill>
            <a:schemeClr val="accent1">
              <a:lumMod val="20000"/>
              <a:lumOff val="80000"/>
            </a:schemeClr>
          </a:solidFill>
          <a:ln>
            <a:solidFill>
              <a:schemeClr val="accent1"/>
            </a:solidFill>
          </a:ln>
        </p:spPr>
        <p:txBody>
          <a:bodyPr>
            <a:normAutofit fontScale="55000" lnSpcReduction="20000"/>
          </a:bodyPr>
          <a:lstStyle/>
          <a:p>
            <a:pPr marL="0" indent="0" rtl="0">
              <a:spcBef>
                <a:spcPts val="0"/>
              </a:spcBef>
              <a:spcAft>
                <a:spcPts val="0"/>
              </a:spcAft>
              <a:buNone/>
            </a:pPr>
            <a:endParaRPr lang="en-US" b="0" dirty="0">
              <a:effectLst/>
            </a:endParaRPr>
          </a:p>
          <a:p>
            <a:pPr marL="0" indent="0" rtl="0" fontAlgn="base">
              <a:spcBef>
                <a:spcPts val="0"/>
              </a:spcBef>
              <a:spcAft>
                <a:spcPts val="0"/>
              </a:spcAft>
              <a:buNone/>
            </a:pPr>
            <a:r>
              <a:rPr lang="en-US" sz="2900" b="1" i="0" u="none" strike="noStrike" dirty="0">
                <a:solidFill>
                  <a:srgbClr val="000000"/>
                </a:solidFill>
                <a:effectLst/>
                <a:latin typeface="Times New Roman" panose="02020603050405020304" pitchFamily="18" charset="0"/>
              </a:rPr>
              <a:t> Interpretation of Results:</a:t>
            </a:r>
          </a:p>
          <a:p>
            <a:pPr marL="0" indent="0" rtl="0" fontAlgn="base">
              <a:spcBef>
                <a:spcPts val="0"/>
              </a:spcBef>
              <a:spcAft>
                <a:spcPts val="0"/>
              </a:spcAft>
              <a:buNone/>
            </a:pPr>
            <a:endParaRPr lang="en-US" sz="2900" b="1" i="0" u="none" strike="noStrike" dirty="0">
              <a:solidFill>
                <a:srgbClr val="000000"/>
              </a:solidFill>
              <a:effectLst/>
              <a:latin typeface="Arial" panose="020B0604020202020204" pitchFamily="34" charset="0"/>
            </a:endParaRPr>
          </a:p>
          <a:p>
            <a:pPr marL="742950" lvl="1" indent="-285750" rtl="0" fontAlgn="base">
              <a:lnSpc>
                <a:spcPct val="120000"/>
              </a:lnSpc>
              <a:spcBef>
                <a:spcPts val="0"/>
              </a:spcBef>
              <a:spcAft>
                <a:spcPts val="0"/>
              </a:spcAft>
              <a:buFont typeface="Arial" panose="020B0604020202020204" pitchFamily="34" charset="0"/>
              <a:buChar char="•"/>
            </a:pPr>
            <a:r>
              <a:rPr lang="en-US" sz="2600" b="0" i="0" u="none" strike="noStrike" dirty="0">
                <a:solidFill>
                  <a:srgbClr val="000000"/>
                </a:solidFill>
                <a:effectLst/>
                <a:latin typeface="+mj-lt"/>
              </a:rPr>
              <a:t>Discuss how the model’s predictions align with real-world pricing trends.</a:t>
            </a:r>
          </a:p>
          <a:p>
            <a:pPr marL="742950" lvl="1" indent="-285750" rtl="0" fontAlgn="base">
              <a:lnSpc>
                <a:spcPct val="120000"/>
              </a:lnSpc>
              <a:spcBef>
                <a:spcPts val="0"/>
              </a:spcBef>
              <a:spcAft>
                <a:spcPts val="0"/>
              </a:spcAft>
              <a:buFont typeface="Arial" panose="020B0604020202020204" pitchFamily="34" charset="0"/>
              <a:buChar char="•"/>
            </a:pPr>
            <a:r>
              <a:rPr lang="en-US" sz="2600" b="0" i="0" u="none" strike="noStrike" dirty="0">
                <a:solidFill>
                  <a:srgbClr val="000000"/>
                </a:solidFill>
                <a:effectLst/>
                <a:latin typeface="+mj-lt"/>
              </a:rPr>
              <a:t>Analyze why certain features had more influence on price predictions.</a:t>
            </a:r>
          </a:p>
          <a:p>
            <a:pPr marL="457200" lvl="1" indent="0" rtl="0" fontAlgn="base">
              <a:lnSpc>
                <a:spcPct val="120000"/>
              </a:lnSpc>
              <a:spcBef>
                <a:spcPts val="0"/>
              </a:spcBef>
              <a:spcAft>
                <a:spcPts val="0"/>
              </a:spcAft>
              <a:buNone/>
            </a:pPr>
            <a:endParaRPr lang="en-US" sz="2600" b="0" i="0" u="none" strike="noStrike" dirty="0">
              <a:solidFill>
                <a:srgbClr val="000000"/>
              </a:solidFill>
              <a:effectLst/>
              <a:latin typeface="+mj-lt"/>
            </a:endParaRPr>
          </a:p>
          <a:p>
            <a:pPr marL="0" indent="0" rtl="0" fontAlgn="base">
              <a:spcBef>
                <a:spcPts val="0"/>
              </a:spcBef>
              <a:spcAft>
                <a:spcPts val="0"/>
              </a:spcAft>
              <a:buNone/>
            </a:pPr>
            <a:r>
              <a:rPr lang="en-US" sz="2900" b="1" i="0" u="none" strike="noStrike" dirty="0">
                <a:solidFill>
                  <a:srgbClr val="000000"/>
                </a:solidFill>
                <a:effectLst/>
                <a:latin typeface="Times New Roman" panose="02020603050405020304" pitchFamily="18" charset="0"/>
              </a:rPr>
              <a:t>  Limitations:</a:t>
            </a:r>
            <a:endParaRPr lang="en-US" sz="2900" b="1" i="0" u="none" strike="noStrike" dirty="0">
              <a:solidFill>
                <a:srgbClr val="000000"/>
              </a:solidFill>
              <a:effectLst/>
              <a:latin typeface="Arial" panose="020B0604020202020204" pitchFamily="34" charset="0"/>
            </a:endParaRPr>
          </a:p>
          <a:p>
            <a:pPr marL="742950" lvl="1" indent="-285750" rtl="0" fontAlgn="base">
              <a:lnSpc>
                <a:spcPct val="120000"/>
              </a:lnSpc>
              <a:spcBef>
                <a:spcPts val="0"/>
              </a:spcBef>
              <a:spcAft>
                <a:spcPts val="0"/>
              </a:spcAft>
              <a:buFont typeface="Arial" panose="020B0604020202020204" pitchFamily="34" charset="0"/>
              <a:buChar char="•"/>
            </a:pPr>
            <a:r>
              <a:rPr lang="en-US" sz="2600" b="0" i="0" u="none" strike="noStrike" dirty="0">
                <a:solidFill>
                  <a:srgbClr val="000000"/>
                </a:solidFill>
                <a:effectLst/>
                <a:latin typeface="+mj-lt"/>
              </a:rPr>
              <a:t>Acknowledge limitations (e.g., data quality, model assumptions).</a:t>
            </a:r>
          </a:p>
          <a:p>
            <a:pPr marL="742950" lvl="1" indent="-285750" rtl="0" fontAlgn="base">
              <a:lnSpc>
                <a:spcPct val="120000"/>
              </a:lnSpc>
              <a:spcBef>
                <a:spcPts val="0"/>
              </a:spcBef>
              <a:spcAft>
                <a:spcPts val="0"/>
              </a:spcAft>
              <a:buFont typeface="Arial" panose="020B0604020202020204" pitchFamily="34" charset="0"/>
              <a:buChar char="•"/>
            </a:pPr>
            <a:r>
              <a:rPr lang="en-US" sz="2600" b="0" i="0" u="none" strike="noStrike" dirty="0">
                <a:solidFill>
                  <a:srgbClr val="000000"/>
                </a:solidFill>
                <a:effectLst/>
                <a:latin typeface="+mj-lt"/>
              </a:rPr>
              <a:t>Discuss potential biases in the data that may affect predictions.</a:t>
            </a:r>
          </a:p>
          <a:p>
            <a:pPr marL="457200" lvl="1" indent="0" rtl="0" fontAlgn="base">
              <a:lnSpc>
                <a:spcPct val="120000"/>
              </a:lnSpc>
              <a:spcBef>
                <a:spcPts val="0"/>
              </a:spcBef>
              <a:spcAft>
                <a:spcPts val="0"/>
              </a:spcAft>
              <a:buNone/>
            </a:pPr>
            <a:endParaRPr lang="en-US" sz="2600" dirty="0">
              <a:solidFill>
                <a:srgbClr val="000000"/>
              </a:solidFill>
              <a:latin typeface="+mj-lt"/>
            </a:endParaRPr>
          </a:p>
          <a:p>
            <a:pPr marL="457200" lvl="1" indent="0" rtl="0" fontAlgn="base">
              <a:spcBef>
                <a:spcPts val="0"/>
              </a:spcBef>
              <a:spcAft>
                <a:spcPts val="0"/>
              </a:spcAft>
              <a:buNone/>
            </a:pPr>
            <a:endParaRPr lang="en-US" sz="2600" b="0" i="0" u="none" strike="noStrike" dirty="0">
              <a:solidFill>
                <a:srgbClr val="000000"/>
              </a:solidFill>
              <a:effectLst/>
              <a:latin typeface="+mj-lt"/>
            </a:endParaRPr>
          </a:p>
          <a:p>
            <a:pPr marL="0" indent="0" rtl="0" fontAlgn="base">
              <a:spcBef>
                <a:spcPts val="0"/>
              </a:spcBef>
              <a:spcAft>
                <a:spcPts val="0"/>
              </a:spcAft>
              <a:buNone/>
            </a:pPr>
            <a:r>
              <a:rPr lang="en-US" sz="2900" b="1" i="0" u="none" strike="noStrike" dirty="0">
                <a:solidFill>
                  <a:srgbClr val="000000"/>
                </a:solidFill>
                <a:effectLst/>
                <a:latin typeface="Times New Roman" panose="02020603050405020304" pitchFamily="18" charset="0"/>
              </a:rPr>
              <a:t>  Implications:</a:t>
            </a:r>
            <a:endParaRPr lang="en-US" sz="2900" b="1" i="0" u="none" strike="noStrike" dirty="0">
              <a:solidFill>
                <a:srgbClr val="000000"/>
              </a:solidFill>
              <a:effectLst/>
              <a:latin typeface="Arial" panose="020B0604020202020204" pitchFamily="34" charset="0"/>
            </a:endParaRPr>
          </a:p>
          <a:p>
            <a:pPr marL="742950" lvl="1" indent="-285750" rtl="0" fontAlgn="base">
              <a:lnSpc>
                <a:spcPct val="120000"/>
              </a:lnSpc>
              <a:spcBef>
                <a:spcPts val="0"/>
              </a:spcBef>
              <a:spcAft>
                <a:spcPts val="0"/>
              </a:spcAft>
              <a:buFont typeface="Arial" panose="020B0604020202020204" pitchFamily="34" charset="0"/>
              <a:buChar char="•"/>
            </a:pPr>
            <a:r>
              <a:rPr lang="en-US" sz="2600" b="0" i="0" u="none" strike="noStrike" dirty="0">
                <a:solidFill>
                  <a:srgbClr val="000000"/>
                </a:solidFill>
                <a:effectLst/>
                <a:latin typeface="+mj-lt"/>
              </a:rPr>
              <a:t>Explore how findings can assist stakeholders (buyers, sellers, agents) in the real estate market.</a:t>
            </a:r>
          </a:p>
          <a:p>
            <a:pPr marL="742950" lvl="1" indent="-285750" rtl="0" fontAlgn="base">
              <a:lnSpc>
                <a:spcPct val="120000"/>
              </a:lnSpc>
              <a:spcBef>
                <a:spcPts val="0"/>
              </a:spcBef>
              <a:spcAft>
                <a:spcPts val="0"/>
              </a:spcAft>
              <a:buFont typeface="Arial" panose="020B0604020202020204" pitchFamily="34" charset="0"/>
              <a:buChar char="•"/>
            </a:pPr>
            <a:r>
              <a:rPr lang="en-US" sz="2600" b="0" i="0" u="none" strike="noStrike" dirty="0">
                <a:solidFill>
                  <a:srgbClr val="000000"/>
                </a:solidFill>
                <a:effectLst/>
                <a:latin typeface="+mj-lt"/>
              </a:rPr>
              <a:t>Suggest how the model can be adapted or improved for specific markets or scenarios</a:t>
            </a:r>
            <a:r>
              <a:rPr lang="en-US" sz="2000" b="0" i="0" u="none" strike="noStrike" dirty="0">
                <a:solidFill>
                  <a:srgbClr val="000000"/>
                </a:solidFill>
                <a:effectLst/>
                <a:latin typeface="Times New Roman" panose="02020603050405020304" pitchFamily="18" charset="0"/>
              </a:rPr>
              <a:t>.</a:t>
            </a:r>
            <a:endParaRPr lang="en-US" sz="2000" b="0" i="0" u="none" strike="noStrike" dirty="0">
              <a:solidFill>
                <a:srgbClr val="000000"/>
              </a:solidFill>
              <a:effectLst/>
              <a:latin typeface="Arial" panose="020B0604020202020204" pitchFamily="34" charset="0"/>
            </a:endParaRPr>
          </a:p>
          <a:p>
            <a:br>
              <a:rPr lang="en-US" b="0" dirty="0">
                <a:effectLst/>
              </a:rPr>
            </a:br>
            <a:endParaRPr lang="en-IN" dirty="0"/>
          </a:p>
        </p:txBody>
      </p:sp>
    </p:spTree>
    <p:extLst>
      <p:ext uri="{BB962C8B-B14F-4D97-AF65-F5344CB8AC3E}">
        <p14:creationId xmlns:p14="http://schemas.microsoft.com/office/powerpoint/2010/main" val="4289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B452C-BCB9-C34B-C6F2-84CC417DA393}"/>
              </a:ext>
            </a:extLst>
          </p:cNvPr>
          <p:cNvSpPr txBox="1"/>
          <p:nvPr/>
        </p:nvSpPr>
        <p:spPr>
          <a:xfrm>
            <a:off x="898358" y="1740311"/>
            <a:ext cx="4715862" cy="4339650"/>
          </a:xfrm>
          <a:prstGeom prst="rect">
            <a:avLst/>
          </a:prstGeom>
          <a:solidFill>
            <a:schemeClr val="accent1">
              <a:lumMod val="20000"/>
              <a:lumOff val="80000"/>
            </a:schemeClr>
          </a:solidFill>
          <a:ln>
            <a:solidFill>
              <a:schemeClr val="accent1"/>
            </a:solidFill>
          </a:ln>
        </p:spPr>
        <p:txBody>
          <a:bodyPr wrap="square">
            <a:spAutoFit/>
          </a:bodyPr>
          <a:lstStyle/>
          <a:p>
            <a:pPr rtl="0">
              <a:spcBef>
                <a:spcPts val="0"/>
              </a:spcBef>
              <a:spcAft>
                <a:spcPts val="0"/>
              </a:spcAft>
            </a:pPr>
            <a:endParaRPr lang="en-US" b="0" dirty="0">
              <a:effectLst/>
            </a:endParaRPr>
          </a:p>
          <a:p>
            <a:pPr rtl="0" fontAlgn="base">
              <a:spcBef>
                <a:spcPts val="0"/>
              </a:spcBef>
              <a:spcAft>
                <a:spcPts val="0"/>
              </a:spcAft>
            </a:pPr>
            <a:r>
              <a:rPr lang="en-US" sz="2400" b="1" i="0" u="none" strike="noStrike" dirty="0">
                <a:solidFill>
                  <a:srgbClr val="000000"/>
                </a:solidFill>
                <a:effectLst/>
                <a:latin typeface="Bell MT" panose="02020503060305020303" pitchFamily="18" charset="0"/>
              </a:rPr>
              <a:t>Summary of Findings:</a:t>
            </a:r>
          </a:p>
          <a:p>
            <a:pPr marL="742950" lvl="1" indent="-28575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Recap the effectiveness of the predictive model in estimating house prices.</a:t>
            </a:r>
          </a:p>
          <a:p>
            <a:pPr lvl="1" rtl="0" fontAlgn="base">
              <a:spcBef>
                <a:spcPts val="0"/>
              </a:spcBef>
              <a:spcAft>
                <a:spcPts val="0"/>
              </a:spcAft>
            </a:pPr>
            <a:endParaRPr lang="en-US" sz="1800" b="1" i="0" u="none" strike="noStrike" dirty="0">
              <a:solidFill>
                <a:srgbClr val="000000"/>
              </a:solidFill>
              <a:effectLst/>
              <a:latin typeface="+mj-lt"/>
            </a:endParaRPr>
          </a:p>
          <a:p>
            <a:pPr rtl="0" fontAlgn="base">
              <a:spcBef>
                <a:spcPts val="0"/>
              </a:spcBef>
              <a:spcAft>
                <a:spcPts val="0"/>
              </a:spcAft>
            </a:pPr>
            <a:r>
              <a:rPr lang="en-US" sz="2400" b="1" i="0" u="none" strike="noStrike" dirty="0">
                <a:solidFill>
                  <a:srgbClr val="000000"/>
                </a:solidFill>
                <a:effectLst/>
                <a:latin typeface="Bell MT" panose="02020503060305020303" pitchFamily="18" charset="0"/>
              </a:rPr>
              <a:t>Future Work:</a:t>
            </a:r>
          </a:p>
          <a:p>
            <a:pPr marL="742950" lvl="1" indent="-28575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Recommend areas for further research (e.g., incorporating additional data sources, exploring advanced algorithms).</a:t>
            </a:r>
          </a:p>
          <a:p>
            <a:pPr lvl="1" rtl="0" fontAlgn="base">
              <a:spcBef>
                <a:spcPts val="0"/>
              </a:spcBef>
              <a:spcAft>
                <a:spcPts val="0"/>
              </a:spcAft>
            </a:pPr>
            <a:endParaRPr lang="en-US" sz="1800" b="1" i="0" u="none" strike="noStrike" dirty="0">
              <a:solidFill>
                <a:srgbClr val="000000"/>
              </a:solidFill>
              <a:effectLst/>
              <a:latin typeface="+mj-lt"/>
            </a:endParaRPr>
          </a:p>
          <a:p>
            <a:pPr rtl="0" fontAlgn="base">
              <a:spcBef>
                <a:spcPts val="0"/>
              </a:spcBef>
              <a:spcAft>
                <a:spcPts val="0"/>
              </a:spcAft>
            </a:pPr>
            <a:r>
              <a:rPr lang="en-US" sz="2400" b="1" i="0" u="none" strike="noStrike" dirty="0">
                <a:solidFill>
                  <a:srgbClr val="000000"/>
                </a:solidFill>
                <a:effectLst/>
                <a:latin typeface="Bell MT" panose="02020503060305020303" pitchFamily="18" charset="0"/>
              </a:rPr>
              <a:t>Final Thoughts:</a:t>
            </a:r>
          </a:p>
          <a:p>
            <a:pPr rtl="0" fontAlgn="base">
              <a:spcBef>
                <a:spcPts val="0"/>
              </a:spcBef>
              <a:spcAft>
                <a:spcPts val="0"/>
              </a:spcAft>
            </a:pPr>
            <a:endParaRPr lang="en-US" sz="1200" b="1" i="0" u="none" strike="noStrike" dirty="0">
              <a:solidFill>
                <a:srgbClr val="000000"/>
              </a:solidFill>
              <a:effectLst/>
              <a:latin typeface="Bell MT" panose="02020503060305020303" pitchFamily="18" charset="0"/>
            </a:endParaRPr>
          </a:p>
          <a:p>
            <a:pPr marL="742950" lvl="1" indent="-285750" rtl="0" fontAlgn="base">
              <a:spcBef>
                <a:spcPts val="0"/>
              </a:spcBef>
              <a:spcAft>
                <a:spcPts val="0"/>
              </a:spcAft>
              <a:buFont typeface="Arial" panose="020B0604020202020204" pitchFamily="34" charset="0"/>
              <a:buChar char="•"/>
            </a:pPr>
            <a:r>
              <a:rPr lang="en-US" sz="1600" b="1" i="0" u="none" strike="noStrike" dirty="0">
                <a:solidFill>
                  <a:srgbClr val="000000"/>
                </a:solidFill>
                <a:effectLst/>
                <a:latin typeface="+mj-lt"/>
              </a:rPr>
              <a:t>Emphasize the importance of data-driven insights in the real estate market and the potential for improved decision-making.</a:t>
            </a:r>
          </a:p>
        </p:txBody>
      </p:sp>
      <p:sp>
        <p:nvSpPr>
          <p:cNvPr id="5" name="TextBox 4">
            <a:extLst>
              <a:ext uri="{FF2B5EF4-FFF2-40B4-BE49-F238E27FC236}">
                <a16:creationId xmlns:a16="http://schemas.microsoft.com/office/drawing/2014/main" id="{7AB95FD1-2AE9-6D57-9F74-DF87964D1A30}"/>
              </a:ext>
            </a:extLst>
          </p:cNvPr>
          <p:cNvSpPr txBox="1"/>
          <p:nvPr/>
        </p:nvSpPr>
        <p:spPr>
          <a:xfrm>
            <a:off x="898357" y="255637"/>
            <a:ext cx="4715863" cy="1138773"/>
          </a:xfrm>
          <a:prstGeom prst="rect">
            <a:avLst/>
          </a:prstGeom>
          <a:solidFill>
            <a:schemeClr val="accent4">
              <a:lumMod val="60000"/>
              <a:lumOff val="40000"/>
            </a:schemeClr>
          </a:solidFill>
          <a:ln>
            <a:solidFill>
              <a:schemeClr val="accent1"/>
            </a:solidFill>
          </a:ln>
        </p:spPr>
        <p:txBody>
          <a:bodyPr wrap="square" rtlCol="0">
            <a:spAutoFit/>
          </a:bodyPr>
          <a:lstStyle/>
          <a:p>
            <a:pPr algn="ctr"/>
            <a:r>
              <a:rPr lang="en-IN" dirty="0"/>
              <a:t> </a:t>
            </a:r>
          </a:p>
          <a:p>
            <a:pPr algn="ctr"/>
            <a:r>
              <a:rPr lang="en-IN" sz="3200" b="1" dirty="0">
                <a:latin typeface="Bell MT" panose="02020503060305020303" pitchFamily="18" charset="0"/>
              </a:rPr>
              <a:t>CONCLUSION</a:t>
            </a:r>
            <a:endParaRPr lang="en-IN" dirty="0"/>
          </a:p>
          <a:p>
            <a:pPr algn="ctr"/>
            <a:endParaRPr lang="en-IN" dirty="0"/>
          </a:p>
        </p:txBody>
      </p:sp>
      <p:pic>
        <p:nvPicPr>
          <p:cNvPr id="1026" name="Picture 2">
            <a:extLst>
              <a:ext uri="{FF2B5EF4-FFF2-40B4-BE49-F238E27FC236}">
                <a16:creationId xmlns:a16="http://schemas.microsoft.com/office/drawing/2014/main" id="{04C429D2-B96B-75EF-E3B0-5E2F93AB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622" y="255637"/>
            <a:ext cx="3867355" cy="58010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37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A78F1E-5235-0E65-968E-B134801145F2}"/>
              </a:ext>
            </a:extLst>
          </p:cNvPr>
          <p:cNvSpPr txBox="1"/>
          <p:nvPr/>
        </p:nvSpPr>
        <p:spPr>
          <a:xfrm>
            <a:off x="757083" y="796413"/>
            <a:ext cx="5427407" cy="4555093"/>
          </a:xfrm>
          <a:prstGeom prst="rect">
            <a:avLst/>
          </a:prstGeom>
          <a:noFill/>
          <a:ln>
            <a:solidFill>
              <a:schemeClr val="accent1"/>
            </a:solidFill>
          </a:ln>
        </p:spPr>
        <p:txBody>
          <a:bodyPr wrap="square" rtlCol="0">
            <a:spAutoFit/>
          </a:bodyPr>
          <a:lstStyle/>
          <a:p>
            <a:endParaRPr lang="en-US" sz="3200" b="1" dirty="0">
              <a:latin typeface="Bell MT" panose="02020503060305020303" pitchFamily="18" charset="0"/>
            </a:endParaRPr>
          </a:p>
          <a:p>
            <a:pPr algn="ctr"/>
            <a:r>
              <a:rPr lang="en-US" sz="3200" b="1" dirty="0">
                <a:latin typeface="Bell MT" panose="02020503060305020303" pitchFamily="18" charset="0"/>
              </a:rPr>
              <a:t>     REFERRENCES:</a:t>
            </a:r>
          </a:p>
          <a:p>
            <a:endParaRPr lang="en-US" b="1" dirty="0">
              <a:latin typeface="Bell MT" panose="02020503060305020303" pitchFamily="18" charset="0"/>
            </a:endParaRPr>
          </a:p>
          <a:p>
            <a:pPr marL="285750" indent="-285750">
              <a:buFont typeface="Wingdings" panose="05000000000000000000" pitchFamily="2" charset="2"/>
              <a:buChar char="v"/>
            </a:pPr>
            <a:r>
              <a:rPr lang="en-US" sz="2400" dirty="0">
                <a:latin typeface="+mj-lt"/>
              </a:rPr>
              <a:t>HOUSE PRICE PREDICTION – BY VARUN THYAGI</a:t>
            </a:r>
            <a:endParaRPr lang="en-IN" sz="2400" dirty="0">
              <a:latin typeface="+mj-lt"/>
            </a:endParaRPr>
          </a:p>
          <a:p>
            <a:pPr marL="285750" indent="-285750">
              <a:buFont typeface="Wingdings" panose="05000000000000000000" pitchFamily="2" charset="2"/>
              <a:buChar char="v"/>
            </a:pPr>
            <a:r>
              <a:rPr lang="en-IN" sz="2400" dirty="0">
                <a:latin typeface="+mj-lt"/>
              </a:rPr>
              <a:t>ML HOUSE PREDICTION MODEL – PYTHON GEEKS</a:t>
            </a:r>
          </a:p>
          <a:p>
            <a:pPr marL="285750" indent="-285750">
              <a:buFont typeface="Wingdings" panose="05000000000000000000" pitchFamily="2" charset="2"/>
              <a:buChar char="v"/>
            </a:pPr>
            <a:r>
              <a:rPr lang="en-IN" sz="2400" dirty="0">
                <a:latin typeface="+mj-lt"/>
              </a:rPr>
              <a:t>HOUSE PRICE PREDICTION – BY ABISHEK SHARMA</a:t>
            </a:r>
            <a:endParaRPr lang="en-US" sz="2400" dirty="0">
              <a:latin typeface="+mj-lt"/>
            </a:endParaRPr>
          </a:p>
          <a:p>
            <a:pPr algn="ctr"/>
            <a:endParaRPr lang="en-US" sz="3200" b="1" dirty="0">
              <a:latin typeface="Bell MT" panose="02020503060305020303" pitchFamily="18" charset="0"/>
            </a:endParaRPr>
          </a:p>
          <a:p>
            <a:endParaRPr lang="en-IN" sz="3200" b="1" dirty="0">
              <a:latin typeface="Bell MT" panose="02020503060305020303" pitchFamily="18" charset="0"/>
            </a:endParaRPr>
          </a:p>
        </p:txBody>
      </p:sp>
      <p:pic>
        <p:nvPicPr>
          <p:cNvPr id="3" name="Picture 2">
            <a:extLst>
              <a:ext uri="{FF2B5EF4-FFF2-40B4-BE49-F238E27FC236}">
                <a16:creationId xmlns:a16="http://schemas.microsoft.com/office/drawing/2014/main" id="{16BA900F-9297-B3CD-73C7-8C52757B390C}"/>
              </a:ext>
            </a:extLst>
          </p:cNvPr>
          <p:cNvPicPr>
            <a:picLocks noChangeAspect="1"/>
          </p:cNvPicPr>
          <p:nvPr/>
        </p:nvPicPr>
        <p:blipFill>
          <a:blip r:embed="rId2"/>
          <a:stretch>
            <a:fillRect/>
          </a:stretch>
        </p:blipFill>
        <p:spPr>
          <a:xfrm>
            <a:off x="6725262" y="796413"/>
            <a:ext cx="5191435" cy="4483510"/>
          </a:xfrm>
          <a:prstGeom prst="rect">
            <a:avLst/>
          </a:prstGeom>
          <a:ln>
            <a:solidFill>
              <a:schemeClr val="accent1"/>
            </a:solidFill>
          </a:ln>
        </p:spPr>
      </p:pic>
    </p:spTree>
    <p:extLst>
      <p:ext uri="{BB962C8B-B14F-4D97-AF65-F5344CB8AC3E}">
        <p14:creationId xmlns:p14="http://schemas.microsoft.com/office/powerpoint/2010/main" val="39064446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519</TotalTime>
  <Words>729</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Bell MT</vt:lpstr>
      <vt:lpstr>Calibri</vt:lpstr>
      <vt:lpstr>Calibri Light</vt:lpstr>
      <vt:lpstr>Calisto MT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Ramkumar P</dc:creator>
  <cp:lastModifiedBy>Bharkavi N</cp:lastModifiedBy>
  <cp:revision>5</cp:revision>
  <dcterms:created xsi:type="dcterms:W3CDTF">2024-10-07T14:06:13Z</dcterms:created>
  <dcterms:modified xsi:type="dcterms:W3CDTF">2024-12-08T09:55:36Z</dcterms:modified>
</cp:coreProperties>
</file>