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4" r:id="rId6"/>
    <p:sldId id="261" r:id="rId7"/>
    <p:sldId id="258" r:id="rId8"/>
    <p:sldId id="259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72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3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1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54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0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1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D708-C69F-4CAE-A3C4-50419E517CC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0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Advanced</a:t>
            </a:r>
            <a:r>
              <a:rPr lang="de-DE" dirty="0" smtClean="0"/>
              <a:t> Software Engineering</a:t>
            </a:r>
            <a:br>
              <a:rPr lang="de-DE" dirty="0" smtClean="0"/>
            </a:br>
            <a:r>
              <a:rPr lang="de-DE" dirty="0" smtClean="0"/>
              <a:t>Kurs: TINF13K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Dipl.Ing</a:t>
            </a:r>
            <a:r>
              <a:rPr lang="de-DE" dirty="0" smtClean="0"/>
              <a:t>. Miroslav Juric</a:t>
            </a:r>
          </a:p>
          <a:p>
            <a:r>
              <a:rPr lang="de-DE" dirty="0" smtClean="0"/>
              <a:t>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Dozent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Dipl.Ing</a:t>
            </a:r>
            <a:r>
              <a:rPr lang="de-DE" sz="2800" dirty="0" smtClean="0"/>
              <a:t>. Miroslav Juric</a:t>
            </a:r>
          </a:p>
          <a:p>
            <a:r>
              <a:rPr lang="de-DE" sz="2800" dirty="0" smtClean="0"/>
              <a:t>Geboren am 06.02.1973  Kroatien</a:t>
            </a:r>
          </a:p>
          <a:p>
            <a:r>
              <a:rPr lang="de-DE" sz="2800" dirty="0" smtClean="0"/>
              <a:t>Verheirate , 4 Kinder </a:t>
            </a:r>
          </a:p>
          <a:p>
            <a:r>
              <a:rPr lang="de-DE" sz="2800" dirty="0" smtClean="0"/>
              <a:t>Ausbildung :</a:t>
            </a:r>
          </a:p>
          <a:p>
            <a:pPr lvl="1"/>
            <a:r>
              <a:rPr lang="de-DE" sz="2400" dirty="0" smtClean="0"/>
              <a:t>Abitur 1991 </a:t>
            </a:r>
          </a:p>
          <a:p>
            <a:pPr lvl="1"/>
            <a:r>
              <a:rPr lang="de-DE" sz="2400" dirty="0" smtClean="0"/>
              <a:t>Universität Stuttgart – </a:t>
            </a:r>
            <a:r>
              <a:rPr lang="de-DE" sz="2400" dirty="0" err="1" smtClean="0"/>
              <a:t>Dipl.Ing</a:t>
            </a:r>
            <a:r>
              <a:rPr lang="de-DE" sz="2400" dirty="0" smtClean="0"/>
              <a:t>. Elektrotechnik 1999</a:t>
            </a:r>
          </a:p>
          <a:p>
            <a:r>
              <a:rPr lang="de-DE" sz="2800" dirty="0" smtClean="0"/>
              <a:t>Berufliche Stationen:</a:t>
            </a:r>
          </a:p>
          <a:p>
            <a:pPr lvl="1"/>
            <a:r>
              <a:rPr lang="de-DE" sz="2400" dirty="0" smtClean="0"/>
              <a:t>Debis, </a:t>
            </a:r>
            <a:r>
              <a:rPr lang="de-DE" sz="2400" dirty="0" err="1" smtClean="0"/>
              <a:t>MBTech</a:t>
            </a:r>
            <a:r>
              <a:rPr lang="de-DE" sz="2400" dirty="0" smtClean="0"/>
              <a:t>, Mercedes-Benz RD</a:t>
            </a:r>
          </a:p>
          <a:p>
            <a:r>
              <a:rPr lang="de-DE" dirty="0" smtClean="0"/>
              <a:t>Hobbys: Fußball, Musik, iOS App Development</a:t>
            </a:r>
          </a:p>
          <a:p>
            <a:endParaRPr lang="de-DE" sz="2800" dirty="0" smtClean="0"/>
          </a:p>
          <a:p>
            <a:pPr lvl="1"/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0589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 der Vorlesung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Bei </a:t>
            </a:r>
            <a:r>
              <a:rPr lang="de-DE" dirty="0"/>
              <a:t>der Entwicklung von Software besteht die Herausforderung darin, am Ende eine Lösung zu haben, die </a:t>
            </a:r>
            <a:r>
              <a:rPr lang="de-DE" b="1" dirty="0"/>
              <a:t>den Kunden glücklich macht </a:t>
            </a:r>
            <a:r>
              <a:rPr lang="de-DE" dirty="0"/>
              <a:t>und </a:t>
            </a:r>
            <a:r>
              <a:rPr lang="de-DE" b="1" dirty="0" smtClean="0"/>
              <a:t>die </a:t>
            </a:r>
            <a:r>
              <a:rPr lang="de-DE" b="1" dirty="0"/>
              <a:t>nicht mehr kostet als vereinbart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Software Engineering: </a:t>
            </a:r>
          </a:p>
          <a:p>
            <a:pPr lvl="1"/>
            <a:r>
              <a:rPr lang="de-DE" dirty="0" smtClean="0"/>
              <a:t>Kostengünstige Entwicklung in einem definierten Zeitrahmen </a:t>
            </a:r>
          </a:p>
          <a:p>
            <a:pPr lvl="1"/>
            <a:r>
              <a:rPr lang="de-DE" dirty="0" smtClean="0"/>
              <a:t>Hohe Produktqualität</a:t>
            </a:r>
          </a:p>
          <a:p>
            <a:pPr lvl="1"/>
            <a:r>
              <a:rPr lang="de-DE" dirty="0" smtClean="0"/>
              <a:t>Erweiterbar</a:t>
            </a:r>
          </a:p>
          <a:p>
            <a:pPr lvl="1"/>
            <a:r>
              <a:rPr lang="de-DE" dirty="0" err="1" smtClean="0"/>
              <a:t>wartbar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 für die Vorlesung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Grundlagen der Softwareentwicklung</a:t>
            </a:r>
          </a:p>
          <a:p>
            <a:pPr lvl="1"/>
            <a:r>
              <a:rPr lang="de-DE" dirty="0" err="1" smtClean="0"/>
              <a:t>Advanced</a:t>
            </a:r>
            <a:r>
              <a:rPr lang="de-DE" dirty="0" smtClean="0"/>
              <a:t> Software Engineering I</a:t>
            </a:r>
          </a:p>
          <a:p>
            <a:pPr lvl="1"/>
            <a:r>
              <a:rPr lang="de-DE" dirty="0" smtClean="0"/>
              <a:t>Begeisterung für Software</a:t>
            </a:r>
          </a:p>
          <a:p>
            <a:pPr lvl="1"/>
            <a:r>
              <a:rPr lang="de-DE" dirty="0" smtClean="0"/>
              <a:t>Kreativität </a:t>
            </a:r>
          </a:p>
          <a:p>
            <a:pPr lvl="1"/>
            <a:r>
              <a:rPr lang="de-DE" dirty="0" smtClean="0"/>
              <a:t>Logisches Denken</a:t>
            </a:r>
          </a:p>
          <a:p>
            <a:pPr lvl="1"/>
            <a:r>
              <a:rPr lang="de-DE" dirty="0" smtClean="0"/>
              <a:t>Mitarbeit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047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 für die Vorlesung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70" y="1340768"/>
            <a:ext cx="3454660" cy="515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0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 Prüfung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Teambildung:</a:t>
            </a:r>
          </a:p>
          <a:p>
            <a:pPr lvl="1"/>
            <a:r>
              <a:rPr lang="de-DE" dirty="0" smtClean="0"/>
              <a:t>3 Teams a 5 Studenten</a:t>
            </a:r>
          </a:p>
          <a:p>
            <a:pPr lvl="1"/>
            <a:r>
              <a:rPr lang="de-DE" dirty="0" smtClean="0"/>
              <a:t>1 Thema – Frei wählbar </a:t>
            </a:r>
          </a:p>
          <a:p>
            <a:pPr lvl="1"/>
            <a:r>
              <a:rPr lang="de-DE" dirty="0" smtClean="0"/>
              <a:t>Ein Team ist ein </a:t>
            </a:r>
            <a:r>
              <a:rPr lang="de-DE" dirty="0" smtClean="0"/>
              <a:t>Startup </a:t>
            </a:r>
            <a:r>
              <a:rPr lang="de-DE" dirty="0"/>
              <a:t>U</a:t>
            </a:r>
            <a:r>
              <a:rPr lang="de-DE" dirty="0" smtClean="0"/>
              <a:t>nternehmen und </a:t>
            </a:r>
            <a:r>
              <a:rPr lang="de-DE" dirty="0" smtClean="0"/>
              <a:t>hat </a:t>
            </a:r>
            <a:r>
              <a:rPr lang="de-DE" dirty="0" smtClean="0"/>
              <a:t>eine tolle Software – Idee </a:t>
            </a:r>
          </a:p>
          <a:p>
            <a:pPr lvl="1"/>
            <a:r>
              <a:rPr lang="de-DE" dirty="0" err="1" smtClean="0"/>
              <a:t>Let‘s</a:t>
            </a:r>
            <a:r>
              <a:rPr lang="de-DE" dirty="0" smtClean="0"/>
              <a:t> do </a:t>
            </a:r>
            <a:r>
              <a:rPr lang="de-DE" dirty="0" err="1" smtClean="0"/>
              <a:t>it!</a:t>
            </a:r>
            <a:endParaRPr lang="de-DE" dirty="0" smtClean="0"/>
          </a:p>
          <a:p>
            <a:r>
              <a:rPr lang="de-DE" dirty="0" smtClean="0"/>
              <a:t>Dokumentation der Vorlesung:</a:t>
            </a:r>
          </a:p>
          <a:p>
            <a:pPr lvl="1"/>
            <a:r>
              <a:rPr lang="de-DE" dirty="0" smtClean="0"/>
              <a:t>Dokumentation in GITHUB</a:t>
            </a:r>
          </a:p>
          <a:p>
            <a:pPr lvl="1"/>
            <a:r>
              <a:rPr lang="de-DE" dirty="0" smtClean="0"/>
              <a:t>Jedes Team ein Ordner </a:t>
            </a:r>
          </a:p>
          <a:p>
            <a:pPr lvl="1"/>
            <a:r>
              <a:rPr lang="de-DE" dirty="0" smtClean="0"/>
              <a:t>Anwesenheitsliste erstellen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2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Themenübersicht Vorlesung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de-DE" dirty="0"/>
              <a:t>1 </a:t>
            </a:r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Empfohlene </a:t>
            </a:r>
            <a:r>
              <a:rPr lang="de-DE" dirty="0"/>
              <a:t>Vorkenntnisse </a:t>
            </a:r>
          </a:p>
          <a:p>
            <a:r>
              <a:rPr lang="de-DE" dirty="0"/>
              <a:t>2 Lebenszyklus eines </a:t>
            </a:r>
            <a:r>
              <a:rPr lang="de-DE" dirty="0" smtClean="0"/>
              <a:t>Software-Produkts</a:t>
            </a:r>
          </a:p>
          <a:p>
            <a:pPr lvl="1"/>
            <a:r>
              <a:rPr lang="de-DE" dirty="0" smtClean="0"/>
              <a:t>Grundlegende </a:t>
            </a:r>
            <a:r>
              <a:rPr lang="de-DE" dirty="0"/>
              <a:t>Phasen eines </a:t>
            </a:r>
            <a:r>
              <a:rPr lang="de-DE" dirty="0" err="1" smtClean="0"/>
              <a:t>Lebenszyklusses</a:t>
            </a:r>
            <a:endParaRPr lang="de-DE" dirty="0" smtClean="0"/>
          </a:p>
          <a:p>
            <a:pPr lvl="1"/>
            <a:r>
              <a:rPr lang="de-DE" dirty="0" smtClean="0"/>
              <a:t>Anforderungen </a:t>
            </a:r>
            <a:r>
              <a:rPr lang="de-DE" dirty="0"/>
              <a:t>und </a:t>
            </a:r>
            <a:r>
              <a:rPr lang="de-DE" dirty="0" smtClean="0"/>
              <a:t>Spezifikation</a:t>
            </a:r>
          </a:p>
          <a:p>
            <a:pPr lvl="1"/>
            <a:r>
              <a:rPr lang="de-DE" dirty="0" smtClean="0"/>
              <a:t>Projektplanung </a:t>
            </a:r>
            <a:r>
              <a:rPr lang="de-DE" dirty="0"/>
              <a:t>und </a:t>
            </a:r>
            <a:r>
              <a:rPr lang="de-DE" dirty="0" smtClean="0"/>
              <a:t>–</a:t>
            </a:r>
            <a:r>
              <a:rPr lang="de-DE" dirty="0" err="1" smtClean="0"/>
              <a:t>steuerung</a:t>
            </a:r>
            <a:endParaRPr lang="de-DE" dirty="0" smtClean="0"/>
          </a:p>
          <a:p>
            <a:pPr lvl="1"/>
            <a:r>
              <a:rPr lang="de-DE" dirty="0" smtClean="0"/>
              <a:t>Entwurf </a:t>
            </a:r>
            <a:r>
              <a:rPr lang="de-DE" dirty="0"/>
              <a:t>und </a:t>
            </a:r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Implementierung </a:t>
            </a:r>
            <a:r>
              <a:rPr lang="de-DE" dirty="0"/>
              <a:t>und </a:t>
            </a:r>
            <a:r>
              <a:rPr lang="de-DE" dirty="0" smtClean="0"/>
              <a:t>Integration</a:t>
            </a:r>
          </a:p>
          <a:p>
            <a:pPr lvl="1"/>
            <a:r>
              <a:rPr lang="de-DE" dirty="0" smtClean="0"/>
              <a:t>Betrieb </a:t>
            </a:r>
            <a:r>
              <a:rPr lang="de-DE" dirty="0"/>
              <a:t>und </a:t>
            </a:r>
            <a:r>
              <a:rPr lang="de-DE" dirty="0" smtClean="0"/>
              <a:t>Wartung</a:t>
            </a:r>
          </a:p>
          <a:p>
            <a:pPr lvl="1"/>
            <a:r>
              <a:rPr lang="de-DE" dirty="0" smtClean="0"/>
              <a:t>Vom </a:t>
            </a:r>
            <a:r>
              <a:rPr lang="de-DE" dirty="0"/>
              <a:t>Software-Lebenszyklus zum </a:t>
            </a:r>
            <a:r>
              <a:rPr lang="de-DE" dirty="0" smtClean="0"/>
              <a:t>Vorgehensmodell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smtClean="0"/>
              <a:t>Vorgehensmodelle</a:t>
            </a:r>
          </a:p>
          <a:p>
            <a:pPr lvl="1"/>
            <a:r>
              <a:rPr lang="de-DE" dirty="0" smtClean="0"/>
              <a:t>Strategie </a:t>
            </a:r>
            <a:r>
              <a:rPr lang="de-DE" dirty="0"/>
              <a:t>für die Projektdurchführung</a:t>
            </a:r>
          </a:p>
          <a:p>
            <a:pPr lvl="1"/>
            <a:r>
              <a:rPr lang="de-DE" dirty="0" smtClean="0"/>
              <a:t>Das </a:t>
            </a:r>
            <a:r>
              <a:rPr lang="de-DE" dirty="0"/>
              <a:t>V-Modell</a:t>
            </a:r>
          </a:p>
          <a:p>
            <a:pPr lvl="1"/>
            <a:r>
              <a:rPr lang="de-DE" dirty="0" smtClean="0"/>
              <a:t>V-Modell </a:t>
            </a:r>
            <a:r>
              <a:rPr lang="de-DE" dirty="0"/>
              <a:t>XT</a:t>
            </a:r>
          </a:p>
          <a:p>
            <a:pPr lvl="1"/>
            <a:r>
              <a:rPr lang="de-DE" dirty="0" smtClean="0"/>
              <a:t>Inkrementelles </a:t>
            </a:r>
            <a:r>
              <a:rPr lang="de-DE" dirty="0"/>
              <a:t>Vorgehen</a:t>
            </a:r>
          </a:p>
          <a:p>
            <a:pPr lvl="1"/>
            <a:r>
              <a:rPr lang="de-DE" dirty="0" smtClean="0"/>
              <a:t>Agile </a:t>
            </a:r>
            <a:r>
              <a:rPr lang="de-DE" dirty="0" smtClean="0"/>
              <a:t>Software-Entwicklung</a:t>
            </a:r>
            <a:endParaRPr lang="de-DE" dirty="0"/>
          </a:p>
          <a:p>
            <a:r>
              <a:rPr lang="de-DE" dirty="0"/>
              <a:t>4 Software-Projektmanagement</a:t>
            </a:r>
          </a:p>
          <a:p>
            <a:pPr lvl="1"/>
            <a:r>
              <a:rPr lang="de-DE" dirty="0"/>
              <a:t>Einführung ins Projektmanagement</a:t>
            </a:r>
          </a:p>
          <a:p>
            <a:pPr lvl="1"/>
            <a:r>
              <a:rPr lang="de-DE" dirty="0"/>
              <a:t>Projektdefinition</a:t>
            </a:r>
          </a:p>
          <a:p>
            <a:pPr lvl="1"/>
            <a:r>
              <a:rPr lang="de-DE" dirty="0" smtClean="0"/>
              <a:t>Projektplanung</a:t>
            </a:r>
            <a:endParaRPr lang="de-DE" dirty="0"/>
          </a:p>
          <a:p>
            <a:pPr lvl="1"/>
            <a:r>
              <a:rPr lang="de-DE" dirty="0"/>
              <a:t>Projektverfolgung</a:t>
            </a:r>
          </a:p>
          <a:p>
            <a:pPr lvl="1"/>
            <a:r>
              <a:rPr lang="de-DE" dirty="0" smtClean="0"/>
              <a:t>Projektabschluss</a:t>
            </a:r>
          </a:p>
          <a:p>
            <a:r>
              <a:rPr lang="de-DE" dirty="0" smtClean="0"/>
              <a:t>5 </a:t>
            </a:r>
            <a:r>
              <a:rPr lang="de-DE" dirty="0"/>
              <a:t>Notationen, Methoden der </a:t>
            </a:r>
            <a:r>
              <a:rPr lang="de-DE" dirty="0" smtClean="0"/>
              <a:t>Modellierung</a:t>
            </a:r>
          </a:p>
          <a:p>
            <a:pPr lvl="1"/>
            <a:r>
              <a:rPr lang="de-DE" dirty="0" smtClean="0"/>
              <a:t>UML-Diagrammfamilie</a:t>
            </a:r>
            <a:endParaRPr lang="de-DE" dirty="0"/>
          </a:p>
          <a:p>
            <a:pPr lvl="1"/>
            <a:r>
              <a:rPr lang="de-DE" dirty="0" smtClean="0"/>
              <a:t>Modellierung </a:t>
            </a:r>
            <a:r>
              <a:rPr lang="de-DE" dirty="0"/>
              <a:t>von Daten und </a:t>
            </a:r>
            <a:r>
              <a:rPr lang="de-DE" dirty="0" smtClean="0"/>
              <a:t>Systemschichten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26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Vorlesung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sz="2400" dirty="0"/>
              <a:t>6 </a:t>
            </a:r>
            <a:r>
              <a:rPr lang="de-DE" sz="2400" dirty="0" smtClean="0"/>
              <a:t>Software-Architektur</a:t>
            </a:r>
          </a:p>
          <a:p>
            <a:pPr lvl="1"/>
            <a:r>
              <a:rPr lang="de-DE" sz="2000" dirty="0"/>
              <a:t>Was </a:t>
            </a:r>
            <a:r>
              <a:rPr lang="de-DE" sz="2000" dirty="0"/>
              <a:t>ist eine </a:t>
            </a:r>
            <a:r>
              <a:rPr lang="de-DE" sz="2000" dirty="0"/>
              <a:t>Software-Architektur</a:t>
            </a:r>
          </a:p>
          <a:p>
            <a:pPr lvl="1"/>
            <a:r>
              <a:rPr lang="de-DE" sz="2000" dirty="0"/>
              <a:t>Wie </a:t>
            </a:r>
            <a:r>
              <a:rPr lang="de-DE" sz="2000" dirty="0"/>
              <a:t>entstehen </a:t>
            </a:r>
            <a:r>
              <a:rPr lang="de-DE" sz="2000" dirty="0"/>
              <a:t>Architekturen</a:t>
            </a:r>
          </a:p>
          <a:p>
            <a:pPr lvl="1"/>
            <a:r>
              <a:rPr lang="de-DE" sz="2000" dirty="0"/>
              <a:t>Sichten </a:t>
            </a:r>
            <a:r>
              <a:rPr lang="de-DE" sz="2000" dirty="0"/>
              <a:t>auf eine </a:t>
            </a:r>
            <a:r>
              <a:rPr lang="de-DE" sz="2000" dirty="0"/>
              <a:t>Software-Architektur</a:t>
            </a:r>
          </a:p>
          <a:p>
            <a:pPr lvl="1"/>
            <a:r>
              <a:rPr lang="de-DE" sz="2000" dirty="0"/>
              <a:t>Serviceorientierte Architekturen</a:t>
            </a:r>
          </a:p>
          <a:p>
            <a:pPr lvl="1"/>
            <a:r>
              <a:rPr lang="de-DE" sz="2000" dirty="0"/>
              <a:t>Ereignisgetriebene </a:t>
            </a:r>
            <a:r>
              <a:rPr lang="de-DE" sz="2000" dirty="0" smtClean="0"/>
              <a:t>Architektur</a:t>
            </a:r>
            <a:endParaRPr lang="de-DE" sz="2000" dirty="0"/>
          </a:p>
          <a:p>
            <a:r>
              <a:rPr lang="de-DE" sz="2400" dirty="0"/>
              <a:t>7 Entwurfs-, Architektur- und </a:t>
            </a:r>
            <a:r>
              <a:rPr lang="de-DE" sz="2400" dirty="0" smtClean="0"/>
              <a:t>Integrationsmuster</a:t>
            </a:r>
          </a:p>
          <a:p>
            <a:pPr lvl="1"/>
            <a:r>
              <a:rPr lang="de-DE" sz="2000" dirty="0"/>
              <a:t>Was </a:t>
            </a:r>
            <a:r>
              <a:rPr lang="de-DE" sz="2000" dirty="0"/>
              <a:t>ist ein </a:t>
            </a:r>
            <a:r>
              <a:rPr lang="de-DE" sz="2000" dirty="0"/>
              <a:t>Muster</a:t>
            </a:r>
          </a:p>
          <a:p>
            <a:pPr lvl="1"/>
            <a:r>
              <a:rPr lang="de-DE" sz="2000" dirty="0"/>
              <a:t>Grundlegende Muster</a:t>
            </a:r>
          </a:p>
          <a:p>
            <a:pPr lvl="1"/>
            <a:r>
              <a:rPr lang="de-DE" sz="2000" dirty="0"/>
              <a:t>Erzeugung</a:t>
            </a:r>
          </a:p>
          <a:p>
            <a:pPr lvl="1"/>
            <a:r>
              <a:rPr lang="de-DE" sz="2000" dirty="0"/>
              <a:t>Struktur</a:t>
            </a:r>
          </a:p>
          <a:p>
            <a:pPr lvl="1"/>
            <a:r>
              <a:rPr lang="de-DE" sz="2000" dirty="0"/>
              <a:t>Verhalten</a:t>
            </a:r>
          </a:p>
          <a:p>
            <a:pPr lvl="1"/>
            <a:r>
              <a:rPr lang="de-DE" sz="2000" dirty="0"/>
              <a:t>Integration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331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ist es so schwierig…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Softwaresysteme-&gt; das komplexeste was ein Mensch geschaffen hat </a:t>
            </a:r>
          </a:p>
          <a:p>
            <a:r>
              <a:rPr lang="de-DE" dirty="0" smtClean="0"/>
              <a:t>Software -&gt; ist immateriell </a:t>
            </a:r>
          </a:p>
          <a:p>
            <a:r>
              <a:rPr lang="de-DE" dirty="0" smtClean="0"/>
              <a:t>Menschen machen Projekte:</a:t>
            </a:r>
          </a:p>
          <a:p>
            <a:pPr lvl="1"/>
            <a:r>
              <a:rPr lang="de-DE" dirty="0" smtClean="0"/>
              <a:t>Risiko und </a:t>
            </a:r>
            <a:r>
              <a:rPr lang="de-DE" smtClean="0"/>
              <a:t>Gewinnpotential zugleich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Bildschirmpräsentation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Advanced Software Engineering Kurs: TINF13K </vt:lpstr>
      <vt:lpstr>Vorstellung Dozent</vt:lpstr>
      <vt:lpstr>Zielsetzung der Vorlesung</vt:lpstr>
      <vt:lpstr>Voraussetzungen für die Vorlesung</vt:lpstr>
      <vt:lpstr>Literatur für die Vorlesung</vt:lpstr>
      <vt:lpstr>Vorgehensweise  Prüfung</vt:lpstr>
      <vt:lpstr>Themenübersicht Vorlesung</vt:lpstr>
      <vt:lpstr>Themenübersicht Vorlesung</vt:lpstr>
      <vt:lpstr>Warum ist es so schwierig…</vt:lpstr>
    </vt:vector>
  </TitlesOfParts>
  <Company>Daimler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Juric, Miroslav (059)</dc:creator>
  <cp:lastModifiedBy>Juric, Miroslav (059)</cp:lastModifiedBy>
  <cp:revision>14</cp:revision>
  <dcterms:created xsi:type="dcterms:W3CDTF">2016-02-08T15:28:02Z</dcterms:created>
  <dcterms:modified xsi:type="dcterms:W3CDTF">2016-02-18T13:38:33Z</dcterms:modified>
</cp:coreProperties>
</file>