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70337db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70337d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70337d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70337d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70337db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70337d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70337d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70337d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70337d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70337d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70337d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70337d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70337db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70337d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70337d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e70337d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70337d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70337d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70337d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70337d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70337d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70337d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70337d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70337d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70337d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70337d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70337d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70337d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70337d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70337d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70337d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70337d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70337db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70337db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70337db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70337db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70337d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70337d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pen.io/codeslo/collectio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Coding Challenges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CodeSLO,LLC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part of the function is this?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myFunctionName(param1,param2,param3){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something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Orientation Challenges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https://codepen.io/codeslo/collections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the orientation challenges. We’re going to do them as a class.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Remember: </a:t>
            </a:r>
            <a:r>
              <a:rPr b="1" lang="en"/>
              <a:t>declaration, name, parameters, body, return value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Write it down if you need to!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Complete all the orientation challenges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to learn the format that all future answers will follow.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in Five...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worked on the basics of solving coding challenges.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Again, the ability to do these challenges is critical to your success in software.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you’re a developer, the core of your job is to solve problems with code.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you’re a software test technician, your job is basically to </a:t>
            </a:r>
            <a:r>
              <a:rPr b="1" lang="en"/>
              <a:t>create coding problems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more coding challenges?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Yes. You do.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coderbyte.com</a:t>
            </a:r>
            <a:r>
              <a:rPr lang="en"/>
              <a:t> and make an account. Try to complete one challenge per day, or more if you have time.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Tutorials are great. Classes are great.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Coding challenges are better.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Building actual projects is the absolute best way to learn, but one thing at a time.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 we’ll go over loops and some new JavaScript methods to help us approach (wait for it)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coding challenges!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Hang in there, you’re all on the cusp of great things.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we’re going to work on solving coding challenges.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Specifically, we’ll work on coding challenges in CodePen, using the Jasmine testing framework.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class, we’re going to review building JavaScript functions and assigning return values.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Then, we’ll apply these techniques in our challenge environment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Then, we’ll have a choice between two different tasks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Construction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big hint: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answer to every single Fullstack Coding Challenge is going to be a function that returns something.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challenge is in getting the </a:t>
            </a:r>
            <a:r>
              <a:rPr i="1" lang="en"/>
              <a:t>correct</a:t>
            </a:r>
            <a:r>
              <a:rPr lang="en"/>
              <a:t> return value.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every coding challenge answer is going to have this format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every function has a declaration, a name, and a body. Some accept parameters. If you have multiple parameters, they are separated by commas.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yourFunctionName(param1,param2,param3){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this is the function body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whatever you need to return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Functions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function has a </a:t>
            </a:r>
            <a:r>
              <a:rPr b="1" lang="en"/>
              <a:t>declaration</a:t>
            </a:r>
            <a:r>
              <a:rPr lang="en"/>
              <a:t>. That is the </a:t>
            </a:r>
            <a:r>
              <a:rPr b="1" lang="en"/>
              <a:t>function</a:t>
            </a:r>
            <a:r>
              <a:rPr lang="en"/>
              <a:t> keyword.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function for these challenges has a </a:t>
            </a:r>
            <a:r>
              <a:rPr b="1" lang="en"/>
              <a:t>name</a:t>
            </a:r>
            <a:r>
              <a:rPr lang="en"/>
              <a:t>. Be sure to give it the correct name or none of the tests will pass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functions take </a:t>
            </a:r>
            <a:r>
              <a:rPr b="1" lang="en"/>
              <a:t>parameters</a:t>
            </a:r>
            <a:r>
              <a:rPr lang="en"/>
              <a:t> but not all. If you have multiple parameters, separate them with a comma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functions have a </a:t>
            </a:r>
            <a:r>
              <a:rPr b="1" lang="en"/>
              <a:t>body</a:t>
            </a:r>
            <a:r>
              <a:rPr lang="en"/>
              <a:t>, which is enclosed in </a:t>
            </a:r>
            <a:r>
              <a:rPr b="1" lang="en"/>
              <a:t>{curly braces}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part of the function is this?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myFunctionName(param1,param2,param3){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something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part of the function is this?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myFunctionName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(param1,param2,param3){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something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part of the function is this?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myFunctionName</a:t>
            </a: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(param1,param2,param3)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something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part of the function is this?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myFunctionName(param1,param2,param3)</a:t>
            </a: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// something</a:t>
            </a:r>
            <a:endParaRPr sz="2400">
              <a:solidFill>
                <a:srgbClr val="008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