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Source Code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font" Target="fonts/Lato-bold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01178a45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01178a45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01697ac3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01697ac3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01697ac3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01697ac3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1697ac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01697ac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1697ac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1697ac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01178a45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01178a45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1697ac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01697ac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01697ac3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01697ac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01697ac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01697ac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01697ac3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01697ac3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01178a45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01178a45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89650" y="1578400"/>
            <a:ext cx="5399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 &amp;</a:t>
            </a:r>
            <a:br>
              <a:rPr lang="en"/>
            </a:br>
            <a:r>
              <a:rPr lang="en"/>
              <a:t>Array 02 Challenges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CodeSLO LLC,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02 Challenges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First four (4) Challenges Only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Take about 15-20 minutes per challenge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Talk to your neighbors, pair program if you already solved it.</a:t>
            </a:r>
            <a:endParaRPr sz="1800"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John and I will be making the rounds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/ Issues?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Let’s take some time to demo concepts from the challenges that may have proven difficult.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Coming Up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We have one more day of Arrays, then we are moving on to Javascript Objects.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First!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Let’s finish Challenge 05 - My Unshift together!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Two-Dimensional Arrays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two-dimensional array is just another word for an array that contains other arrays. It would look something like this:</a:t>
            </a:r>
            <a:br>
              <a:rPr lang="en" sz="1800"/>
            </a:br>
            <a:endParaRPr sz="18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 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twoDimArr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= [ [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], [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], [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 ];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without padding: [[1,2,3],[4,5,6],[7,8,9]];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The term ‘multi-dimensional array’ can be used to reference not only two-dimensional arrays, but three-dimensional arrays, four-dimensional arrays and so forth.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Two-Dimensional Arrays (cont’d)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307850"/>
            <a:ext cx="7038900" cy="3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Note: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all elements of the outer array need to be arrays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all arrays in the outer array need to have the same length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may be necessary to check whether or not a given element is an array.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</a:t>
            </a:r>
            <a:r>
              <a:rPr lang="en" sz="1800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et 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twoD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= [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,[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],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,[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]];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FFE5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isArray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twoD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]); </a:t>
            </a: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true or false?</a:t>
            </a:r>
            <a:b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FFE5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isArray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twoD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]); </a:t>
            </a: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true or false?</a:t>
            </a:r>
            <a:endParaRPr sz="1800">
              <a:solidFill>
                <a:srgbClr val="93C47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Values in 2D Arrays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Because this can get tricky with longer arrays, let’s take a look at a simple 2d array and how to access its values: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//OuterIndex: 0      1</a:t>
            </a:r>
            <a:b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//InnerIndex:   0 1    0 1</a:t>
            </a:r>
            <a:br>
              <a:rPr lang="en" sz="1800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 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twoDArray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= [ [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], [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 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firstVal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twoDArray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][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]; </a:t>
            </a:r>
            <a: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equals 1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 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thirdVal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twoDArray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][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]; </a:t>
            </a:r>
            <a: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equals 3</a:t>
            </a:r>
            <a:endParaRPr sz="1800">
              <a:solidFill>
                <a:srgbClr val="6AA8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231650"/>
            <a:ext cx="78465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/>
            </a:b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7E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</a:t>
            </a:r>
            <a: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//counts by ‘i’</a:t>
            </a:r>
            <a:b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//executes once per outer loop before inner loop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   </a:t>
            </a:r>
            <a: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//counts by ‘j’</a:t>
            </a:r>
            <a:b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//code here executes once per inner loop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            </a:t>
            </a:r>
            <a: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//gives the value at that</a:t>
            </a:r>
            <a:b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position</a:t>
            </a:r>
            <a:b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//executes once per outer loop before inner loop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 Pseudocode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231650"/>
            <a:ext cx="7268400" cy="30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 if we have a two dimensional array, and we want access to every value contained inside, we need a nested loop. Let’s look at the idea: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7E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OuterLoop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b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800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InnerLoop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b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twoDArray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][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];</a:t>
            </a:r>
            <a:b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 For Reals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307850"/>
            <a:ext cx="7038900" cy="3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Now let’s look at some code: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</a:t>
            </a:r>
            <a:r>
              <a:rPr lang="en" sz="1800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et 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sample2D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= [[</a:t>
            </a:r>
            <a:r>
              <a:rPr lang="en" sz="1800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‘a’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800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‘b’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800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‘c’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],[</a:t>
            </a:r>
            <a:r>
              <a:rPr lang="en" sz="1800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‘d’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800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‘e’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800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‘f’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&lt; 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sample2D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length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++){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&lt; 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sample2D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].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length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++){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FFE5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sample2D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][</a:t>
            </a:r>
            <a:r>
              <a:rPr lang="en" sz="18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231650"/>
            <a:ext cx="7587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 </a:t>
            </a:r>
            <a:r>
              <a:rPr lang="en" sz="16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mixed2D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= [</a:t>
            </a:r>
            <a:r>
              <a:rPr lang="en" sz="1600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‘a’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,[</a:t>
            </a:r>
            <a:r>
              <a:rPr lang="en" sz="1600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‘b’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600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‘c’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600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‘d’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],</a:t>
            </a:r>
            <a:r>
              <a:rPr lang="en" sz="1600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‘e’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,[</a:t>
            </a:r>
            <a:r>
              <a:rPr lang="en" sz="1600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‘f’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]];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600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6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lang="en" sz="16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&lt; </a:t>
            </a:r>
            <a:r>
              <a:rPr lang="en" sz="16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mixed2D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6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length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lang="en" sz="16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++){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600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600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lang="en" sz="16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&lt; </a:t>
            </a:r>
            <a:r>
              <a:rPr lang="en" sz="16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mixed2D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 sz="16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].</a:t>
            </a:r>
            <a:r>
              <a:rPr lang="en" sz="16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length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lang="en" sz="16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++){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" sz="16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600">
                <a:solidFill>
                  <a:srgbClr val="FFE5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6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mixed2D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 sz="16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][</a:t>
            </a:r>
            <a:r>
              <a:rPr lang="en" sz="16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]);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231650"/>
            <a:ext cx="5162700" cy="3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D9EE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D9EE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600">
                <a:solidFill>
                  <a:srgbClr val="FF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solidFill>
                  <a:srgbClr val="FF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6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</a:t>
            </a:r>
            <a:r>
              <a:rPr lang="en" sz="16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600">
                <a:solidFill>
                  <a:srgbClr val="FFE5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isArray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6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mixed2D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 sz="16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])){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} </a:t>
            </a:r>
            <a:r>
              <a:rPr lang="en" sz="1600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" sz="16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600">
                <a:solidFill>
                  <a:srgbClr val="FFE5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6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mixed2D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 sz="1600">
                <a:solidFill>
                  <a:srgbClr val="A4C2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]);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 Inner Arrays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Time &amp; Check 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