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1e8d8f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1e8d8f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1e8d8f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1e8d8f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1e8d8f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1e8d8f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1e8d8f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1e8d8f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1e8d8f7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1e8d8f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1e8d8f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1e8d8f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1e8d8f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1e8d8f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1e8d8f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1e8d8f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1e8d8f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1e8d8f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1e8d8f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1e8d8f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1e8d8f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1e8d8f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1e8d8f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1e8d8f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1e8d8f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1e8d8f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1e8d8f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1e8d8f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1e8d8f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1e8d8f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04, Day 03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Array02 Challenges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CodeSLO, LLC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05: Remove Columns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Remove Columns</a:t>
            </a:r>
            <a:r>
              <a:rPr lang="en"/>
              <a:t> presents us with two arguments: a 2D array and a number.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goal is to remove n amount of ‘columns’ from each element of the 2D array.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[ [1,2,3,4], [1,2,3,4], [1,2,3,4]]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talk it through. How should we approach this?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06: myJoin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Accepts two parameters, and array and a ‘separator’ character.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myJoin should return a string with all of the elements from the array joined </a:t>
            </a:r>
            <a:r>
              <a:rPr lang="en"/>
              <a:t>together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separator should separate the joined elements: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separator is undefined, use ',' as the default separator.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If any elements in the array are undefined or null, they should be replaced with an empty string in the returned string.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07: mySlice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is a little annoying because of all the requirements.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 the file </a:t>
            </a:r>
            <a:r>
              <a:rPr b="1" lang="en"/>
              <a:t>mySliceStarter.js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solve each test one at a time.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08: Rotate Array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might take a few tries.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another challenge where it is best to just solve one requirement at a time. </a:t>
            </a:r>
            <a:r>
              <a:rPr lang="en"/>
              <a:t>See rotateArrayStarter.js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the examples in the readme to understand what they mean by ‘rotating’ an array.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Hint: Make sure you understand the following methods: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Array.pop, Array.push, Array.shift, Array.unshift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just me or are these challenges getting harder?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 issue with coding challenges is that they can be confusing.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how to break down the problem </a:t>
            </a:r>
            <a:r>
              <a:rPr i="1" lang="en"/>
              <a:t>conceptually</a:t>
            </a:r>
            <a:r>
              <a:rPr lang="en"/>
              <a:t> is a big deal. It’s basically impossible to write the code for a challenge if you haven’t wrapped your head around how you want to solve it.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Sometimes scratch paper is your best tool!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forget to use console.log and the debugging tool to help you figure out where things are going wrong.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Start small and test at each step!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06152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 we’ll go over each of these challenges in class. Try to solve them before then!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Tomorrow we’ll introduce </a:t>
            </a:r>
            <a:r>
              <a:rPr b="1" lang="en"/>
              <a:t>JavaScript Objects</a:t>
            </a:r>
            <a:r>
              <a:rPr lang="en"/>
              <a:t>, which along with arrays, are the biggest thing to understand coming out of this class.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05 will be all about objects, and we’ll have plenty of coding challenges to keep you entertained.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06 will be the week we dust off our HTML and CSS, and start combining them with JavaScript to create working web applications.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forget about our </a:t>
            </a:r>
            <a:r>
              <a:rPr b="1" lang="en"/>
              <a:t>Hackathon </a:t>
            </a:r>
            <a:r>
              <a:rPr lang="en"/>
              <a:t>on </a:t>
            </a:r>
            <a:r>
              <a:rPr b="1" lang="en"/>
              <a:t>Saturday, August 25th! </a:t>
            </a:r>
            <a:r>
              <a:rPr lang="en"/>
              <a:t>9am to 5pm.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we’re here to kick butt and chew gum… and we’re all out of gum.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54125"/>
            <a:ext cx="85206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we’ll be focused entirely on the Array02 challenges.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the last day we’ll be working on the array-specific challenges, though many challenges coming up will also involve arrays.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do it!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Array02 Challenges 1 - 4: Solutions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01: Even and Odd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02: Array Flattener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03: Zoo Inventory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04: Make a Grid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02 Challenges: 5-8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