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bold.fntdata"/><Relationship Id="rId14" Type="http://schemas.openxmlformats.org/officeDocument/2006/relationships/slide" Target="slides/slide9.xml"/><Relationship Id="rId36" Type="http://schemas.openxmlformats.org/officeDocument/2006/relationships/font" Target="fonts/Economica-regular.fntdata"/><Relationship Id="rId17" Type="http://schemas.openxmlformats.org/officeDocument/2006/relationships/slide" Target="slides/slide12.xml"/><Relationship Id="rId39" Type="http://schemas.openxmlformats.org/officeDocument/2006/relationships/font" Target="fonts/Economica-bold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2663abb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2663ab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2663abb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2663ab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2663abb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2663ab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2663abb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2663abb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2663abb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2663abb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2663abb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2663abb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2663abb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2663abb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2663abb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2663ab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2663abb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2663abb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2663abb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2663abb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2663abb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2663abb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2663ab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2663ab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2663abb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2663abb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2663abb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2663abb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2663abb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2663abb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2663ab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2663ab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2663abb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2663abb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2663abb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2663abb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2663abb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02663abb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2663abb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02663abb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2663abb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2663abb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2663abb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2663abb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2663abb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2663abb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2663ab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2663ab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2663ab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2663ab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2663abb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2663abb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2663abb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2663ab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2663abb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2663abb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2663ab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2663ab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04, Day 04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JavaScript Objects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CodeSLO, LLC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Literals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basically two ways to create an object: as an </a:t>
            </a:r>
            <a:r>
              <a:rPr b="1" lang="en"/>
              <a:t>object literal</a:t>
            </a:r>
            <a:r>
              <a:rPr lang="en"/>
              <a:t> or by using a </a:t>
            </a:r>
            <a:r>
              <a:rPr b="1" lang="en"/>
              <a:t>constructor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go over constructors later. For today, we’ll only be using object literals.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create an object literal by assigning it to a variable statically.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Literal Example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student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"Mary"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: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"Berry"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"dob"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"11/28/1993"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en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"mberry1993@gmail.com"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"classes"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[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"JavaScript 101"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"Advanced HTML"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"Advanced CSS"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"SQL 101"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Bracket Notation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access the properties of an object is using bracket notation.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console.log(student[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325" y="2511875"/>
            <a:ext cx="2067350" cy="2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Notation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is with the more convenient </a:t>
            </a:r>
            <a:r>
              <a:rPr b="1" lang="en"/>
              <a:t>dot notation</a:t>
            </a:r>
            <a:r>
              <a:rPr lang="en"/>
              <a:t>.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console.log(student.firstName);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note, no quotation marks necessary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require bracket notation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(like in a loop) you will be using a variable to store a property name.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those cases you must use bracket notation.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prop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console.log(student[prop]);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console.log(student.prop);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Code yourself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file called me.js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object to represent you. Add </a:t>
            </a:r>
            <a:r>
              <a:rPr lang="en"/>
              <a:t>properties</a:t>
            </a:r>
            <a:r>
              <a:rPr lang="en"/>
              <a:t> for your first name, last name, and any other information you’d like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bracket notation, access the properties of your object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do the same with dot notation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Now assign variables to a couple of your property names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bracket notation to access your object properties by variable name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your code! Make sure it all works.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hasOwnProperty method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arrays, objects have unique methods that can be useful when you’re working with them.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of these is the hasOwnProperty method, which is used to see if a property exists on a given object.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referred to as </a:t>
            </a:r>
            <a:r>
              <a:rPr b="1" lang="en"/>
              <a:t>own</a:t>
            </a:r>
            <a:r>
              <a:rPr lang="en"/>
              <a:t> property, because it does not include </a:t>
            </a:r>
            <a:r>
              <a:rPr b="1" lang="en"/>
              <a:t>inherited</a:t>
            </a:r>
            <a:r>
              <a:rPr lang="en"/>
              <a:t> properties. We’ll get into that when we get to constructors.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hasOwnProperty Example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pet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"personality"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"obnoxious"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console.log(pet.hasOwnProperty(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"personality"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console.log(pet.hasOwnProperty(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"job"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Object.hasOwnProperty on the code version you made of yourself.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this: &lt;you&gt;.hasOwnProperty(“superpower”);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it come back true or false?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For… in loops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for loops don’t make sense for objects, as objects don’t have index numbers.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fact, </a:t>
            </a:r>
            <a:r>
              <a:rPr lang="en"/>
              <a:t>objects don’t even guarantee that their properties will stay in the same order!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only dependable way to access an object’s properties is by their keys, so we need a special kind of loop called a for...in loop to iterate through them.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02 Solutions: 5 - 8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object for our loop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myCartoon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'firstName'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'Betty'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'lastName'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'Boop'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'inColor'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'catchPhrase'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'Boop boop be do boop!'</a:t>
            </a:r>
            <a:endParaRPr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For… in loop example one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log all the keys in myObj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myCartoon){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note 'key' is just a variable name. it can be any legal name. myCartoon refers to a specific object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console.log(key);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For… in loop example 02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log all the values in myOb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myCartoon){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console.log(myCartoon[key]);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bracket notation used when a specific key name is not known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For...in loop example 03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log key / value pairs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myCartoon){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console.log(key + </a:t>
            </a:r>
            <a:r>
              <a:rPr lang="en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': '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 myCartoon[key]);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that contain objects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common to see arrays that contain objects.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can be confusing when using a for loop to iterate through the object.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important thing to remember is that, in an array full of objects, arr[i] </a:t>
            </a:r>
            <a:r>
              <a:rPr i="1" lang="en"/>
              <a:t>is an object</a:t>
            </a:r>
            <a:r>
              <a:rPr lang="en"/>
              <a:t>. You can access its properties and methods in all the normal ways.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take a look at </a:t>
            </a:r>
            <a:r>
              <a:rPr b="1" lang="en"/>
              <a:t>arrayWithObjectsExample.js </a:t>
            </a:r>
            <a:r>
              <a:rPr lang="en"/>
              <a:t>in our source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Back in five...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01: Last Friday Night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friday night is a fairly straightforward challenge.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You’ll need to use a for… in loop to solve it.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get distracted by object </a:t>
            </a:r>
            <a:r>
              <a:rPr lang="en"/>
              <a:t>properties</a:t>
            </a:r>
            <a:r>
              <a:rPr lang="en"/>
              <a:t> that don’t relate to the challenge!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02: Compare Objects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is a little trickier.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need to make sure that the first object has all the properties of the second object, and that the second object has all the properties of the first object.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You’ll also need to make sure these properties have identical values.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03: Leet translator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is obnoxious, for subject matter if nothing else. Still, we leave no challenge unsolved.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real trick to this one is getting your “translation” object correct. If you make a mistake with the properties, you code won’t pass the tests.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You’ll also have to remember your array-to-string and string-to-array conversion methods.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 luck!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5: Remove Columns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6: My Join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7: My Slice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8: Rotate Array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check 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a thing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arrays, objects are a </a:t>
            </a:r>
            <a:r>
              <a:rPr b="1" lang="en"/>
              <a:t>JavaScript Data Structure</a:t>
            </a:r>
            <a:r>
              <a:rPr lang="en"/>
              <a:t> that can hold multiple values.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‘key’ difference is that </a:t>
            </a:r>
            <a:r>
              <a:rPr b="1" lang="en"/>
              <a:t>objects are sets of key/value pairs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one of these pairs is called an object </a:t>
            </a:r>
            <a:r>
              <a:rPr b="1" lang="en"/>
              <a:t>property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as you access a value in an array by its index number, you access an object property by calling its key.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