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9f6edb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9f6edb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9f6edb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9f6edb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9f6edb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9f6edb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9f6edbc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9f6edbc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9f6edbc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9f6edb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9f6edbc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9f6edbc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9f6edbc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9f6edbc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9f6edbc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9f6edbc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9f6edbc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9f6edbc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9f6edb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9f6edb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9f6edb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9f6edb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9f6edb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9f6edb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9f6edbc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9f6edbc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9f6edbc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9f6edbc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9f6edbc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9f6edbc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9f6edb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9f6edb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9f6edbc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9f6edbc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9f6edb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9f6edb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9f6edb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9f6edb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9f6edbc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9f6edbc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9f6edb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9f6edb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9f6edbc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9f6edbc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jack.b.quick@codeslo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05, Day 01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JavaScript Objects, Part II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 LLC,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property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delete property</a:t>
            </a:r>
            <a:endParaRPr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myObj.state;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city: 'Morro Bay', county: 'San Luis Obispo'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Contact List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file called </a:t>
            </a:r>
            <a:r>
              <a:rPr b="1" lang="en"/>
              <a:t>contactList.js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Inside contastList.js, create a new, empty, object called </a:t>
            </a:r>
            <a:r>
              <a:rPr b="1" lang="en"/>
              <a:t>contactList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three contacts in the following format: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contactList[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"Quick_Jack"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({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"Jack"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"Quick"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"jack.b.quick@gmail.com"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Contact List (cont.)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change the email address of one of your contacts using a command similar to this one: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contactList.Quick_Jack.email =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jack.b.quick@codeslo.com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2 Now delete one of your entries entirely.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contactList.Quick_Jack;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Objects and Arrays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arrays can get messy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full of objects can be confusing, especially when they go multiple layers deep.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array can contain other arrays, objects, objects that contain arrays,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take a look at one of today’s coding challenges: </a:t>
            </a:r>
            <a:r>
              <a:rPr b="1" lang="en"/>
              <a:t>Attendance Check</a:t>
            </a:r>
            <a:r>
              <a:rPr lang="en"/>
              <a:t> for an example of just how far down the rabbit hole some of these coding challenges can go.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that contains an object that contains an array of objects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52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classRoom = [{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"Marnie"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[{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},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"Tuesday"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}...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], …}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Making sense of complex objects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walk through one way to use variables and procedural thinking to help make sense of a complex array / object combination.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Challenge 07: Attendance Check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we just talked about it, let’s take some time to work on the </a:t>
            </a:r>
            <a:r>
              <a:rPr b="1" lang="en"/>
              <a:t>Attendance Check</a:t>
            </a:r>
            <a:r>
              <a:rPr lang="en"/>
              <a:t> challenge.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Challenge 04: Pet Sounds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sounds is a little more straight forward.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use console.log to let us know where we are in our challenge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Challenge 05: Frequency Analysis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challenge is a bit easier than the last two.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remember the </a:t>
            </a:r>
            <a:r>
              <a:rPr b="1" lang="en"/>
              <a:t>Object.hasOwnProperty</a:t>
            </a:r>
            <a:r>
              <a:rPr lang="en"/>
              <a:t> method.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Challenges Part 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06: Dog Breeder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challenge is fairly straightforward. The only trick is that either of the parameters can be undefined.  What happens if the test calling the function doesn’t define name and then </a:t>
            </a:r>
            <a:r>
              <a:rPr b="1" lang="en"/>
              <a:t>does</a:t>
            </a:r>
            <a:r>
              <a:rPr lang="en"/>
              <a:t> define age?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 we’ll be learning about </a:t>
            </a:r>
            <a:r>
              <a:rPr b="1" lang="en"/>
              <a:t>object methods</a:t>
            </a:r>
            <a:r>
              <a:rPr lang="en"/>
              <a:t> and solving some challenges based on them.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week we’ll be working on JavaScript in the DOM, and learning what you’ll need to know to build actual working web apps.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also take that opportunity to reinforce what we’ve been learning about arrays and objects, since those often come up when adding data to web pages.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forget about our </a:t>
            </a:r>
            <a:r>
              <a:rPr b="1" lang="en"/>
              <a:t>hackathon</a:t>
            </a:r>
            <a:r>
              <a:rPr lang="en"/>
              <a:t> next Saturday, August 25th!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01: Last Friday Night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02: Compare Objects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03: Leet Translator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check in!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or changing object properties dynamically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aren’t fixed. We can change their property values, and add or remove </a:t>
            </a:r>
            <a:r>
              <a:rPr lang="en"/>
              <a:t>properties</a:t>
            </a:r>
            <a:r>
              <a:rPr lang="en"/>
              <a:t> as we need.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let’s work with the following object: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myObj =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city: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"Atascadero"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state: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"California"</a:t>
            </a:r>
            <a:endParaRPr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new property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create new property</a:t>
            </a:r>
            <a:endParaRPr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myObj.county =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"San Luis Obispo"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console.log(myObj);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city: 'Atascadero',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state: 'California',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county: 'San Luis Obispo'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a property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update property</a:t>
            </a:r>
            <a:endParaRPr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myObj.city =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"Morro Bay"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city: 'Morro Bay',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state: 'California',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county: 'San Luis Obispo'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