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4569fa4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4569fa4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04569fa4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04569fa4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4569fa4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4569fa4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4569fa4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04569fa4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04569fa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04569fa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4569fa4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4569fa4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4569fa4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4569fa4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4569fa4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4569fa4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4569fa4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4569fa4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4569fa4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4569fa4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4569fa4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4569fa4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4569fa4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4569fa4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4569fa4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4569fa4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04569fa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04569fa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4569fa4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04569fa4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569fa4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569fa4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569fa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569fa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4569fa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4569fa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4569fa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4569fa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4569fa4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4569fa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4569fa4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4569fa4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4569fa4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4569fa4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4569fa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4569fa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js/js_loop_for.asp" TargetMode="External"/><Relationship Id="rId4" Type="http://schemas.openxmlformats.org/officeDocument/2006/relationships/hyperlink" Target="https://www.digitalocean.com/community/tutorials/how-to-construct-for-loops-in-javascript" TargetMode="External"/><Relationship Id="rId5" Type="http://schemas.openxmlformats.org/officeDocument/2006/relationships/hyperlink" Target="https://www.youtube.com/watch?v=orAS-MBh5f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05, Day 02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Objects Review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 LLC,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03: Contact Creator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Creator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Contact Creator will test your ability to take function parameters and assign them as object property </a:t>
            </a:r>
            <a:r>
              <a:rPr b="1" lang="en"/>
              <a:t>values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04: Get Keys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Keys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Keys, and the next couple of challenges, require the use of for...in loops.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review those for a minute.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For...in loops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270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object…</a:t>
            </a:r>
            <a:endParaRPr sz="1600"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 =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make: 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"Honda"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model: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"Civic"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year: </a:t>
            </a:r>
            <a:r>
              <a:rPr lang="en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color: 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"white"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price: </a:t>
            </a:r>
            <a:r>
              <a:rPr lang="en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9000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inStock: 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448725" y="1152475"/>
            <a:ext cx="5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for...in loop</a:t>
            </a:r>
            <a:endParaRPr sz="1600"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car){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console.log(key);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logs the keys as strings:</a:t>
            </a:r>
            <a:b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				make, model, year, etc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console.log(car[key]);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logs the value of</a:t>
            </a:r>
            <a:b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				 each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roperty: Honda,</a:t>
            </a:r>
            <a:b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				 Civic, 2014, white, etc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6" name="Google Shape;136;p26"/>
          <p:cNvCxnSpPr/>
          <p:nvPr/>
        </p:nvCxnSpPr>
        <p:spPr>
          <a:xfrm>
            <a:off x="3012000" y="1117525"/>
            <a:ext cx="0" cy="3404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For...in reference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reference the file forIn.js for an example or a for...in loop.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solve the challenge!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05: Get Values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Values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challenge is very similar to Get Keys.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forIn.js as a reference to help you solve this challenge.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06: Get Pairs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Pairs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challenge you’ll need to get both the key AND the value of each property.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You’ve done both of these tasks today, so now it is just a matter of string concatenation.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Again, use forIn.js as a reference.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check in!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07: Get All Pairs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part that takes a little concentration.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You’re going to need to use a for loop in this solution. That will allow you to access each array </a:t>
            </a:r>
            <a:r>
              <a:rPr b="1" lang="en"/>
              <a:t>element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case, the array elements are all </a:t>
            </a:r>
            <a:r>
              <a:rPr b="1" lang="en"/>
              <a:t>objects.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You’ll need all the key value pairs in all objects to solve this challenge.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nestedLoop.js as a reference.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are confusing, but after a while they become second nature. Just keep doing them and reading about them until it clicks. It will happen!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loop tutorial: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https://www.w3schools.com/js/js_loop_for.asp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tutorial with a bit more detail: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https://www.digitalocean.com/community/tutorials/how-to-construct-for-loops-in-javascript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 decent tutorial on YouTube for loops and arrays. It gets into the DOM a bit.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https://www.youtube.com/watch?v=orAS-MBh5f4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Circle Back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has been moving at a pretty fast pace over the last several sessions.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take a day to go back and make sure we’ve got a solid understanding of our basics.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won’t have any new material today, just some challenges to cement some concepts we’ve already learned.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 don’t need any review?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you feel like you’ve got a firm grasp on the basics of objects and arrays and you just want to work on the Array02 challenges, you can do that instead.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Object Challenges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added a new Codepen collection called </a:t>
            </a:r>
            <a:r>
              <a:rPr b="1" lang="en"/>
              <a:t>Basic Object Challenges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goal of these seven challenges is to help solidify your understanding of objects, object properties, the for...in loop, and objects inside arrays.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 ahead and go to that collection now.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01: Create An Object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object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basics.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object literal is a </a:t>
            </a:r>
            <a:r>
              <a:rPr b="1" lang="en"/>
              <a:t>JavaScript Data Structure</a:t>
            </a:r>
            <a:r>
              <a:rPr lang="en"/>
              <a:t> that holds </a:t>
            </a:r>
            <a:r>
              <a:rPr b="1" lang="en"/>
              <a:t>key/value</a:t>
            </a:r>
            <a:r>
              <a:rPr lang="en"/>
              <a:t> pairs.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very similar to (but less interesting than) a </a:t>
            </a:r>
            <a:r>
              <a:rPr b="1" lang="en"/>
              <a:t>constructed object</a:t>
            </a:r>
            <a:r>
              <a:rPr lang="en"/>
              <a:t>, which we’ll let to in later weeks.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not necessary for an object to have </a:t>
            </a:r>
            <a:r>
              <a:rPr lang="en" u="sng"/>
              <a:t>any</a:t>
            </a:r>
            <a:r>
              <a:rPr lang="en"/>
              <a:t> key value pairs to still be an object.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sometimes useful to create an empty object in order to work with it later.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exercise, all we need to do is create a function that returns an empty object.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02: Ryan Gosling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Gosling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87150" y="1129900"/>
            <a:ext cx="55686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challenge we’re going to add properties to our object literal.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 in an object literal are always a </a:t>
            </a:r>
            <a:r>
              <a:rPr b="1" lang="en"/>
              <a:t>key</a:t>
            </a:r>
            <a:r>
              <a:rPr lang="en"/>
              <a:t> followed by a </a:t>
            </a:r>
            <a:r>
              <a:rPr b="1" lang="en"/>
              <a:t>colon</a:t>
            </a:r>
            <a:r>
              <a:rPr lang="en"/>
              <a:t> followed by a </a:t>
            </a:r>
            <a:r>
              <a:rPr b="1" lang="en"/>
              <a:t>value.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Properties are separated by </a:t>
            </a:r>
            <a:r>
              <a:rPr b="1" lang="en"/>
              <a:t>commas.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200" y="1129900"/>
            <a:ext cx="20383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