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ecccf6ad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ecccf6ad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ecccf6a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ecccf6a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cccf6ad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ecccf6ad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ecccf6ad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ecccf6ad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cccf6ad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cccf6ad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ecccf6a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ecccf6a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cccf6ad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cccf6ad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cccf6a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cccf6a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ecccf6a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ecccf6a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ecccf6ad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ecccf6ad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ecccf6ad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ecccf6ad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cccf6ad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cccf6a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cccf6a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cccf6a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cccf6a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cccf6a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ecccf6a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ecccf6a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05, Day 03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Object Methods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CodeSLO LLC,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object method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myObj = 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prop1: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"some value"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prop2: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"another value"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myMethod: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do something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about object methods?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Check in!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Challenges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 Basic Array and Basic Object Challenges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 2: Object 01 challenges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Group 3: Object 02 and Object Method Challenges (1 - 3 only)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Scholarships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time I’d like to turn the class over to </a:t>
            </a:r>
            <a:r>
              <a:rPr b="1" lang="en"/>
              <a:t>Dan Weeks</a:t>
            </a:r>
            <a:r>
              <a:rPr lang="en"/>
              <a:t> of SLO Partners. He’d like to discuss some scholarship </a:t>
            </a:r>
            <a:r>
              <a:rPr lang="en"/>
              <a:t>opportunities</a:t>
            </a:r>
            <a:r>
              <a:rPr lang="en"/>
              <a:t> with you.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02 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05: Frequency analysis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probably should have been challenge 04.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key to this challenge was learning to use the hasOwnProperty method.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04: Pet Sounds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sounds is more complex than Frequency Analysis. It involves both a for loop and a for...in loop, and that can be confusing for beginners.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take a look at one possible solution.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06: Dog Breeder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Breeder was pretty straightforward, except for that parameter issue…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did you solve it?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07: Attendance Check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the big one. If you solved this one, you’re probably going to do fine through the rest of the course.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not just about syntax, it’s being able to deal with the complexity of the problem by using procedural thinking and step-by-step problem solving.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take a look at one possible solution.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 are just functions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 are functions attached to an object.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 methods can be part of an object literal or part of a constructed object.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can be called like object properties using dot or bracket syntax, but since they are functions they also need parenthesis.</a:t>
            </a:r>
            <a:endParaRPr sz="105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myObj.myMethod();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calling a method</a:t>
            </a:r>
            <a:endParaRPr sz="2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been using methods for awhile now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 is a method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Array.indexOf is a method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Object.hasOwnProperty is a method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