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Amatic SC"/>
      <p:regular r:id="rId33"/>
      <p:bold r:id="rId34"/>
    </p:embeddedFont>
    <p:embeddedFont>
      <p:font typeface="Source Code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maticSC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34" Type="http://schemas.openxmlformats.org/officeDocument/2006/relationships/font" Target="fonts/AmaticSC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dd016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dd016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2c244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12c244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0dd016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0dd016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2c244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12c244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2076b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2076b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dd016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dd016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0dd016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0dd016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12c24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12c24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12c244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12c244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12c244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12c244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0dae32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0dae32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12c244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12c244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12c2444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12c244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12c244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12c244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12c244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12c244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cef37c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cef37c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12c244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12c244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12c244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12c244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2c244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2c244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12c244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12c244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dae32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dae32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0dae32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0dae32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0dae32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0dae32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0dae32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0dae32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dae32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dae32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dd01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0dd01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2c244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2c244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01, Day 02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Learn to Code by Coding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going to learn in this course are the basics of </a:t>
            </a:r>
            <a:r>
              <a:rPr b="1" lang="en"/>
              <a:t>web development.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Development is programming for the web. It encompasses everything from basic HTML to the sophisticated real-time interaction of a multiplayer video game.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There’s a lot we can - and will - say about web development but at the end of the day coding, like playing a musical instrument, is something you learn by doing.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short for </a:t>
            </a:r>
            <a:r>
              <a:rPr b="1" lang="en"/>
              <a:t>Hypertext Markup Language </a:t>
            </a:r>
            <a:r>
              <a:rPr lang="en"/>
              <a:t>- describes </a:t>
            </a:r>
            <a:r>
              <a:rPr b="1" lang="en"/>
              <a:t>content</a:t>
            </a:r>
            <a:r>
              <a:rPr lang="en"/>
              <a:t> on the web.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 isn’t a programming language because it doesn’t provide complex functionality like loops or decision making. It is a </a:t>
            </a:r>
            <a:r>
              <a:rPr b="1" lang="en"/>
              <a:t>markup language</a:t>
            </a:r>
            <a:r>
              <a:rPr lang="en"/>
              <a:t> that tells browsers what to display.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 is fairly simple. It doesn’t even tell a browser what style content should have, just what content is there.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write some!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One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9994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folder on your computer called “Session One”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it in VS Code and create a new file called </a:t>
            </a:r>
            <a:r>
              <a:rPr b="1" lang="en"/>
              <a:t>index.html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editor window make sure you have index.html selected and type the following: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440550" y="2856575"/>
            <a:ext cx="8262900" cy="1283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a heading element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a subheading element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a paragraph element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Closing Tags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825"/>
            <a:ext cx="9144000" cy="31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Time to Check In!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Two: Open the File in a Browser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Save your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In your explorer or finder, open your </a:t>
            </a:r>
            <a:r>
              <a:rPr b="1" lang="en"/>
              <a:t>index.html</a:t>
            </a:r>
            <a:r>
              <a:rPr lang="en"/>
              <a:t> file with the Chrome browser. 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Three: Add a Link to Another Webpage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code below to </a:t>
            </a:r>
            <a:r>
              <a:rPr b="1" lang="en"/>
              <a:t>index.html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Save</a:t>
            </a:r>
            <a:r>
              <a:rPr lang="en"/>
              <a:t> and test your code. Clicking the link should take you to our Meetup page.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419700" y="2898300"/>
            <a:ext cx="8304600" cy="132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"https://meetup.com/codeslo"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an anchor element, AKA a link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HREF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notice that when we included our anchor link, we had to tell the browser where it linked to. This is indicated by the </a:t>
            </a:r>
            <a:r>
              <a:rPr b="1" lang="en"/>
              <a:t>href</a:t>
            </a:r>
            <a:r>
              <a:rPr lang="en"/>
              <a:t> property. Href is short for Hypertext Reference.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many, many properties that can be included inside the opening HTML tag. HREF is a common one.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two ways to add an image to your page. The first is to link to an image that is already online via a URL, the other is to add an image that is stored in the file system of your web server.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Four: Add an image from the web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 quick Google search for an image of anything. Kittens, space monkeys, ice cream… whatever you want.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URL for your image. Make sure you have the image URL, not the URL for the search result.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following code: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438200" y="3075675"/>
            <a:ext cx="8304600" cy="1314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&lt;paste your image URL here&gt;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03150" y="188130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Visual Studio Code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Wait! My image is too big!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image you grabbed, it might display WAY too big on your page. We’ll tame it with a sneak peak at CSS.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Modify your img tag to look like this: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459050" y="2762675"/>
            <a:ext cx="8221200" cy="166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"width:300px"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&lt;paste your image URL here&gt;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tags are weird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(image) tags are weird.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use the src (source) property. This is very similar to the href property and is used the same way.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don’t have a normal closing tag because there isn’t ever anything you’d want to put </a:t>
            </a:r>
            <a:r>
              <a:rPr i="1" lang="en"/>
              <a:t>between</a:t>
            </a:r>
            <a:r>
              <a:rPr lang="en"/>
              <a:t> those tags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Instead, img is a </a:t>
            </a:r>
            <a:r>
              <a:rPr b="1" lang="en"/>
              <a:t>self-closing</a:t>
            </a:r>
            <a:r>
              <a:rPr lang="en"/>
              <a:t> tag, indicated by the /&gt; at the end. 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Five: Add a Local image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an image you have on your computer already, or download a new one.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that image and paste it into the project folder for your web page.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Rename the image to something simple and descriptive like “space-monkey-pic.jpg” Make sure to avoid using spaces in your file name.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Five (cont.)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Change your img tag to look like this: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479925" y="1917600"/>
            <a:ext cx="8200500" cy="1460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"width:300px"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"space-monkey-pic.jpg”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Web Page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next exercise, we will begin to work on our first web page.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many of you, that page will be “How to Google.”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those of you that have already built that project in another CodeSLO course, you can do a substitute project called “How to use MDN.” This page should be about using the Mozilla Developers Network.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examples will show the “How to Google” page.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Six: How to Google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fun part. You get to make your first web page.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file called how-to-google.html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Since so many people in the world don’t seem to know how to use Google, think about a paragraph or two that might help them out.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webpage using &lt;h1&gt;, &lt;h2&gt;, &lt;p&gt;, &lt;img&gt;, and &lt;a&gt; tags. Inside the &lt;p&gt;Tags, add your paragraphs about how to Google. Try to include at least four paragraphs. This will be important for styling later. We need text!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03150" y="18117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Session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Session we’ll be building on what we did today.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go over more HTML and we’ll style it using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Till then...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90675"/>
            <a:ext cx="8520600" cy="4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563" y="418349"/>
            <a:ext cx="6426874" cy="4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Activity Bar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take a look at some of the options available to us on the activity bar.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Sidebar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use the sidebar to create folders and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Editor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enter some basic HTML into the editor so we can see some of its features.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Console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console is a great feature of VS Code and a very convenient one.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03150" y="18325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Write Some Code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coding?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“Coding” is using any sort of structured language to tell a computer what to do. This could mean programming in JavaScript or describing content in HTML.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common question goes like this: “Is coding the same as programming?”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answer: </a:t>
            </a:r>
            <a:r>
              <a:rPr b="1" lang="en"/>
              <a:t>All programming is coding, but not all coding is programming.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