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55262e9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55262e9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055262e9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055262e9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55262e9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55262e9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55262e9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55262e9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55262e9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55262e9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55262e9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55262e9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55262e9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55262e9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55262e9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55262e9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55262e9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55262e9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55262e9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55262e9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55262e9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55262e9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55262e9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55262e9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55262e9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55262e9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55262e9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55262e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55262e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55262e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55262e9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55262e9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55262e9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55262e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55262e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55262e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55262e9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55262e9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55262e9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55262e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690550"/>
            <a:ext cx="78015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05, Day 04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Pass by Value / Pass by Reference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 LLC,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value example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take a look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Reference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data types, like objects and arrays, don’t pass their value when assigned to another variable.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Instead, they pass a </a:t>
            </a:r>
            <a:r>
              <a:rPr b="1" lang="en"/>
              <a:t>reference</a:t>
            </a:r>
            <a:r>
              <a:rPr lang="en"/>
              <a:t>. A reference is an address of their specific location in memory.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two variables now have an implicit relationship. Editing one will edit the other.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reference example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is kind of weird, but it can be useful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reference. It’s a feature, not a bug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 reference instead of a value can be incredibly useful.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instance, when dealing with a DOM element on a webpage. You might see lines like this:</a:t>
            </a:r>
            <a:endParaRPr/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textArea = document.getElementById(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'#textArea'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can use the textArea variable to manipulate text or images in an actual web page. Handy! 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vs. Shallow Copies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passing by reference can be useful at times, sometimes you need an actual copy of a complex data type. One that does </a:t>
            </a:r>
            <a:r>
              <a:rPr b="1" lang="en"/>
              <a:t>not</a:t>
            </a:r>
            <a:r>
              <a:rPr lang="en"/>
              <a:t> have a relationship to its parent.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a variety of ways to do that.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tutorials will tell you to use Array.slice to create a copy, and I’ve been known to do that to.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tutorials will tell you to use Object.assign to create copies of objects.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Those work in most instances, but they create </a:t>
            </a:r>
            <a:r>
              <a:rPr b="1" lang="en"/>
              <a:t>shallow copies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shallow copy?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shallow copy creates a legit copy of an array or object </a:t>
            </a:r>
            <a:r>
              <a:rPr i="1" lang="en"/>
              <a:t>as long as it only contains primitive values.</a:t>
            </a:r>
            <a:endParaRPr b="1"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take a look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Copies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both arrays and objects, an easy way to make a true deep copy is with the </a:t>
            </a:r>
            <a:r>
              <a:rPr b="1" lang="en"/>
              <a:t>JSON.parse</a:t>
            </a:r>
            <a:r>
              <a:rPr lang="en"/>
              <a:t> method.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take a look at that version...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there’s a catch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JSON.parse </a:t>
            </a:r>
            <a:r>
              <a:rPr lang="en"/>
              <a:t>will drop any property that can’t be </a:t>
            </a:r>
            <a:r>
              <a:rPr b="1" lang="en"/>
              <a:t>serialized</a:t>
            </a:r>
            <a:r>
              <a:rPr lang="en"/>
              <a:t> (converted into JSON format.)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would include </a:t>
            </a:r>
            <a:r>
              <a:rPr b="1" lang="en"/>
              <a:t>all </a:t>
            </a:r>
            <a:r>
              <a:rPr lang="en"/>
              <a:t>of our methods.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if you need a deep copy of an object, including its methods, we have a source code example for that.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scenario doesn’t come up in the Codepen challenges and if it does in real life you should probably consider using a </a:t>
            </a:r>
            <a:r>
              <a:rPr b="1" lang="en"/>
              <a:t>constructor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this!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break and come back in your groups.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1: Working on basic object challenges (conference room 1)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2: Working on object 1 or object 2 challenges (conference room 2)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Group 3: Working on object method challenges or PBV/PBR challenges (main room)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 Solutions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we’re going to work on </a:t>
            </a:r>
            <a:r>
              <a:rPr b="1" lang="en"/>
              <a:t>JavaScript in the DOM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means we’re going to build real web applications that someone could view and use in the web browser.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Week 6 culminates in the </a:t>
            </a:r>
            <a:r>
              <a:rPr b="1" lang="en"/>
              <a:t>Hackathon</a:t>
            </a:r>
            <a:r>
              <a:rPr lang="en"/>
              <a:t> on </a:t>
            </a:r>
            <a:r>
              <a:rPr b="1" lang="en"/>
              <a:t>Saturday, August 25th</a:t>
            </a:r>
            <a:r>
              <a:rPr lang="en"/>
              <a:t>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Hackathon is going to be a lot of fun! You don’t want to miss that day.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We’ll have more information on the Hackathon coming next week.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Till then...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About the Object Method Challenges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taking a look at the Taco Cat Inc. and Tic Tac Toe challenges, we’re going to call those optional. We won’t be going over them in class.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reason for this is the complexity of those challenges in terms of the lines of code involved in solving them. It’s just too much of a time suck for how fast-paced this class is.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b="1" lang="en"/>
              <a:t>is good</a:t>
            </a:r>
            <a:r>
              <a:rPr lang="en"/>
              <a:t> to learn to solve complex, app-like problems. However, we’ll be getting a more real-world lesson in that at our hackathon.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with that, Challenges 1 - 3.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01: Say My Name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Define an object, me, that has a name property and a getGreeting method. getGreeting should return a greeting.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02: Say Your Name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new object, me2. Expand the myGreeting method from me so it accepts another object with a name property. The returned greeting should now greet the other object by name.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03: Call Them All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callThemAll, that, given an object and a value, calls every method in the object, passing in the value as the argument with each call.</a:t>
            </a:r>
            <a:br>
              <a:rPr lang="en"/>
            </a:br>
            <a:br>
              <a:rPr lang="en"/>
            </a:br>
            <a:r>
              <a:rPr lang="en"/>
              <a:t>callThemAll should return an array with all of the returned values from each method invocation. The order of the elements in the returned array does not matter.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check in!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</a:t>
            </a:r>
            <a:r>
              <a:rPr lang="en"/>
              <a:t>Reference</a:t>
            </a:r>
            <a:r>
              <a:rPr lang="en"/>
              <a:t> / Pass by 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By Value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include </a:t>
            </a:r>
            <a:r>
              <a:rPr b="1" lang="en"/>
              <a:t>strings, numbers, </a:t>
            </a:r>
            <a:r>
              <a:rPr lang="en"/>
              <a:t>and </a:t>
            </a:r>
            <a:r>
              <a:rPr b="1" lang="en"/>
              <a:t>booleans.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 make a copy of one of these data types, only the </a:t>
            </a:r>
            <a:r>
              <a:rPr b="1" lang="en"/>
              <a:t>value</a:t>
            </a:r>
            <a:r>
              <a:rPr lang="en"/>
              <a:t> is passed. There is no further relationship between the two copies.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