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3" r:id="rId4"/>
    <p:sldId id="279" r:id="rId5"/>
    <p:sldId id="287" r:id="rId6"/>
    <p:sldId id="288" r:id="rId7"/>
    <p:sldId id="274" r:id="rId8"/>
    <p:sldId id="275" r:id="rId9"/>
    <p:sldId id="277" r:id="rId10"/>
    <p:sldId id="290" r:id="rId11"/>
    <p:sldId id="295" r:id="rId12"/>
    <p:sldId id="296" r:id="rId13"/>
    <p:sldId id="294" r:id="rId14"/>
    <p:sldId id="286" r:id="rId15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1" userDrawn="1">
          <p15:clr>
            <a:srgbClr val="A4A3A4"/>
          </p15:clr>
        </p15:guide>
        <p15:guide id="2" pos="3084" userDrawn="1">
          <p15:clr>
            <a:srgbClr val="A4A3A4"/>
          </p15:clr>
        </p15:guide>
        <p15:guide id="3" orient="horz" pos="2480" userDrawn="1">
          <p15:clr>
            <a:srgbClr val="A4A3A4"/>
          </p15:clr>
        </p15:guide>
        <p15:guide id="4" orient="horz" pos="1732" userDrawn="1">
          <p15:clr>
            <a:srgbClr val="A4A3A4"/>
          </p15:clr>
        </p15:guide>
        <p15:guide id="5" pos="36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6B92"/>
    <a:srgbClr val="EAEAEA"/>
    <a:srgbClr val="FFFFFF"/>
    <a:srgbClr val="FF0000"/>
    <a:srgbClr val="D5F4FF"/>
    <a:srgbClr val="A7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968" autoAdjust="0"/>
  </p:normalViewPr>
  <p:slideViewPr>
    <p:cSldViewPr snapToGrid="0">
      <p:cViewPr varScale="1">
        <p:scale>
          <a:sx n="98" d="100"/>
          <a:sy n="98" d="100"/>
        </p:scale>
        <p:origin x="998" y="82"/>
      </p:cViewPr>
      <p:guideLst>
        <p:guide orient="horz" pos="2571"/>
        <p:guide pos="3084"/>
        <p:guide orient="horz" pos="2480"/>
        <p:guide orient="horz" pos="1732"/>
        <p:guide pos="36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5913-028A-4E2A-BC3D-A5A8846A1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9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557F-AE2A-47A1-AB76-E84F30C44025}" type="datetimeFigureOut">
              <a:rPr lang="ko-KR" altLang="en-US" smtClean="0"/>
              <a:t>2017-10-31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7" y="131445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E4A6C-B724-4C6A-B3B5-56DF997E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31445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E4A6C-B724-4C6A-B3B5-56DF997E20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49980" y="1409701"/>
            <a:ext cx="1844040" cy="2720338"/>
          </a:xfrm>
          <a:solidFill>
            <a:schemeClr val="bg1"/>
          </a:solidFill>
          <a:ln w="25400">
            <a:solidFill>
              <a:srgbClr val="5E6B92"/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defRPr lang="en-US" sz="28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6B92"/>
                </a:solidFill>
                <a:latin typeface="+mj-ea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</a:pPr>
            <a:r>
              <a:rPr lang="en-US" dirty="0"/>
              <a:t>Work</a:t>
            </a:r>
            <a:br>
              <a:rPr lang="en-US" dirty="0"/>
            </a:br>
            <a:r>
              <a:rPr lang="en-US" dirty="0"/>
              <a:t>plan</a:t>
            </a:r>
            <a:br>
              <a:rPr lang="en-US" dirty="0"/>
            </a:br>
            <a:r>
              <a:rPr lang="en-US" dirty="0"/>
              <a:t>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980" y="4231792"/>
            <a:ext cx="1844040" cy="304271"/>
          </a:xfrm>
        </p:spPr>
        <p:txBody>
          <a:bodyPr/>
          <a:lstStyle/>
          <a:p>
            <a:r>
              <a:rPr lang="en-US" altLang="ko-KR" dirty="0"/>
              <a:t>P L A N E T A R I U 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2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264" y="0"/>
            <a:ext cx="993971" cy="571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2574" y="123652"/>
            <a:ext cx="7869848" cy="790748"/>
          </a:xfrm>
        </p:spPr>
        <p:txBody>
          <a:bodyPr lIns="0">
            <a:normAutofit/>
          </a:bodyPr>
          <a:lstStyle>
            <a:lvl1pPr>
              <a:defRPr sz="2500"/>
            </a:lvl1pPr>
          </a:lstStyle>
          <a:p>
            <a:r>
              <a:rPr lang="en-US" altLang="ko-KR" dirty="0"/>
              <a:t>Click to edit </a:t>
            </a:r>
            <a:br>
              <a:rPr lang="en-US" altLang="ko-KR" dirty="0"/>
            </a:br>
            <a:r>
              <a:rPr lang="en-US" altLang="ko-KR" dirty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390" y="1424940"/>
            <a:ext cx="7869848" cy="4137659"/>
          </a:xfrm>
          <a:noFill/>
          <a:ln w="6350"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1400" dirty="0" smtClean="0"/>
            </a:lvl1pPr>
            <a:lvl2pPr>
              <a:defRPr lang="en-US" altLang="ko-KR" dirty="0" smtClean="0"/>
            </a:lvl2pPr>
          </a:lstStyle>
          <a:p>
            <a:pPr marL="0" lvl="0" indent="0">
              <a:buNone/>
            </a:pPr>
            <a:r>
              <a:rPr lang="en-US" altLang="ko-KR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06" y="5445986"/>
            <a:ext cx="784034" cy="173822"/>
          </a:xfrm>
        </p:spPr>
        <p:txBody>
          <a:bodyPr/>
          <a:lstStyle>
            <a:lvl1pPr algn="ctr">
              <a:defRPr sz="9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93824" y="0"/>
            <a:ext cx="0" cy="5715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1142390" y="1020728"/>
            <a:ext cx="1576766" cy="236572"/>
          </a:xfrm>
          <a:solidFill>
            <a:schemeClr val="tx1">
              <a:lumMod val="50000"/>
              <a:lumOff val="50000"/>
            </a:schemeClr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>
              <a:buNone/>
              <a:defRPr lang="ko-KR" altLang="en-US" sz="10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171450" lvl="0" indent="-171450" algn="ctr"/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316643" y="5403255"/>
            <a:ext cx="385640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4" y="237952"/>
            <a:ext cx="828669" cy="621732"/>
          </a:xfrm>
          <a:prstGeom prst="rect">
            <a:avLst/>
          </a:prstGeom>
          <a:noFill/>
          <a:ln w="63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02243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5E6B92"/>
          </a:solidFill>
          <a:ln>
            <a:solidFill>
              <a:srgbClr val="5E6B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latin typeface="Agency FB" panose="020B0503020202020204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12378" y="2385060"/>
            <a:ext cx="947244" cy="944880"/>
          </a:xfrm>
          <a:solidFill>
            <a:schemeClr val="bg1"/>
          </a:solidFill>
          <a:ln w="34925">
            <a:solidFill>
              <a:srgbClr val="5E6B92"/>
            </a:solidFill>
            <a:miter lim="800000"/>
          </a:ln>
        </p:spPr>
        <p:txBody>
          <a:bodyPr lIns="180000" tIns="0" rIns="180000" bIns="0">
            <a:normAutofit/>
          </a:bodyPr>
          <a:lstStyle>
            <a:lvl1pPr algn="dist">
              <a:defRPr sz="1050">
                <a:solidFill>
                  <a:srgbClr val="5E6B92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IN.</a:t>
            </a:r>
            <a:br>
              <a:rPr lang="en-US" altLang="ko-KR" dirty="0"/>
            </a:br>
            <a:r>
              <a:rPr lang="en-US" altLang="ko-KR" dirty="0"/>
              <a:t>D.E</a:t>
            </a:r>
            <a:br>
              <a:rPr lang="en-US" altLang="ko-KR" dirty="0"/>
            </a:br>
            <a:r>
              <a:rPr lang="en-US" altLang="ko-KR" dirty="0"/>
              <a:t>..X</a:t>
            </a:r>
            <a:endParaRPr lang="ko-KR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5957570" y="2293575"/>
            <a:ext cx="2006600" cy="1127125"/>
          </a:xfrm>
        </p:spPr>
        <p:txBody>
          <a:bodyPr anchor="ctr">
            <a:normAutofit/>
          </a:bodyPr>
          <a:lstStyle>
            <a:lvl1pPr marL="0" indent="0" algn="dist">
              <a:buNone/>
              <a:defRPr sz="1000" baseline="0"/>
            </a:lvl1pPr>
          </a:lstStyle>
          <a:p>
            <a:pPr lvl="0"/>
            <a:r>
              <a:rPr lang="en-US" altLang="ko-KR" dirty="0"/>
              <a:t>CONTENTS TITLE</a:t>
            </a:r>
          </a:p>
        </p:txBody>
      </p:sp>
    </p:spTree>
    <p:extLst>
      <p:ext uri="{BB962C8B-B14F-4D97-AF65-F5344CB8AC3E}">
        <p14:creationId xmlns:p14="http://schemas.microsoft.com/office/powerpoint/2010/main" val="36009114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3A6E7C-90AF-45A6-BFA5-9A43259AA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Agency FB" panose="020B0503020202020204" pitchFamily="34" charset="0"/>
          <a:ea typeface="나눔바른고딕 UltraLight" panose="020B060302010102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0" y="1454156"/>
            <a:ext cx="1841500" cy="2586567"/>
          </a:xfrm>
          <a:noFill/>
          <a:ln w="25400">
            <a:solidFill>
              <a:srgbClr val="5E6B92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PLAETARIUM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WORK</a:t>
            </a:r>
            <a:b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PLAN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 Unicode MS" panose="020B0604020202020204" pitchFamily="50" charset="-127"/>
              </a:rPr>
              <a:t>IT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51250" y="4109303"/>
            <a:ext cx="1841500" cy="330452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</a:rPr>
              <a:t>Hanyang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Woman's University Department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</a:rPr>
              <a:t>ofComputer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Information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73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34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35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17A50D-B90E-4D04-B73D-8D1CE65C9667}"/>
              </a:ext>
            </a:extLst>
          </p:cNvPr>
          <p:cNvGrpSpPr/>
          <p:nvPr/>
        </p:nvGrpSpPr>
        <p:grpSpPr>
          <a:xfrm>
            <a:off x="2801945" y="1009807"/>
            <a:ext cx="4532816" cy="4139286"/>
            <a:chOff x="2810417" y="787857"/>
            <a:chExt cx="4532816" cy="413928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79F15B2-BFD1-4127-B11F-94FAE3C5BEA5}"/>
                </a:ext>
              </a:extLst>
            </p:cNvPr>
            <p:cNvSpPr/>
            <p:nvPr/>
          </p:nvSpPr>
          <p:spPr>
            <a:xfrm>
              <a:off x="4324755" y="787857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사람인 </a:t>
              </a:r>
              <a:r>
                <a:rPr lang="en-US" altLang="ko-KR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F32D917-A8A6-459B-A0A0-6A1B13E5CAA4}"/>
                </a:ext>
              </a:extLst>
            </p:cNvPr>
            <p:cNvSpPr/>
            <p:nvPr/>
          </p:nvSpPr>
          <p:spPr>
            <a:xfrm>
              <a:off x="2810417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569C5B-DA0C-4BD6-B1F4-FB879AB5B5B8}"/>
                </a:ext>
              </a:extLst>
            </p:cNvPr>
            <p:cNvSpPr/>
            <p:nvPr/>
          </p:nvSpPr>
          <p:spPr>
            <a:xfrm>
              <a:off x="5858310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캘린더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4160B8-25E5-48E3-8A8B-11CF8F32E2D5}"/>
                </a:ext>
              </a:extLst>
            </p:cNvPr>
            <p:cNvGrpSpPr/>
            <p:nvPr/>
          </p:nvGrpSpPr>
          <p:grpSpPr>
            <a:xfrm>
              <a:off x="4337578" y="3758337"/>
              <a:ext cx="1478495" cy="852688"/>
              <a:chOff x="4324325" y="3550696"/>
              <a:chExt cx="1478495" cy="85268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10F505-16A1-401C-B339-DE7F7D49CD77}"/>
                  </a:ext>
                </a:extLst>
              </p:cNvPr>
              <p:cNvSpPr txBox="1"/>
              <p:nvPr/>
            </p:nvSpPr>
            <p:spPr>
              <a:xfrm rot="57" flipV="1">
                <a:off x="4324325" y="3550696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&gt;&gt;</a:t>
                </a:r>
                <a:endPara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041A34-B275-4BF8-B094-5F81FA068AF6}"/>
                  </a:ext>
                </a:extLst>
              </p:cNvPr>
              <p:cNvSpPr txBox="1"/>
              <p:nvPr/>
            </p:nvSpPr>
            <p:spPr>
              <a:xfrm>
                <a:off x="4646734" y="3610317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입력된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DB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제공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A51E73-DB02-420F-B857-044B46ABBF79}"/>
                  </a:ext>
                </a:extLst>
              </p:cNvPr>
              <p:cNvSpPr txBox="1"/>
              <p:nvPr/>
            </p:nvSpPr>
            <p:spPr>
              <a:xfrm rot="57" flipH="1">
                <a:off x="5390528" y="4003274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&gt;&gt;</a:t>
                </a:r>
                <a:endPara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CA1AA7-1048-4ECB-BCD3-592BABD92A3E}"/>
                  </a:ext>
                </a:extLst>
              </p:cNvPr>
              <p:cNvSpPr txBox="1"/>
              <p:nvPr/>
            </p:nvSpPr>
            <p:spPr>
              <a:xfrm flipH="1">
                <a:off x="4344982" y="4062895"/>
                <a:ext cx="1098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개인 일정 입력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88177E-AECC-43BC-9C9C-EC1468720763}"/>
                </a:ext>
              </a:extLst>
            </p:cNvPr>
            <p:cNvGrpSpPr/>
            <p:nvPr/>
          </p:nvGrpSpPr>
          <p:grpSpPr>
            <a:xfrm rot="18001417">
              <a:off x="3362080" y="2308105"/>
              <a:ext cx="1464962" cy="860509"/>
              <a:chOff x="4324325" y="3550696"/>
              <a:chExt cx="1464962" cy="86050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D110B6-17E5-4EBB-8722-C3EC89A85F46}"/>
                  </a:ext>
                </a:extLst>
              </p:cNvPr>
              <p:cNvSpPr txBox="1"/>
              <p:nvPr/>
            </p:nvSpPr>
            <p:spPr>
              <a:xfrm rot="57" flipV="1">
                <a:off x="4324325" y="3550696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&gt;&gt;</a:t>
                </a:r>
                <a:endPara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2704C5-DFC5-48C6-AFFA-6A0B4B2EF9B8}"/>
                  </a:ext>
                </a:extLst>
              </p:cNvPr>
              <p:cNvSpPr txBox="1"/>
              <p:nvPr/>
            </p:nvSpPr>
            <p:spPr>
              <a:xfrm>
                <a:off x="4675589" y="3610319"/>
                <a:ext cx="1098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채용 정보 제공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7C0FEB-CBC3-447B-ADA5-2EFF76331D57}"/>
                  </a:ext>
                </a:extLst>
              </p:cNvPr>
              <p:cNvSpPr txBox="1"/>
              <p:nvPr/>
            </p:nvSpPr>
            <p:spPr>
              <a:xfrm rot="57" flipH="1">
                <a:off x="5376995" y="4011095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&gt;&gt;</a:t>
                </a:r>
                <a:endParaRPr lang="ko-KR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1045277-9234-4224-9B26-23B465247AB9}"/>
                  </a:ext>
                </a:extLst>
              </p:cNvPr>
              <p:cNvSpPr txBox="1"/>
              <p:nvPr/>
            </p:nvSpPr>
            <p:spPr>
              <a:xfrm flipH="1">
                <a:off x="4344983" y="4062897"/>
                <a:ext cx="1098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채용 정보 검색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F35BF-1BAE-41B1-A5BB-CC226E54F00E}"/>
                </a:ext>
              </a:extLst>
            </p:cNvPr>
            <p:cNvSpPr txBox="1"/>
            <p:nvPr/>
          </p:nvSpPr>
          <p:spPr>
            <a:xfrm rot="3593177">
              <a:off x="5920967" y="308234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</a:t>
              </a:r>
              <a:endPara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A65D18-533B-4BEA-9C70-97D690B7AC3E}"/>
                </a:ext>
              </a:extLst>
            </p:cNvPr>
            <p:cNvSpPr txBox="1"/>
            <p:nvPr/>
          </p:nvSpPr>
          <p:spPr>
            <a:xfrm rot="3593234">
              <a:off x="5249660" y="2546996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 정보 입력</a:t>
              </a:r>
            </a:p>
          </p:txBody>
        </p:sp>
      </p:grpSp>
      <p:sp>
        <p:nvSpPr>
          <p:cNvPr id="81" name="Title 18">
            <a:extLst>
              <a:ext uri="{FF2B5EF4-FFF2-40B4-BE49-F238E27FC236}">
                <a16:creationId xmlns:a16="http://schemas.microsoft.com/office/drawing/2014/main" id="{C18A3F68-C8D3-4C63-AB86-2351967ADFF3}"/>
              </a:ext>
            </a:extLst>
          </p:cNvPr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관리 기능</a:t>
            </a:r>
          </a:p>
        </p:txBody>
      </p:sp>
    </p:spTree>
    <p:extLst>
      <p:ext uri="{BB962C8B-B14F-4D97-AF65-F5344CB8AC3E}">
        <p14:creationId xmlns:p14="http://schemas.microsoft.com/office/powerpoint/2010/main" val="152498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34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35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17A50D-B90E-4D04-B73D-8D1CE65C9667}"/>
              </a:ext>
            </a:extLst>
          </p:cNvPr>
          <p:cNvGrpSpPr/>
          <p:nvPr/>
        </p:nvGrpSpPr>
        <p:grpSpPr>
          <a:xfrm>
            <a:off x="2801945" y="1009807"/>
            <a:ext cx="4532816" cy="4139286"/>
            <a:chOff x="2810417" y="787857"/>
            <a:chExt cx="4532816" cy="413928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79F15B2-BFD1-4127-B11F-94FAE3C5BEA5}"/>
                </a:ext>
              </a:extLst>
            </p:cNvPr>
            <p:cNvSpPr/>
            <p:nvPr/>
          </p:nvSpPr>
          <p:spPr>
            <a:xfrm>
              <a:off x="4324755" y="787857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커뮤니티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F32D917-A8A6-459B-A0A0-6A1B13E5CAA4}"/>
                </a:ext>
              </a:extLst>
            </p:cNvPr>
            <p:cNvSpPr/>
            <p:nvPr/>
          </p:nvSpPr>
          <p:spPr>
            <a:xfrm>
              <a:off x="2810417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569C5B-DA0C-4BD6-B1F4-FB879AB5B5B8}"/>
                </a:ext>
              </a:extLst>
            </p:cNvPr>
            <p:cNvSpPr/>
            <p:nvPr/>
          </p:nvSpPr>
          <p:spPr>
            <a:xfrm>
              <a:off x="5858310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F35BF-1BAE-41B1-A5BB-CC226E54F00E}"/>
                </a:ext>
              </a:extLst>
            </p:cNvPr>
            <p:cNvSpPr txBox="1"/>
            <p:nvPr/>
          </p:nvSpPr>
          <p:spPr>
            <a:xfrm rot="3593177">
              <a:off x="5920967" y="308234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</a:t>
              </a:r>
              <a:endPara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A65D18-533B-4BEA-9C70-97D690B7AC3E}"/>
                </a:ext>
              </a:extLst>
            </p:cNvPr>
            <p:cNvSpPr txBox="1"/>
            <p:nvPr/>
          </p:nvSpPr>
          <p:spPr>
            <a:xfrm rot="3593234">
              <a:off x="5408359" y="2546996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획득</a:t>
              </a:r>
            </a:p>
          </p:txBody>
        </p:sp>
      </p:grpSp>
      <p:sp>
        <p:nvSpPr>
          <p:cNvPr id="28" name="Title 18">
            <a:extLst>
              <a:ext uri="{FF2B5EF4-FFF2-40B4-BE49-F238E27FC236}">
                <a16:creationId xmlns:a16="http://schemas.microsoft.com/office/drawing/2014/main" id="{E5B7F83C-12F7-40C4-948E-DD134F2EBE2A}"/>
              </a:ext>
            </a:extLst>
          </p:cNvPr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 공유 기능 </a:t>
            </a:r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공개 </a:t>
            </a:r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</a:t>
            </a:r>
            <a:endParaRPr lang="ko-KR" altLang="en-US" dirty="0">
              <a:solidFill>
                <a:srgbClr val="5E6B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51ACB6-C31F-4276-B718-3E7A341BAAA1}"/>
              </a:ext>
            </a:extLst>
          </p:cNvPr>
          <p:cNvSpPr txBox="1"/>
          <p:nvPr/>
        </p:nvSpPr>
        <p:spPr>
          <a:xfrm rot="18001474" flipH="1">
            <a:off x="4342610" y="241972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F2C53-0BF3-4E1F-87FC-C7F8E5DDC5FD}"/>
              </a:ext>
            </a:extLst>
          </p:cNvPr>
          <p:cNvSpPr txBox="1"/>
          <p:nvPr/>
        </p:nvSpPr>
        <p:spPr>
          <a:xfrm rot="18001417" flipH="1">
            <a:off x="3805090" y="307292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201896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34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35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17A50D-B90E-4D04-B73D-8D1CE65C9667}"/>
              </a:ext>
            </a:extLst>
          </p:cNvPr>
          <p:cNvGrpSpPr/>
          <p:nvPr/>
        </p:nvGrpSpPr>
        <p:grpSpPr>
          <a:xfrm>
            <a:off x="2801945" y="1009807"/>
            <a:ext cx="4532816" cy="4139286"/>
            <a:chOff x="2810417" y="787857"/>
            <a:chExt cx="4532816" cy="413928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79F15B2-BFD1-4127-B11F-94FAE3C5BEA5}"/>
                </a:ext>
              </a:extLst>
            </p:cNvPr>
            <p:cNvSpPr/>
            <p:nvPr/>
          </p:nvSpPr>
          <p:spPr>
            <a:xfrm>
              <a:off x="4324755" y="787857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플래닛</a:t>
              </a:r>
              <a:endPara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F32D917-A8A6-459B-A0A0-6A1B13E5CAA4}"/>
                </a:ext>
              </a:extLst>
            </p:cNvPr>
            <p:cNvSpPr/>
            <p:nvPr/>
          </p:nvSpPr>
          <p:spPr>
            <a:xfrm>
              <a:off x="2810417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가입된</a:t>
              </a:r>
              <a:endPara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ts val="2200"/>
                </a:lnSpc>
              </a:pPr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569C5B-DA0C-4BD6-B1F4-FB879AB5B5B8}"/>
                </a:ext>
              </a:extLst>
            </p:cNvPr>
            <p:cNvSpPr/>
            <p:nvPr/>
          </p:nvSpPr>
          <p:spPr>
            <a:xfrm>
              <a:off x="5858310" y="3442220"/>
              <a:ext cx="1484923" cy="1484923"/>
            </a:xfrm>
            <a:prstGeom prst="ellipse">
              <a:avLst/>
            </a:prstGeom>
            <a:solidFill>
              <a:srgbClr val="5E6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가입된</a:t>
              </a:r>
              <a:endPara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>
                <a:lnSpc>
                  <a:spcPts val="2200"/>
                </a:lnSpc>
              </a:pPr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F35BF-1BAE-41B1-A5BB-CC226E54F00E}"/>
                </a:ext>
              </a:extLst>
            </p:cNvPr>
            <p:cNvSpPr txBox="1"/>
            <p:nvPr/>
          </p:nvSpPr>
          <p:spPr>
            <a:xfrm rot="3593177">
              <a:off x="5920967" y="3082340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&gt;&gt;</a:t>
              </a:r>
              <a:endPara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A65D18-533B-4BEA-9C70-97D690B7AC3E}"/>
                </a:ext>
              </a:extLst>
            </p:cNvPr>
            <p:cNvSpPr txBox="1"/>
            <p:nvPr/>
          </p:nvSpPr>
          <p:spPr>
            <a:xfrm rot="3593234">
              <a:off x="5408359" y="2546996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획득</a:t>
              </a:r>
            </a:p>
          </p:txBody>
        </p:sp>
      </p:grpSp>
      <p:sp>
        <p:nvSpPr>
          <p:cNvPr id="20" name="Title 18">
            <a:extLst>
              <a:ext uri="{FF2B5EF4-FFF2-40B4-BE49-F238E27FC236}">
                <a16:creationId xmlns:a16="http://schemas.microsoft.com/office/drawing/2014/main" id="{A04F7A85-2149-448E-9DF1-B5CD0A1D3324}"/>
              </a:ext>
            </a:extLst>
          </p:cNvPr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정보 공유 기능 </a:t>
            </a:r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소수 정예 </a:t>
            </a:r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PLANET</a:t>
            </a:r>
            <a:endParaRPr lang="ko-KR" altLang="en-US" dirty="0">
              <a:solidFill>
                <a:srgbClr val="5E6B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3B0C9-9B3A-4780-AC3A-CE8C1CF82EB2}"/>
              </a:ext>
            </a:extLst>
          </p:cNvPr>
          <p:cNvSpPr txBox="1"/>
          <p:nvPr/>
        </p:nvSpPr>
        <p:spPr>
          <a:xfrm rot="18001474" flipH="1">
            <a:off x="4342610" y="241972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&gt;&gt;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1F312-8C52-4250-AE5F-D0A5931BFD6D}"/>
              </a:ext>
            </a:extLst>
          </p:cNvPr>
          <p:cNvSpPr txBox="1"/>
          <p:nvPr/>
        </p:nvSpPr>
        <p:spPr>
          <a:xfrm rot="18001417" flipH="1">
            <a:off x="3805090" y="307292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입력</a:t>
            </a:r>
          </a:p>
        </p:txBody>
      </p:sp>
    </p:spTree>
    <p:extLst>
      <p:ext uri="{BB962C8B-B14F-4D97-AF65-F5344CB8AC3E}">
        <p14:creationId xmlns:p14="http://schemas.microsoft.com/office/powerpoint/2010/main" val="37154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1216742"/>
            <a:ext cx="992707" cy="366471"/>
          </a:xfrm>
          <a:solidFill>
            <a:srgbClr val="5E6B92"/>
          </a:solidFill>
        </p:spPr>
        <p:txBody>
          <a:bodyPr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" y="1583213"/>
            <a:ext cx="992707" cy="366471"/>
          </a:xfrm>
          <a:solidFill>
            <a:srgbClr val="5E6B92"/>
          </a:solidFill>
        </p:spPr>
        <p:txBody>
          <a:bodyPr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" y="1949684"/>
            <a:ext cx="992707" cy="366471"/>
          </a:xfrm>
          <a:solidFill>
            <a:srgbClr val="5E6B92"/>
          </a:solidFill>
        </p:spPr>
        <p:txBody>
          <a:bodyPr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37" name="Title 18"/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기대 효과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627E56-28AE-4A9C-ABE0-7A6171B50768}"/>
              </a:ext>
            </a:extLst>
          </p:cNvPr>
          <p:cNvGrpSpPr/>
          <p:nvPr/>
        </p:nvGrpSpPr>
        <p:grpSpPr>
          <a:xfrm>
            <a:off x="1557814" y="1825869"/>
            <a:ext cx="2063262" cy="2063262"/>
            <a:chOff x="1557814" y="1825869"/>
            <a:chExt cx="2063262" cy="206326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807CEAA-5169-4DEA-B607-EBC4B4B2656E}"/>
                </a:ext>
              </a:extLst>
            </p:cNvPr>
            <p:cNvSpPr/>
            <p:nvPr/>
          </p:nvSpPr>
          <p:spPr>
            <a:xfrm>
              <a:off x="1557814" y="1825869"/>
              <a:ext cx="2063262" cy="2063262"/>
            </a:xfrm>
            <a:prstGeom prst="ellipse">
              <a:avLst/>
            </a:prstGeom>
            <a:noFill/>
            <a:ln w="57150">
              <a:solidFill>
                <a:srgbClr val="5E6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43BCDC-97A1-485B-8F9C-DFEB486B5C63}"/>
                </a:ext>
              </a:extLst>
            </p:cNvPr>
            <p:cNvSpPr txBox="1"/>
            <p:nvPr/>
          </p:nvSpPr>
          <p:spPr>
            <a:xfrm>
              <a:off x="1879956" y="2400965"/>
              <a:ext cx="1418978" cy="91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희망 직무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취업률 증가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D35958-C35A-424B-A3E9-A75B5F2E32A4}"/>
              </a:ext>
            </a:extLst>
          </p:cNvPr>
          <p:cNvGrpSpPr/>
          <p:nvPr/>
        </p:nvGrpSpPr>
        <p:grpSpPr>
          <a:xfrm>
            <a:off x="4039417" y="1825869"/>
            <a:ext cx="2063262" cy="2063262"/>
            <a:chOff x="4039417" y="1825869"/>
            <a:chExt cx="2063262" cy="20632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7A29CD9-67A9-4A94-B4BB-AA61C91983B4}"/>
                </a:ext>
              </a:extLst>
            </p:cNvPr>
            <p:cNvSpPr/>
            <p:nvPr/>
          </p:nvSpPr>
          <p:spPr>
            <a:xfrm>
              <a:off x="4039417" y="1825869"/>
              <a:ext cx="2063262" cy="2063262"/>
            </a:xfrm>
            <a:prstGeom prst="ellipse">
              <a:avLst/>
            </a:prstGeom>
            <a:noFill/>
            <a:ln w="57150">
              <a:solidFill>
                <a:srgbClr val="5E6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A9476-76B9-4B6F-80AE-460BEF28B372}"/>
                </a:ext>
              </a:extLst>
            </p:cNvPr>
            <p:cNvSpPr txBox="1"/>
            <p:nvPr/>
          </p:nvSpPr>
          <p:spPr>
            <a:xfrm>
              <a:off x="4478579" y="2400965"/>
              <a:ext cx="1184940" cy="91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공유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쉬운 이해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84DAC5-1A79-47C2-A6BE-88D10CCEC0B7}"/>
              </a:ext>
            </a:extLst>
          </p:cNvPr>
          <p:cNvGrpSpPr/>
          <p:nvPr/>
        </p:nvGrpSpPr>
        <p:grpSpPr>
          <a:xfrm>
            <a:off x="6521020" y="1825869"/>
            <a:ext cx="2063262" cy="2063262"/>
            <a:chOff x="6521020" y="1825869"/>
            <a:chExt cx="2063262" cy="206326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68F6BF2-4B8F-439B-A155-98B4015E35C3}"/>
                </a:ext>
              </a:extLst>
            </p:cNvPr>
            <p:cNvSpPr/>
            <p:nvPr/>
          </p:nvSpPr>
          <p:spPr>
            <a:xfrm>
              <a:off x="6521020" y="1825869"/>
              <a:ext cx="2063262" cy="2063262"/>
            </a:xfrm>
            <a:prstGeom prst="ellipse">
              <a:avLst/>
            </a:prstGeom>
            <a:noFill/>
            <a:ln w="57150">
              <a:solidFill>
                <a:srgbClr val="5E6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C9724F-3FAB-4731-A47F-C388B5AC0C2D}"/>
                </a:ext>
              </a:extLst>
            </p:cNvPr>
            <p:cNvSpPr txBox="1"/>
            <p:nvPr/>
          </p:nvSpPr>
          <p:spPr>
            <a:xfrm>
              <a:off x="6843162" y="2400965"/>
              <a:ext cx="1418978" cy="913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취업 준비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ts val="3240"/>
                </a:lnSpc>
              </a:pP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효율성 증가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7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50" y="1454156"/>
            <a:ext cx="1841500" cy="2586567"/>
          </a:xfrm>
          <a:noFill/>
          <a:ln w="25400">
            <a:solidFill>
              <a:srgbClr val="5E6B92"/>
            </a:solidFill>
          </a:ln>
        </p:spPr>
        <p:txBody>
          <a:bodyPr lIns="180000" rIns="180000" anchor="ctr">
            <a:no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PLAETARIUM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ko-KR" altLang="en-US" sz="2800" dirty="0">
                <a:latin typeface="Adobe 고딕 Std B" pitchFamily="34" charset="-127"/>
                <a:ea typeface="Adobe 고딕 Std B" pitchFamily="34" charset="-127"/>
              </a:rPr>
              <a:t>시연</a:t>
            </a:r>
            <a:endParaRPr lang="ko-KR" altLang="en-US" sz="2800" dirty="0">
              <a:latin typeface="Adobe 고딕 Std B" pitchFamily="34" charset="-127"/>
              <a:ea typeface="Adobe 고딕 Std B" pitchFamily="34" charset="-127"/>
              <a:cs typeface="Arial Unicode MS" panose="020B06040202020202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651250" y="4109303"/>
            <a:ext cx="1841500" cy="330452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</a:rPr>
              <a:t>Hanyang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Woman's University Department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</a:rPr>
              <a:t>ofComputer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</a:rPr>
              <a:t> Information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5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2"/>
          </p:nvPr>
        </p:nvSpPr>
        <p:spPr>
          <a:xfrm>
            <a:off x="6121165" y="2042261"/>
            <a:ext cx="1481484" cy="2412512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 소개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도구들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워크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플래닛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소개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5250" y="1564217"/>
            <a:ext cx="1841500" cy="2586567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</a:ln>
        </p:spPr>
        <p:txBody>
          <a:bodyPr vert="horz" lIns="180000" tIns="0" rIns="180000" bIns="0" rtlCol="0" anchor="ctr">
            <a:noAutofit/>
          </a:bodyPr>
          <a:lstStyle>
            <a:lvl1pPr algn="dist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0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E6B92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 panose="020B0604020202020204" pitchFamily="50" charset="-127"/>
              </a:rPr>
              <a:t>WORK</a:t>
            </a:r>
            <a:b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 panose="020B0604020202020204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 panose="020B0604020202020204" pitchFamily="50" charset="-127"/>
              </a:rPr>
              <a:t>PLAN</a:t>
            </a:r>
            <a:b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 panose="020B0604020202020204" pitchFamily="50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 Unicode MS" panose="020B0604020202020204" pitchFamily="50" charset="-127"/>
              </a:rPr>
              <a:t>IT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72297" y="976905"/>
            <a:ext cx="1379220" cy="76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 N D E X</a:t>
            </a:r>
            <a:endParaRPr lang="ko-KR" altLang="en-US" sz="2000" b="1" dirty="0">
              <a:solidFill>
                <a:srgbClr val="5E6B92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0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5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0" name="정오각형 39"/>
          <p:cNvSpPr/>
          <p:nvPr/>
        </p:nvSpPr>
        <p:spPr>
          <a:xfrm>
            <a:off x="2449673" y="1891393"/>
            <a:ext cx="2066925" cy="1950562"/>
          </a:xfrm>
          <a:prstGeom prst="pentagon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22095" y="1488227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김수정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28577" y="248495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최희주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99381" y="3928445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유혜빈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8205" y="3928445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조윤아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99989" y="2484956"/>
            <a:ext cx="72327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김희수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8277" y="2804263"/>
            <a:ext cx="1509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PLAETARIUM</a:t>
            </a:r>
            <a:endParaRPr lang="ko-KR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1216742"/>
            <a:ext cx="992707" cy="36647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52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53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54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55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E57E6-AFF3-4A93-AEBA-41268984CF15}"/>
              </a:ext>
            </a:extLst>
          </p:cNvPr>
          <p:cNvSpPr txBox="1"/>
          <p:nvPr/>
        </p:nvSpPr>
        <p:spPr>
          <a:xfrm>
            <a:off x="5323264" y="3323442"/>
            <a:ext cx="337464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" pitchFamily="50" charset="-127"/>
                <a:cs typeface="Arial" panose="020B0604020202020204" pitchFamily="34" charset="0"/>
              </a:rPr>
              <a:t>“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항상 별을 비춰 주는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Planetarium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처럼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당신의 목표를 비추어 드리겠습니다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스퀘어" pitchFamily="50" charset="-127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1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A3EA71-78A5-4CE6-B932-4D62E6940004}"/>
              </a:ext>
            </a:extLst>
          </p:cNvPr>
          <p:cNvSpPr txBox="1"/>
          <p:nvPr/>
        </p:nvSpPr>
        <p:spPr>
          <a:xfrm>
            <a:off x="3306653" y="2541153"/>
            <a:ext cx="3523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600" dirty="0">
                <a:solidFill>
                  <a:srgbClr val="5E6B9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				 ]</a:t>
            </a:r>
            <a:endParaRPr lang="ko-KR" altLang="en-US" sz="5600" dirty="0">
              <a:solidFill>
                <a:srgbClr val="5E6B9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기획 의도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703" y="2182784"/>
            <a:ext cx="1305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TARGET</a:t>
            </a:r>
            <a:endParaRPr lang="ko-KR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itle 18"/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endParaRPr lang="ko-KR" altLang="en-US" dirty="0">
              <a:solidFill>
                <a:srgbClr val="5E6B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3475112" y="2380447"/>
            <a:ext cx="3186481" cy="1275518"/>
          </a:xfrm>
          <a:noFill/>
          <a:ln w="12700">
            <a:noFill/>
          </a:ln>
        </p:spPr>
        <p:txBody>
          <a:bodyPr lIns="144000" rIns="144000">
            <a:normAutofit/>
          </a:bodyPr>
          <a:lstStyle/>
          <a:p>
            <a:pPr marL="0" indent="0" algn="ctr" fontAlgn="base">
              <a:lnSpc>
                <a:spcPct val="120000"/>
              </a:lnSpc>
              <a:buNone/>
            </a:pPr>
            <a:r>
              <a:rPr lang="ko-KR" altLang="en-US" sz="4000" dirty="0">
                <a:solidFill>
                  <a:srgbClr val="5E6B9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취  준  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9C77C-4FB0-4A4E-A1B7-D370193C1E17}"/>
              </a:ext>
            </a:extLst>
          </p:cNvPr>
          <p:cNvSpPr txBox="1"/>
          <p:nvPr/>
        </p:nvSpPr>
        <p:spPr>
          <a:xfrm>
            <a:off x="4403478" y="3488860"/>
            <a:ext cx="24128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 모두 취업을 준비 중이다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</p:txBody>
      </p:sp>
      <p:pic>
        <p:nvPicPr>
          <p:cNvPr id="8" name="그래픽 7" descr="표식">
            <a:extLst>
              <a:ext uri="{FF2B5EF4-FFF2-40B4-BE49-F238E27FC236}">
                <a16:creationId xmlns:a16="http://schemas.microsoft.com/office/drawing/2014/main" id="{6F061BDE-BE11-489F-B0E1-24BEB74A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372" y="1857512"/>
            <a:ext cx="747862" cy="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7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기획 의도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2" name="Title 18"/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endParaRPr lang="ko-KR" altLang="en-US" dirty="0">
              <a:solidFill>
                <a:srgbClr val="5E6B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1A0116-4FBF-4EF1-A850-5415CF514E17}"/>
              </a:ext>
            </a:extLst>
          </p:cNvPr>
          <p:cNvGrpSpPr/>
          <p:nvPr/>
        </p:nvGrpSpPr>
        <p:grpSpPr>
          <a:xfrm>
            <a:off x="2178360" y="1429957"/>
            <a:ext cx="2063262" cy="2063262"/>
            <a:chOff x="1998609" y="774588"/>
            <a:chExt cx="2063262" cy="206326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C12848-4190-4BE2-8BDA-3510D34BA8DB}"/>
                </a:ext>
              </a:extLst>
            </p:cNvPr>
            <p:cNvSpPr/>
            <p:nvPr/>
          </p:nvSpPr>
          <p:spPr>
            <a:xfrm>
              <a:off x="1998609" y="774588"/>
              <a:ext cx="2063262" cy="2063262"/>
            </a:xfrm>
            <a:prstGeom prst="ellipse">
              <a:avLst/>
            </a:prstGeom>
            <a:noFill/>
            <a:ln w="57150">
              <a:solidFill>
                <a:srgbClr val="5E6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래픽 3" descr="문서">
              <a:extLst>
                <a:ext uri="{FF2B5EF4-FFF2-40B4-BE49-F238E27FC236}">
                  <a16:creationId xmlns:a16="http://schemas.microsoft.com/office/drawing/2014/main" id="{2A382BD4-282B-4752-B385-97B37FD81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0305" y="1296284"/>
              <a:ext cx="1019871" cy="101987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CA7FE1-67FC-48F6-A72C-476022A109D8}"/>
              </a:ext>
            </a:extLst>
          </p:cNvPr>
          <p:cNvGrpSpPr/>
          <p:nvPr/>
        </p:nvGrpSpPr>
        <p:grpSpPr>
          <a:xfrm>
            <a:off x="5898677" y="1429957"/>
            <a:ext cx="2063262" cy="2063262"/>
            <a:chOff x="6086248" y="589575"/>
            <a:chExt cx="2063262" cy="2063262"/>
          </a:xfrm>
        </p:grpSpPr>
        <p:pic>
          <p:nvPicPr>
            <p:cNvPr id="6" name="그래픽 5" descr="달력">
              <a:extLst>
                <a:ext uri="{FF2B5EF4-FFF2-40B4-BE49-F238E27FC236}">
                  <a16:creationId xmlns:a16="http://schemas.microsoft.com/office/drawing/2014/main" id="{635FF422-D6B1-4385-8C19-56B51CC0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7944" y="1111271"/>
              <a:ext cx="1019871" cy="1019871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A51FF0-2B84-4340-A83E-01A3CDAFA351}"/>
                </a:ext>
              </a:extLst>
            </p:cNvPr>
            <p:cNvSpPr/>
            <p:nvPr/>
          </p:nvSpPr>
          <p:spPr>
            <a:xfrm>
              <a:off x="6086248" y="589575"/>
              <a:ext cx="2063262" cy="2063262"/>
            </a:xfrm>
            <a:prstGeom prst="ellipse">
              <a:avLst/>
            </a:prstGeom>
            <a:noFill/>
            <a:ln w="57150">
              <a:solidFill>
                <a:srgbClr val="5E6B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67F35C-EA9E-471D-AD6F-647DEAA952CF}"/>
              </a:ext>
            </a:extLst>
          </p:cNvPr>
          <p:cNvGrpSpPr/>
          <p:nvPr/>
        </p:nvGrpSpPr>
        <p:grpSpPr>
          <a:xfrm>
            <a:off x="1586149" y="3983655"/>
            <a:ext cx="3247684" cy="707886"/>
            <a:chOff x="1586148" y="3983655"/>
            <a:chExt cx="3247684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D2511A-34BB-4C40-A281-0D7815537B45}"/>
                </a:ext>
              </a:extLst>
            </p:cNvPr>
            <p:cNvSpPr txBox="1"/>
            <p:nvPr/>
          </p:nvSpPr>
          <p:spPr>
            <a:xfrm>
              <a:off x="1586148" y="3983655"/>
              <a:ext cx="32476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5E6B9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				]</a:t>
              </a:r>
              <a:endParaRPr lang="ko-KR" altLang="en-US" sz="4000" dirty="0">
                <a:solidFill>
                  <a:srgbClr val="5E6B9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10A466-4023-40AB-BF90-5073A1694605}"/>
                </a:ext>
              </a:extLst>
            </p:cNvPr>
            <p:cNvSpPr txBox="1"/>
            <p:nvPr/>
          </p:nvSpPr>
          <p:spPr>
            <a:xfrm>
              <a:off x="2441190" y="4122155"/>
              <a:ext cx="15376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정확한 정보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1BA9343-C824-4D9A-83D2-413990330D01}"/>
              </a:ext>
            </a:extLst>
          </p:cNvPr>
          <p:cNvGrpSpPr/>
          <p:nvPr/>
        </p:nvGrpSpPr>
        <p:grpSpPr>
          <a:xfrm>
            <a:off x="5306466" y="3983655"/>
            <a:ext cx="3247684" cy="707886"/>
            <a:chOff x="5365074" y="3983655"/>
            <a:chExt cx="3247684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0EE8FA-93CC-4928-9FD7-14879FEC1AC3}"/>
                </a:ext>
              </a:extLst>
            </p:cNvPr>
            <p:cNvSpPr txBox="1"/>
            <p:nvPr/>
          </p:nvSpPr>
          <p:spPr>
            <a:xfrm>
              <a:off x="5365074" y="3983655"/>
              <a:ext cx="32476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rgbClr val="5E6B9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				]</a:t>
              </a:r>
              <a:endParaRPr lang="ko-KR" altLang="en-US" sz="4000" dirty="0">
                <a:solidFill>
                  <a:srgbClr val="5E6B9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51B6D8-ABD7-420F-90BB-792DB03967E9}"/>
                </a:ext>
              </a:extLst>
            </p:cNvPr>
            <p:cNvSpPr txBox="1"/>
            <p:nvPr/>
          </p:nvSpPr>
          <p:spPr>
            <a:xfrm>
              <a:off x="5800129" y="4122155"/>
              <a:ext cx="23775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효율적인 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84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기획 의도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5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97" y="1946673"/>
            <a:ext cx="2098540" cy="1574488"/>
          </a:xfrm>
          <a:prstGeom prst="rect">
            <a:avLst/>
          </a:prstGeom>
          <a:noFill/>
          <a:ln w="6350"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839705" y="1856754"/>
            <a:ext cx="1933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 O R K</a:t>
            </a:r>
          </a:p>
          <a:p>
            <a:pPr algn="ctr"/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  <a:p>
            <a:pPr algn="ctr"/>
            <a:r>
              <a:rPr lang="en-US" altLang="ko-KR" sz="36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 L A N</a:t>
            </a:r>
            <a:endParaRPr lang="ko-KR" altLang="en-US" sz="3600" dirty="0">
              <a:solidFill>
                <a:srgbClr val="5E6B9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26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49AD6-5A70-4170-942D-1D47AC2DC90D}"/>
              </a:ext>
            </a:extLst>
          </p:cNvPr>
          <p:cNvSpPr txBox="1"/>
          <p:nvPr/>
        </p:nvSpPr>
        <p:spPr>
          <a:xfrm>
            <a:off x="4657668" y="2456918"/>
            <a:ext cx="52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</a:t>
            </a:r>
            <a:endParaRPr lang="ko-KR" altLang="en-US" sz="3000" dirty="0">
              <a:solidFill>
                <a:schemeClr val="tx1">
                  <a:lumMod val="50000"/>
                  <a:lumOff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E48FC6-A29C-4C0F-9A2B-F6DB717CDCFF}"/>
              </a:ext>
            </a:extLst>
          </p:cNvPr>
          <p:cNvGrpSpPr/>
          <p:nvPr/>
        </p:nvGrpSpPr>
        <p:grpSpPr>
          <a:xfrm>
            <a:off x="2267590" y="4401665"/>
            <a:ext cx="5253361" cy="447003"/>
            <a:chOff x="2267590" y="4643454"/>
            <a:chExt cx="5253361" cy="44700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94277B-8072-438B-BC25-31CEDA96654C}"/>
                </a:ext>
              </a:extLst>
            </p:cNvPr>
            <p:cNvSpPr txBox="1"/>
            <p:nvPr/>
          </p:nvSpPr>
          <p:spPr>
            <a:xfrm>
              <a:off x="2267590" y="4643454"/>
              <a:ext cx="5253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기존 취업 사이트 기능과 함께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또 다른 서비스   </a:t>
              </a: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제공</a:t>
              </a:r>
              <a:endPara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14600E5-03DE-45AE-B988-BA019EA1FAB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192" y="5090457"/>
              <a:ext cx="1653084" cy="0"/>
            </a:xfrm>
            <a:prstGeom prst="line">
              <a:avLst/>
            </a:prstGeom>
            <a:ln w="28575">
              <a:solidFill>
                <a:srgbClr val="5E6B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736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19"/>
          <p:cNvSpPr txBox="1">
            <a:spLocks/>
          </p:cNvSpPr>
          <p:nvPr/>
        </p:nvSpPr>
        <p:spPr>
          <a:xfrm>
            <a:off x="2005586" y="1737036"/>
            <a:ext cx="2893494" cy="11582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5" name="Content Placeholder 19"/>
          <p:cNvSpPr txBox="1">
            <a:spLocks/>
          </p:cNvSpPr>
          <p:nvPr/>
        </p:nvSpPr>
        <p:spPr>
          <a:xfrm>
            <a:off x="5228974" y="3242999"/>
            <a:ext cx="2893494" cy="11582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4" name="Content Placeholder 19"/>
          <p:cNvSpPr txBox="1">
            <a:spLocks/>
          </p:cNvSpPr>
          <p:nvPr/>
        </p:nvSpPr>
        <p:spPr>
          <a:xfrm>
            <a:off x="2005586" y="3242999"/>
            <a:ext cx="2893494" cy="11582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142574" y="123652"/>
            <a:ext cx="7869848" cy="868536"/>
          </a:xfrm>
        </p:spPr>
        <p:txBody>
          <a:bodyPr>
            <a:normAutofit/>
          </a:bodyPr>
          <a:lstStyle/>
          <a:p>
            <a:r>
              <a:rPr lang="ko-KR" altLang="en-US" sz="2500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도구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17" name="Picture 2" descr="jsp png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023" y="3347237"/>
            <a:ext cx="516394" cy="946549"/>
          </a:xfrm>
          <a:prstGeom prst="rect">
            <a:avLst/>
          </a:prstGeom>
          <a:noFill/>
        </p:spPr>
      </p:pic>
      <p:pic>
        <p:nvPicPr>
          <p:cNvPr id="18" name="Picture 12" descr="jquery p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2396" y="3691609"/>
            <a:ext cx="1111862" cy="273434"/>
          </a:xfrm>
          <a:prstGeom prst="rect">
            <a:avLst/>
          </a:prstGeom>
          <a:noFill/>
        </p:spPr>
      </p:pic>
      <p:pic>
        <p:nvPicPr>
          <p:cNvPr id="21" name="Picture 4" descr="sql png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7048" y="3482870"/>
            <a:ext cx="1311436" cy="680308"/>
          </a:xfrm>
          <a:prstGeom prst="rect">
            <a:avLst/>
          </a:prstGeom>
          <a:noFill/>
        </p:spPr>
      </p:pic>
      <p:pic>
        <p:nvPicPr>
          <p:cNvPr id="22" name="Picture 6" descr="php png에 대한 이미지 검색결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051" y="3610051"/>
            <a:ext cx="809400" cy="425947"/>
          </a:xfrm>
          <a:prstGeom prst="rect">
            <a:avLst/>
          </a:prstGeom>
          <a:noFill/>
        </p:spPr>
      </p:pic>
      <p:pic>
        <p:nvPicPr>
          <p:cNvPr id="23" name="Picture 8" descr="html png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03230" y="1934576"/>
            <a:ext cx="791591" cy="791591"/>
          </a:xfrm>
          <a:prstGeom prst="rect">
            <a:avLst/>
          </a:prstGeom>
          <a:noFill/>
        </p:spPr>
      </p:pic>
      <p:pic>
        <p:nvPicPr>
          <p:cNvPr id="24" name="Picture 14" descr="관련 이미지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1966" y="1975415"/>
            <a:ext cx="709912" cy="709912"/>
          </a:xfrm>
          <a:prstGeom prst="rect">
            <a:avLst/>
          </a:prstGeom>
          <a:noFill/>
        </p:spPr>
      </p:pic>
      <p:pic>
        <p:nvPicPr>
          <p:cNvPr id="25" name="Picture 2" descr="illustrator icon에 대한 이미지 검색결과"/>
          <p:cNvPicPr>
            <a:picLocks noChangeAspect="1" noChangeArrowheads="1"/>
          </p:cNvPicPr>
          <p:nvPr/>
        </p:nvPicPr>
        <p:blipFill>
          <a:blip r:embed="rId8" cstate="print"/>
          <a:srcRect l="32550" t="15564" r="32801" b="15507"/>
          <a:stretch>
            <a:fillRect/>
          </a:stretch>
        </p:blipFill>
        <p:spPr bwMode="auto">
          <a:xfrm>
            <a:off x="2582258" y="2042813"/>
            <a:ext cx="604570" cy="567930"/>
          </a:xfrm>
          <a:prstGeom prst="rect">
            <a:avLst/>
          </a:prstGeom>
          <a:noFill/>
        </p:spPr>
      </p:pic>
      <p:pic>
        <p:nvPicPr>
          <p:cNvPr id="26" name="Picture 4" descr="photoshop icon png에 대한 이미지 검색결과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63499" y="2050628"/>
            <a:ext cx="567930" cy="567930"/>
          </a:xfrm>
          <a:prstGeom prst="rect">
            <a:avLst/>
          </a:prstGeom>
          <a:noFill/>
        </p:spPr>
      </p:pic>
      <p:sp>
        <p:nvSpPr>
          <p:cNvPr id="27" name="Content Placeholder 19"/>
          <p:cNvSpPr>
            <a:spLocks noGrp="1"/>
          </p:cNvSpPr>
          <p:nvPr>
            <p:ph idx="1"/>
          </p:nvPr>
        </p:nvSpPr>
        <p:spPr>
          <a:xfrm>
            <a:off x="5228974" y="1737036"/>
            <a:ext cx="2893494" cy="1158238"/>
          </a:xfrm>
          <a:ln>
            <a:solidFill>
              <a:schemeClr val="bg1">
                <a:lumMod val="85000"/>
              </a:schemeClr>
            </a:solidFill>
          </a:ln>
        </p:spPr>
        <p:txBody>
          <a:bodyPr lIns="144000" rIns="144000"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32" name="Rectangle 1"/>
          <p:cNvSpPr/>
          <p:nvPr/>
        </p:nvSpPr>
        <p:spPr>
          <a:xfrm>
            <a:off x="8063205" y="1685675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1"/>
          <p:cNvSpPr/>
          <p:nvPr/>
        </p:nvSpPr>
        <p:spPr>
          <a:xfrm>
            <a:off x="8063205" y="3188072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1"/>
          <p:cNvSpPr/>
          <p:nvPr/>
        </p:nvSpPr>
        <p:spPr>
          <a:xfrm>
            <a:off x="1958473" y="3188072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"/>
          <p:cNvSpPr/>
          <p:nvPr/>
        </p:nvSpPr>
        <p:spPr>
          <a:xfrm>
            <a:off x="1958473" y="1682108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0059" y="391019"/>
            <a:ext cx="633507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49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</p:spTree>
    <p:extLst>
      <p:ext uri="{BB962C8B-B14F-4D97-AF65-F5344CB8AC3E}">
        <p14:creationId xmlns:p14="http://schemas.microsoft.com/office/powerpoint/2010/main" val="36381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7" name="Title 18"/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 도구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0059" y="391019"/>
            <a:ext cx="1473480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API / </a:t>
            </a:r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</a:t>
            </a:r>
          </a:p>
        </p:txBody>
      </p:sp>
      <p:sp>
        <p:nvSpPr>
          <p:cNvPr id="51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52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54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55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56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  <p:sp>
        <p:nvSpPr>
          <p:cNvPr id="40" name="Content Placeholder 19"/>
          <p:cNvSpPr txBox="1">
            <a:spLocks/>
          </p:cNvSpPr>
          <p:nvPr/>
        </p:nvSpPr>
        <p:spPr>
          <a:xfrm>
            <a:off x="1760298" y="1266700"/>
            <a:ext cx="3156475" cy="133092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4" name="Content Placeholder 19"/>
          <p:cNvSpPr txBox="1">
            <a:spLocks/>
          </p:cNvSpPr>
          <p:nvPr/>
        </p:nvSpPr>
        <p:spPr>
          <a:xfrm>
            <a:off x="5201788" y="1266700"/>
            <a:ext cx="3156475" cy="3985604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026" name="Picture 2" descr="취업의 기준 사람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60" y="1583213"/>
            <a:ext cx="1745615" cy="8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8035" y="136766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OPEN API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64" y="2447202"/>
            <a:ext cx="1547923" cy="3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93" y="1617802"/>
            <a:ext cx="545465" cy="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1"/>
          <p:cNvSpPr/>
          <p:nvPr/>
        </p:nvSpPr>
        <p:spPr>
          <a:xfrm>
            <a:off x="1705371" y="1211773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1"/>
          <p:cNvSpPr/>
          <p:nvPr/>
        </p:nvSpPr>
        <p:spPr>
          <a:xfrm>
            <a:off x="5146861" y="1211773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87" y="3102553"/>
            <a:ext cx="2564476" cy="10461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b="15898"/>
          <a:stretch/>
        </p:blipFill>
        <p:spPr>
          <a:xfrm>
            <a:off x="6094234" y="4134732"/>
            <a:ext cx="1371583" cy="912568"/>
          </a:xfrm>
          <a:prstGeom prst="rect">
            <a:avLst/>
          </a:prstGeom>
        </p:spPr>
      </p:pic>
      <p:sp>
        <p:nvSpPr>
          <p:cNvPr id="22" name="Content Placeholder 19"/>
          <p:cNvSpPr txBox="1">
            <a:spLocks/>
          </p:cNvSpPr>
          <p:nvPr/>
        </p:nvSpPr>
        <p:spPr>
          <a:xfrm>
            <a:off x="1767084" y="2892495"/>
            <a:ext cx="3156475" cy="235980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vert="horz" lIns="144000" tIns="45720" rIns="144000" bIns="45720" rtlCol="0" anchor="ctr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altLang="ko-KR" sz="14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altLang="ko-KR" sz="18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20000"/>
              </a:lnSpc>
              <a:buFont typeface="Arial" panose="020B0604020202020204" pitchFamily="34" charset="0"/>
              <a:buNone/>
            </a:pPr>
            <a:endParaRPr lang="ko-KR" altLang="en-US" sz="1100" dirty="0">
              <a:solidFill>
                <a:schemeClr val="tx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3" name="Rectangle 1"/>
          <p:cNvSpPr/>
          <p:nvPr/>
        </p:nvSpPr>
        <p:spPr>
          <a:xfrm>
            <a:off x="1712157" y="2837567"/>
            <a:ext cx="109855" cy="109855"/>
          </a:xfrm>
          <a:prstGeom prst="rect">
            <a:avLst/>
          </a:prstGeom>
          <a:solidFill>
            <a:srgbClr val="5E6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1" y="3144295"/>
            <a:ext cx="1280441" cy="10653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81" y="4234797"/>
            <a:ext cx="3114192" cy="10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106" y="5475688"/>
            <a:ext cx="784034" cy="173822"/>
          </a:xfrm>
        </p:spPr>
        <p:txBody>
          <a:bodyPr/>
          <a:lstStyle/>
          <a:p>
            <a:fld id="{863A6E7C-90AF-45A6-BFA5-9A43259AAFA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7" name="Title 18"/>
          <p:cNvSpPr txBox="1">
            <a:spLocks/>
          </p:cNvSpPr>
          <p:nvPr/>
        </p:nvSpPr>
        <p:spPr>
          <a:xfrm>
            <a:off x="1142574" y="123652"/>
            <a:ext cx="7869848" cy="86853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나눔바른고딕 UltraLight" panose="020B0603020101020101" pitchFamily="50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5E6B9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메뉴 흐름도</a:t>
            </a: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0" y="1216742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팀 소개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-1" y="1583213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기획 의도</a:t>
            </a:r>
          </a:p>
        </p:txBody>
      </p:sp>
      <p:sp>
        <p:nvSpPr>
          <p:cNvPr id="34" name="Text Placeholder 5"/>
          <p:cNvSpPr txBox="1">
            <a:spLocks/>
          </p:cNvSpPr>
          <p:nvPr/>
        </p:nvSpPr>
        <p:spPr>
          <a:xfrm>
            <a:off x="-1" y="1949684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도구</a:t>
            </a:r>
          </a:p>
        </p:txBody>
      </p:sp>
      <p:sp>
        <p:nvSpPr>
          <p:cNvPr id="35" name="Text Placeholder 5"/>
          <p:cNvSpPr txBox="1">
            <a:spLocks/>
          </p:cNvSpPr>
          <p:nvPr/>
        </p:nvSpPr>
        <p:spPr>
          <a:xfrm>
            <a:off x="-1" y="2316155"/>
            <a:ext cx="992707" cy="366471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rgbClr val="5E6B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사이트 소개</a:t>
            </a: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0" y="2682626"/>
            <a:ext cx="992707" cy="366471"/>
          </a:xfrm>
          <a:prstGeom prst="rect">
            <a:avLst/>
          </a:prstGeom>
          <a:solidFill>
            <a:srgbClr val="5E6B92"/>
          </a:solidFill>
        </p:spPr>
        <p:txBody>
          <a:bodyPr vert="horz" lIns="36000" tIns="45720" rIns="36000" bIns="45720" rtlCol="0" anchor="ctr">
            <a:no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1000" kern="1200" spc="-7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13645" y="1417692"/>
            <a:ext cx="7044271" cy="3315358"/>
            <a:chOff x="1375720" y="1583213"/>
            <a:chExt cx="7044271" cy="3315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1375720" y="1583213"/>
              <a:ext cx="6786148" cy="331535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167" t="25141" r="-1586" b="30386"/>
            <a:stretch/>
          </p:blipFill>
          <p:spPr>
            <a:xfrm>
              <a:off x="8162556" y="2416915"/>
              <a:ext cx="257435" cy="1474443"/>
            </a:xfrm>
            <a:prstGeom prst="rect">
              <a:avLst/>
            </a:prstGeom>
          </p:spPr>
        </p:pic>
      </p:grp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96" y="5196784"/>
            <a:ext cx="821854" cy="189042"/>
          </a:xfrm>
        </p:spPr>
        <p:txBody>
          <a:bodyPr/>
          <a:lstStyle>
            <a:lvl1pPr algn="dist">
              <a:defRPr lang="en-US" altLang="ko-KR" sz="600" kern="1200" spc="-7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r>
              <a:rPr lang="en-US" dirty="0"/>
              <a:t>PLANETARIUM</a:t>
            </a:r>
          </a:p>
        </p:txBody>
      </p:sp>
    </p:spTree>
    <p:extLst>
      <p:ext uri="{BB962C8B-B14F-4D97-AF65-F5344CB8AC3E}">
        <p14:creationId xmlns:p14="http://schemas.microsoft.com/office/powerpoint/2010/main" val="126396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3965</TotalTime>
  <Words>329</Words>
  <Application>Microsoft Office PowerPoint</Application>
  <PresentationFormat>화면 슬라이드 쇼(16:10)</PresentationFormat>
  <Paragraphs>162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0" baseType="lpstr">
      <vt:lpstr>Adobe 고딕 Std B</vt:lpstr>
      <vt:lpstr>Arial Unicode MS</vt:lpstr>
      <vt:lpstr>KoPub돋움체 Bold</vt:lpstr>
      <vt:lpstr>KoPub돋움체 Light</vt:lpstr>
      <vt:lpstr>나눔고딕 ExtraBold</vt:lpstr>
      <vt:lpstr>나눔바른고딕</vt:lpstr>
      <vt:lpstr>나눔바른고딕 UltraLight</vt:lpstr>
      <vt:lpstr>나눔스퀘어</vt:lpstr>
      <vt:lpstr>나눔스퀘어 Bold</vt:lpstr>
      <vt:lpstr>나눔스퀘어 ExtraBold</vt:lpstr>
      <vt:lpstr>나눔스퀘어OTF</vt:lpstr>
      <vt:lpstr>나눔스퀘어OTF ExtraBold</vt:lpstr>
      <vt:lpstr>맑은 고딕</vt:lpstr>
      <vt:lpstr>Agency FB</vt:lpstr>
      <vt:lpstr>Arial</vt:lpstr>
      <vt:lpstr>Office Theme</vt:lpstr>
      <vt:lpstr>PLAETARIUM WORK PLAN IT</vt:lpstr>
      <vt:lpstr>PowerPoint 프레젠테이션</vt:lpstr>
      <vt:lpstr> 팀 소개</vt:lpstr>
      <vt:lpstr> 기획 의도</vt:lpstr>
      <vt:lpstr> 기획 의도</vt:lpstr>
      <vt:lpstr> 기획 의도</vt:lpstr>
      <vt:lpstr> 사용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PLAETARIUM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최원석</dc:creator>
  <cp:lastModifiedBy>김희수</cp:lastModifiedBy>
  <cp:revision>210</cp:revision>
  <dcterms:created xsi:type="dcterms:W3CDTF">2016-01-21T06:51:56Z</dcterms:created>
  <dcterms:modified xsi:type="dcterms:W3CDTF">2017-10-31T09:10:57Z</dcterms:modified>
</cp:coreProperties>
</file>