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71B3-48A4-4860-AA19-EEE6E671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139B-4C54-4BDD-862C-22DB29EB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9D21-35E4-4B90-BC29-2A90F7A0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310F-1EEC-4FC5-A337-EC83130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FF8A-EBF1-40DC-8408-1A04CB62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5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F70B-CCB7-4ADD-8DB8-F669DEAC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E5C72-422A-41A3-A712-5F19C785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171B-091A-4DC1-BC3B-37F2543E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F847-9334-4218-ABF1-FB41FFDC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A09C-7A66-412F-B7FA-868C811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0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A90E-C565-45F5-8894-F12AD8F78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7031-2FA4-4190-93E5-074FE4B2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18A0-D198-4C78-A717-79B8846E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8DB0-0BDC-43AD-8623-BA6AF4DA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9E15-F6C5-412F-ABDB-1CF1379A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07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4BEB-EE0B-4A0F-A489-16F42E18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C516-AE86-4734-915C-FD829C2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D599-311E-4379-B56A-5BE3646E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EEB6-959B-483B-8203-BE6C8A1D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127A-C97C-44F7-BBF3-09601D33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97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BEC4-501D-4902-9C24-6F885C1E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6FCE-C534-4BE8-BF44-AF272C0F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04CB-75C6-4535-8825-9C15B278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9A79-D25C-47B2-91A9-45DE2609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AA6F-55B2-498E-A0A9-FBA172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DAC4-7256-4737-ACCC-520785AD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E4E4-9692-4E30-82B6-38C30C2D8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E7FE5-487C-4739-9633-AF080C9F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AE22-DFD2-404C-8892-5C583BAD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E9FE-738E-4230-8F81-9D6D994B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37AC-0781-4074-B0E9-9B6ED31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5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5490-BBD0-4CCB-B1E6-9B36058B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2ECB-77AF-4FFE-843F-5C0120BC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156F-5E92-4055-BB40-28306E8A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3C07-7514-401A-9460-560EE1362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2F8BA-5FCC-4661-A572-C26E0FB5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76665-B4EE-466D-9F57-00BC640A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9DCC2-145F-4E14-99F2-A8E2A8B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375F1-E2AC-402B-BB2F-4922F8B6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9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0EA-C0B7-435B-BD13-4D63285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31A7A-A4E5-4AEA-B1D3-74B035C4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0B025-2F64-459F-A657-047632A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5E0C-847A-4E00-A422-0BA98876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44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E8091-C379-4DCE-86F1-D3E11D3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6DE5E-DA59-4517-84A8-80525E37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B38A0-3B75-4A5F-B7D1-69A3C4BA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3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CFC5-C17B-49B3-8A5B-A28F08D2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D948-9A87-4335-8CAF-4441DC05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FAB04-ED37-4C36-8037-8FB8F50A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1943-0D10-4019-9497-282A73F1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DEE1-E993-4E44-839D-A0B390AC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68F5-AC02-4232-A20E-1BB422E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8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BC0E-73CC-4F93-8B20-6D2210DD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F8EA-D78C-47DD-BDC1-351A2E35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95D9-6959-4DAB-96B6-A0E76331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7FDA-4F36-47A0-86C3-5601CD43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A829-B95A-4B72-A4F0-2BDC0F00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1CD4-0505-450E-85DD-39FE966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95408-ADEC-47C3-81AA-8FB56BF4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7712-DE41-4294-9A3B-507D03F1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B30C-D6F0-429F-9EA2-7CBE57564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2021-D6AB-44BD-B86D-086A76A2ED36}" type="datetimeFigureOut">
              <a:rPr lang="en-SG" smtClean="0"/>
              <a:t>25/2/2022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1F1F-3CAC-4762-9DE7-5FC84652A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AD1-D86A-427C-851F-F7183FCCD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3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-and-m-personalized-fashion-recommendation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188A8-A2CD-4BE5-AA2F-9BBADBFB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Kaggle x H&amp;M Competition</a:t>
            </a:r>
          </a:p>
          <a:p>
            <a:r>
              <a:rPr lang="en-SG" sz="2000" dirty="0">
                <a:solidFill>
                  <a:srgbClr val="080808"/>
                </a:solidFill>
              </a:rPr>
              <a:t>22/2/2022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69E0-038F-4D63-A815-41D6ECDBC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H&amp;M Fashion Recommendation </a:t>
            </a:r>
            <a:endParaRPr lang="en-SG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C40EE-096C-4967-B68D-674E3CB3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1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3A3A-DEA9-4EA9-BAC4-3EF0626B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E604-5E7E-4728-949B-EFD689F3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2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C538-4E56-4E64-B9FB-D9A5C5F2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36E0-84B0-4296-A9F7-E5FFBD32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Hyperparameter tuning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09A8-992D-47FC-A668-A7DCA45E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3122C-3E2C-49AC-9926-45054A68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Evaluation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86C4-0A73-455E-83A7-70C399A3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9228D-7B31-470F-91FD-C5551F3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Goal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8F96-D95D-4042-9B78-03B5DC7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dirty="0">
                <a:hlinkClick r:id="rId2"/>
              </a:rPr>
              <a:t>https://www.kaggle.com/c/h-and-m-personalized-fashion-recommendations/data</a:t>
            </a:r>
            <a:endParaRPr lang="en-SG" sz="2000" dirty="0"/>
          </a:p>
          <a:p>
            <a:r>
              <a:rPr lang="en-SG" sz="2000" dirty="0"/>
              <a:t>To predict, for each customer, the articles that they will purchase for the next 7-days after training period</a:t>
            </a:r>
          </a:p>
          <a:p>
            <a:r>
              <a:rPr lang="en-SG" sz="2000" dirty="0"/>
              <a:t>Time-series related?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ED75-39A4-43E3-B10C-0508BAC3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About the data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A4F-BC6C-4608-8E35-BD451BEB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Articles.csv</a:t>
            </a:r>
          </a:p>
          <a:p>
            <a:pPr lvl="1"/>
            <a:r>
              <a:rPr lang="en-US" sz="2000" dirty="0"/>
              <a:t>25 columns, 105542 rows</a:t>
            </a:r>
          </a:p>
          <a:p>
            <a:r>
              <a:rPr lang="en-US" sz="2000" dirty="0"/>
              <a:t>Customers.csv</a:t>
            </a:r>
          </a:p>
          <a:p>
            <a:pPr lvl="1"/>
            <a:r>
              <a:rPr lang="en-US" sz="2000" dirty="0"/>
              <a:t>7 columns, 1371980 rows</a:t>
            </a:r>
          </a:p>
          <a:p>
            <a:r>
              <a:rPr lang="en-US" sz="2000" dirty="0"/>
              <a:t>Transactions_train.csv</a:t>
            </a:r>
          </a:p>
          <a:p>
            <a:pPr lvl="1"/>
            <a:r>
              <a:rPr lang="en-US" sz="2000" dirty="0"/>
              <a:t>5 columns, 31788324 rows</a:t>
            </a:r>
          </a:p>
          <a:p>
            <a:r>
              <a:rPr lang="en-US" sz="2000" dirty="0"/>
              <a:t>Images.zip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A63D7-1514-4E9A-BDC1-4CBA4939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86" y="937379"/>
            <a:ext cx="3696820" cy="461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E3F53-D980-4418-B89E-A960314AA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677" y="912312"/>
            <a:ext cx="3659027" cy="2333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B3902-7FCC-4EC1-9E6E-0FE8778D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01" y="3571469"/>
            <a:ext cx="330563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92FD4-BA03-4824-98A0-70D1D5C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Data exploration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D45D-584C-4FB0-9509-E633A0B3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Check for duplicates, typos, NULL values, distributions…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F83B3-A987-4940-9D56-13A36B9D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Data manipulation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004B-530E-4A65-8460-1C9D8232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Change data type?</a:t>
            </a:r>
          </a:p>
          <a:p>
            <a:r>
              <a:rPr lang="en-US" sz="2000"/>
              <a:t>Change all words to lowercase</a:t>
            </a:r>
          </a:p>
          <a:p>
            <a:r>
              <a:rPr lang="en-US" sz="2000"/>
              <a:t>Fill in NULL</a:t>
            </a:r>
          </a:p>
          <a:p>
            <a:r>
              <a:rPr lang="en-US" sz="2000"/>
              <a:t>Remove duplicates</a:t>
            </a:r>
          </a:p>
          <a:p>
            <a:r>
              <a:rPr lang="en-US" sz="2000"/>
              <a:t>Same address = same customer?</a:t>
            </a:r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DD50-8200-4C06-B662-7131FF3A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Feature engineering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0F2F-A679-4919-8199-EE70021F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Encoding</a:t>
            </a:r>
          </a:p>
          <a:p>
            <a:r>
              <a:rPr lang="en-US" sz="2000"/>
              <a:t>Selection?</a:t>
            </a:r>
          </a:p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DD3E2-5832-4CD7-A281-13A233B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Merging all into one dataframe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873D-CCFB-4C88-9D44-6B5868D7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FF6-6C67-4151-9963-5C11E45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Modelling Preparation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F34D-7E59-4543-ADF1-F29926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Test-train set</a:t>
            </a:r>
          </a:p>
          <a:p>
            <a:r>
              <a:rPr lang="en-US" sz="2000"/>
              <a:t>Creating x_values for predictions</a:t>
            </a:r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5A94A-33C1-4AE4-9C34-90822BE3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Baseline model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97AA-9C08-4858-9AB1-5438308D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145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H&amp;M Fashion Recommendation </vt:lpstr>
      <vt:lpstr>Goal</vt:lpstr>
      <vt:lpstr>About the data</vt:lpstr>
      <vt:lpstr>Data exploration</vt:lpstr>
      <vt:lpstr>Data manipulation</vt:lpstr>
      <vt:lpstr>Feature engineering</vt:lpstr>
      <vt:lpstr>Merging all into one dataframe</vt:lpstr>
      <vt:lpstr>Modelling Preparation</vt:lpstr>
      <vt:lpstr>Baseline model</vt:lpstr>
      <vt:lpstr>Model 1</vt:lpstr>
      <vt:lpstr>Model 2</vt:lpstr>
      <vt:lpstr>Hyperparameter tuning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H&amp;M </dc:title>
  <dc:creator>Jiahui Lim</dc:creator>
  <cp:lastModifiedBy>Jiahui Lim</cp:lastModifiedBy>
  <cp:revision>26</cp:revision>
  <dcterms:created xsi:type="dcterms:W3CDTF">2022-02-24T07:07:11Z</dcterms:created>
  <dcterms:modified xsi:type="dcterms:W3CDTF">2022-02-25T03:45:38Z</dcterms:modified>
</cp:coreProperties>
</file>