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-and-m-personalized-fashion-recommendation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x H&amp;M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22/2/2022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H&amp;M Fashion Recommendation 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C40EE-096C-4967-B68D-674E3CB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1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3A3A-DEA9-4EA9-BAC4-3EF0626B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E604-5E7E-4728-949B-EFD689F3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2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C538-4E56-4E64-B9FB-D9A5C5F2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Hyperparameter tuning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Goal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https://www.kaggle.com/c/h-and-m-personalized-fashion-recommendations/data</a:t>
            </a:r>
            <a:endParaRPr lang="en-SG" sz="2000" dirty="0"/>
          </a:p>
          <a:p>
            <a:r>
              <a:rPr lang="en-SG" sz="2000" dirty="0"/>
              <a:t>To predict, for each customer, the articles that they will purchase for the next 7-days after training period</a:t>
            </a:r>
          </a:p>
          <a:p>
            <a:r>
              <a:rPr lang="en-SG" sz="2000" dirty="0"/>
              <a:t>Time-series related?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About the data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354921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Articles.csv</a:t>
            </a:r>
          </a:p>
          <a:p>
            <a:pPr lvl="1"/>
            <a:r>
              <a:rPr lang="en-US" sz="1600" dirty="0"/>
              <a:t>25 columns, 105542 rows</a:t>
            </a:r>
          </a:p>
          <a:p>
            <a:r>
              <a:rPr lang="en-US" sz="2000" dirty="0"/>
              <a:t>Customers.csv</a:t>
            </a:r>
          </a:p>
          <a:p>
            <a:pPr lvl="1"/>
            <a:r>
              <a:rPr lang="en-US" sz="1600" dirty="0"/>
              <a:t>7 columns, 1371980 rows</a:t>
            </a:r>
          </a:p>
          <a:p>
            <a:r>
              <a:rPr lang="en-US" sz="2000" dirty="0"/>
              <a:t>Transactions_train.csv</a:t>
            </a:r>
          </a:p>
          <a:p>
            <a:pPr lvl="1"/>
            <a:r>
              <a:rPr lang="en-US" sz="1600" dirty="0"/>
              <a:t>5 columns, 31788324 rows</a:t>
            </a:r>
          </a:p>
          <a:p>
            <a:r>
              <a:rPr lang="en-US" sz="2000" dirty="0"/>
              <a:t>Images.zip</a:t>
            </a:r>
          </a:p>
          <a:p>
            <a:pPr lvl="1"/>
            <a:r>
              <a:rPr lang="en-US" sz="1600" dirty="0"/>
              <a:t>Contains all images of the products for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A63D7-1514-4E9A-BDC1-4CBA4939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86" y="937379"/>
            <a:ext cx="3696820" cy="461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3F53-D980-4418-B89E-A960314A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77" y="912312"/>
            <a:ext cx="3659027" cy="2333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3902-7FCC-4EC1-9E6E-0FE8778D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01" y="3571469"/>
            <a:ext cx="330563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exploration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Check for duplicates, typos, NULL values, distributions…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and manipulation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Change data type?</a:t>
            </a:r>
          </a:p>
          <a:p>
            <a:r>
              <a:rPr lang="en-US" sz="2000" dirty="0"/>
              <a:t>Change all words to lowercase</a:t>
            </a:r>
          </a:p>
          <a:p>
            <a:r>
              <a:rPr lang="en-US" sz="2000" dirty="0"/>
              <a:t>Fill in NULL?</a:t>
            </a:r>
          </a:p>
          <a:p>
            <a:r>
              <a:rPr lang="en-US" sz="2000" dirty="0"/>
              <a:t>Remove duplicates (</a:t>
            </a:r>
            <a:r>
              <a:rPr lang="en-US" sz="2000" b="1" dirty="0"/>
              <a:t>not necessary anymore, checked that each </a:t>
            </a:r>
            <a:r>
              <a:rPr lang="en-US" sz="2000" b="1" dirty="0" err="1"/>
              <a:t>article_id</a:t>
            </a:r>
            <a:r>
              <a:rPr lang="en-US" sz="2000" b="1" dirty="0"/>
              <a:t> is indeed a different item although described similarly </a:t>
            </a:r>
            <a:r>
              <a:rPr lang="en-US" sz="2000" b="1"/>
              <a:t>to others</a:t>
            </a:r>
            <a:r>
              <a:rPr lang="en-US" sz="2000"/>
              <a:t>)</a:t>
            </a:r>
            <a:endParaRPr lang="en-US" sz="2000" dirty="0"/>
          </a:p>
          <a:p>
            <a:pPr lvl="1"/>
            <a:r>
              <a:rPr lang="en-US" sz="1600" dirty="0"/>
              <a:t>Check if the naming have any typo and not picked up from duplicated() method</a:t>
            </a:r>
          </a:p>
          <a:p>
            <a:pPr lvl="2"/>
            <a:r>
              <a:rPr lang="en-US" sz="1200" dirty="0"/>
              <a:t>Same product code/product categories but product name is slightly different?</a:t>
            </a:r>
          </a:p>
          <a:p>
            <a:r>
              <a:rPr lang="en-US" sz="2000" dirty="0"/>
              <a:t>Same address = same customer?</a:t>
            </a:r>
          </a:p>
          <a:p>
            <a:r>
              <a:rPr lang="en-US" sz="2000" dirty="0"/>
              <a:t>Same product code = same item?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Encoding</a:t>
            </a:r>
          </a:p>
          <a:p>
            <a:r>
              <a:rPr lang="en-US" sz="2000"/>
              <a:t>Selection?</a:t>
            </a:r>
          </a:p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D3E2-5832-4CD7-A281-13A233B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Merging all into one dataframe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73D-CCFB-4C88-9D44-6B5868D7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A94A-33C1-4AE4-9C34-90822BE3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Baseline model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97AA-9C08-4858-9AB1-5438308D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213</Words>
  <Application>Microsoft Office PowerPoint</Application>
  <PresentationFormat>Widescreen</PresentationFormat>
  <Paragraphs>39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H&amp;M Fashion Recommendation </vt:lpstr>
      <vt:lpstr>Goal</vt:lpstr>
      <vt:lpstr>About the data</vt:lpstr>
      <vt:lpstr>Data exploration</vt:lpstr>
      <vt:lpstr>Data cleaning and manipulation</vt:lpstr>
      <vt:lpstr>Feature engineering</vt:lpstr>
      <vt:lpstr>Merging all into one dataframe</vt:lpstr>
      <vt:lpstr>Modelling Preparation</vt:lpstr>
      <vt:lpstr>Baseline model</vt:lpstr>
      <vt:lpstr>Model 1</vt:lpstr>
      <vt:lpstr>Model 2</vt:lpstr>
      <vt:lpstr>Hyperparameter tuning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Jiahui Lim</cp:lastModifiedBy>
  <cp:revision>36</cp:revision>
  <dcterms:created xsi:type="dcterms:W3CDTF">2022-02-24T07:07:11Z</dcterms:created>
  <dcterms:modified xsi:type="dcterms:W3CDTF">2022-03-03T03:58:58Z</dcterms:modified>
</cp:coreProperties>
</file>