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9" r:id="rId6"/>
    <p:sldId id="260" r:id="rId7"/>
    <p:sldId id="261" r:id="rId8"/>
    <p:sldId id="263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g1GJdBfQrRCCJl/RuB9wBQ==" hashData="YwGwEFp6mdJWrK/EbrNHhF68Xf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4000"/>
              <a:t>Development with Windows and Unix</a:t>
            </a:r>
            <a:endParaRPr lang="x-none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9020" y="5929630"/>
            <a:ext cx="8534400" cy="812165"/>
          </a:xfrm>
        </p:spPr>
        <p:txBody>
          <a:bodyPr/>
          <a:p>
            <a:r>
              <a:rPr lang="zh-CN" altLang="en-US" sz="1400"/>
              <a:t>因为我的windows系统引导刚刚崩溃，Linux系统的多种中文输入法和新安装的多种office都不能快速兼容，为了便利，PPT会使用英文。连这句话都是从其他编辑框拷贝过来的。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6249035" y="25400"/>
            <a:ext cx="5907405" cy="404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(划划水)作业 | CS1601 | 刘本嵩 | U201614531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45515" y="1873885"/>
            <a:ext cx="1021270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>
                <a:solidFill>
                  <a:schemeClr val="accent2">
                    <a:lumMod val="75000"/>
                  </a:schemeClr>
                </a:solidFill>
                <a:latin typeface="+mj-ea"/>
              </a:rPr>
              <a:t>Platform API is so important while developing an app. After using Arch Linux for several months, I have really a lot to say.</a:t>
            </a:r>
            <a:endParaRPr lang="x-none" altLang="zh-CN" sz="240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7" name="图片 6" descr="x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2750185"/>
            <a:ext cx="3634105" cy="293243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图片 7" descr="mg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2835910"/>
            <a:ext cx="2800350" cy="2800350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200"/>
              <a:t>Memory management</a:t>
            </a:r>
            <a:endParaRPr lang="x-none" altLang="zh-CN" sz="3200"/>
          </a:p>
        </p:txBody>
      </p:sp>
      <p:pic>
        <p:nvPicPr>
          <p:cNvPr id="4" name="图片 3" descr="m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699260"/>
            <a:ext cx="10986135" cy="2765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45795" y="4644390"/>
            <a:ext cx="109467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6">
                    <a:lumMod val="75000"/>
                  </a:schemeClr>
                </a:solidFill>
              </a:rPr>
              <a:t>Simply using a loop with "new" can get all memory free in Arch Linux.</a:t>
            </a:r>
            <a:endParaRPr lang="x-none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zh-CN">
                <a:solidFill>
                  <a:schemeClr val="accent6">
                    <a:lumMod val="75000"/>
                  </a:schemeClr>
                </a:solidFill>
              </a:rPr>
              <a:t>Acquiring too much memory will NOT even throw a exception(std::bad_alloc)!</a:t>
            </a:r>
            <a:endParaRPr lang="x-none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x-none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zh-CN">
                <a:solidFill>
                  <a:schemeClr val="accent6">
                    <a:lumMod val="75000"/>
                  </a:schemeClr>
                </a:solidFill>
              </a:rPr>
              <a:t>Windows kernel won't let a process(thread) to acquire ALL resource in the virtual memory pool.(At least, SEH can process a bad_alloc exception)</a:t>
            </a:r>
            <a:endParaRPr lang="x-none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Documents</a:t>
            </a:r>
            <a:endParaRPr lang="x-none" altLang="zh-CN"/>
          </a:p>
        </p:txBody>
      </p:sp>
      <p:pic>
        <p:nvPicPr>
          <p:cNvPr id="5" name="图片 4" descr="选区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673225"/>
            <a:ext cx="3599815" cy="22669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图片 5" descr="选区_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30" y="172085"/>
            <a:ext cx="8225155" cy="490093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文本框 6"/>
          <p:cNvSpPr txBox="1"/>
          <p:nvPr/>
        </p:nvSpPr>
        <p:spPr>
          <a:xfrm>
            <a:off x="231140" y="5213985"/>
            <a:ext cx="115741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However, under unix, NO offical developer doc is provided.</a:t>
            </a:r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Coding with unix api is TOO ...um... uncomfortable.</a:t>
            </a:r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Kernel</a:t>
            </a:r>
            <a:endParaRPr lang="x-none" altLang="zh-CN"/>
          </a:p>
        </p:txBody>
      </p:sp>
      <p:pic>
        <p:nvPicPr>
          <p:cNvPr id="4" name="图片 3" descr="Kernel_Data_Inpage_Error_Windows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1664335"/>
            <a:ext cx="6942455" cy="5196840"/>
          </a:xfrm>
          <a:prstGeom prst="rect">
            <a:avLst/>
          </a:prstGeom>
        </p:spPr>
      </p:pic>
      <p:pic>
        <p:nvPicPr>
          <p:cNvPr id="5" name="图片 4" descr="20150805_174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05" y="1664970"/>
            <a:ext cx="6920865" cy="5190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2035" y="5051425"/>
            <a:ext cx="107143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know... So Linux is</a:t>
            </a:r>
            <a:r>
              <a:rPr lang="x-none" altLang="zh-CN" sz="28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 widely</a:t>
            </a:r>
            <a:r>
              <a:rPr lang="x-none" altLang="zh-CN" sz="28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used on servers.</a:t>
            </a:r>
            <a:endParaRPr lang="x-none" altLang="zh-CN" sz="280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Source code and security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36270" y="1758315"/>
            <a:ext cx="1071499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Obviously, open-source is vitally important for security purposes. Living in others' room is really dangerous, especially for government-users. </a:t>
            </a:r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With source code provided, we developers can solve (almost) any problems and </a:t>
            </a:r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directly </a:t>
            </a:r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operate on system kernel. Nothing other than src is more useful for learners. </a:t>
            </a:r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Cross-platform portibility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36270" y="1758315"/>
            <a:ext cx="1071499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>
                <a:solidFill>
                  <a:schemeClr val="accent6">
                    <a:lumMod val="75000"/>
                  </a:schemeClr>
                </a:solidFill>
              </a:rPr>
              <a:t>Needless to say, there's an indestructible wall between Windows and Linux (api). Cross-platform compiling is almost impossible for a large indrustrial project. </a:t>
            </a:r>
            <a:endParaRPr lang="x-none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840" y="2952750"/>
            <a:ext cx="4658995" cy="381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3255" y="2949575"/>
            <a:ext cx="2974340" cy="3799205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716530" y="2441575"/>
            <a:ext cx="7057390" cy="14325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extrusionH="57150" contourW="12700" prstMaterial="dkEdge">
              <a:extrusionClr>
                <a:schemeClr val="accent2">
                  <a:lumMod val="20000"/>
                  <a:lumOff val="80000"/>
                </a:schemeClr>
              </a:extrusionClr>
              <a:contourClr>
                <a:schemeClr val="accent2"/>
              </a:contourClr>
            </a:sp3d>
          </a:bodyPr>
          <a:p>
            <a:pPr algn="ctr"/>
            <a:r>
              <a:rPr lang="x-none" altLang="zh-CN" sz="8800">
                <a:ln w="6600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50800" stA="45000" dist="50800" dir="5400000" sy="-100000" algn="bl" rotWithShape="0"/>
                </a:effectLst>
              </a:rPr>
              <a:t>Thanks!</a:t>
            </a:r>
            <a:endParaRPr lang="x-none" altLang="zh-CN" sz="8800">
              <a:ln w="6600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50800" stA="45000" dist="50800" dir="5400000" sy="-10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94390" y="6311900"/>
            <a:ext cx="1014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>
                    <a:lumMod val="50000"/>
                  </a:schemeClr>
                </a:solidFill>
                <a:hlinkClick r:id="" action="ppaction://hlinkshowjump?jump=firstslide"/>
              </a:rPr>
              <a:t>Again</a:t>
            </a:r>
            <a:endParaRPr lang="x-none" altLang="zh-CN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21 -0.547500 L -0.003958 -0.537685 L -0.003958 -0.527870 L -0.003958 -0.517963 L -0.003958 -0.506759 L -0.003958 -0.496852 L -0.003958 -0.485648 L -0.003958 -0.475741 L -0.003958 -0.465926 L -0.003958 -0.456019 L -0.003958 -0.446204 L -0.003958 -0.436296 L -0.002396 -0.426481 L -0.002396 -0.416667 L -0.003177 -0.406759 L -0.003177 -0.396944 L -0.003177 -0.387037 L -0.003177 -0.377222 L -0.004740 -0.365926 L -0.004740 -0.353333 L -0.003958 -0.343426 L -0.003958 -0.332222 L -0.002396 -0.322315 L -0.002396 -0.312500 L -0.002396 -0.301204 L -0.002396 -0.291389 L -0.002396 -0.280093 L -0.002396 -0.270278 L -0.002396 -0.258981 L -0.002396 -0.249167 L -0.002396 -0.239259 L -0.002396 -0.228056 L -0.000781 -0.218148 L -0.000781 -0.206944 L -0.000781 -0.195648 L -0.000781 -0.184352 L -0.000781 -0.174537 L -0.000781 -0.161852 L -0.000781 -0.149167 L -0.000781 -0.137963 L -0.000781 -0.128056 L -0.000781 -0.118241 L -0.000781 -0.106944 L -0.000781 -0.097130 L -0.000781 -0.085833 L -0.000781 -0.076019 L -0.000781 -0.066111 L -0.000781 -0.056296 L -0.000781 -0.046481 L -0.000781 -0.035185 L -0.000781 -0.023889 L -0.000781 -0.014074 L -0.000781 -0.002778 L -0.000781 0.007037 L -0.000781 0.018333 L -0.000781 0.029537 L -0.000781 0.042222 L -0.000781 0.053519 L -0.000781 0.063333 L -0.000781 0.073241 L -0.000781 0.083056 L -0.000781 0.094352 L -0.000781 0.104167 L -0.000781 0.115463 L -0.000781 0.126667 L -0.000781 0.137963 L -0.000781 0.147778 L -0.000781 0.157685 L -0.001563 0.168889 L -0.002396 0.178796 L -0.002396 0.190000 L -0.003958 0.202685 L -0.006354 0.215370 L -0.009479 0.226667 L -0.011875 0.236481 L -0.015052 0.246296 L -0.019010 0.257593 L -0.023750 0.267407 L -0.028490 0.278704 L -0.033229 0.288611 L -0.038802 0.297037 L -0.045104 0.305463 L -0.050677 0.309722 L -0.056198 0.316759 L -0.062552 0.320926 L -0.068073 0.322315 L -0.074427 0.323796 L -0.080729 0.323796 L -0.087865 0.323796 L -0.095000 0.323796 L -0.100573 0.323796 L -0.106094 0.323796 L -0.111615 0.322315 L -0.117969 0.319537 L -0.123490 0.319537 L -0.129844 0.319537 L -0.136198 0.316759 L -0.141719 0.313889 L -0.147240 0.312500 L -0.152812 0.309722 L -0.158333 0.306852 L -0.164687 0.305463 L -0.171042 0.304074 L -0.176563 0.301204 L -0.182917 0.298426 L -0.189219 0.294167 L -0.195573 0.288611 L -0.201875 0.284352 L -0.209010 0.277315 L -0.214583 0.273056 L -0.221667 0.268889 L -0.227240 0.263241 L -0.233542 0.256204 L -0.239115 0.247778 L -0.244635 0.239259 L -0.250990 0.230833 L -0.254948 0.221019 L -0.257344 0.209722 L -0.258906 0.199907 L -0.262083 0.188611 L -0.263646 0.178796 L -0.266823 0.168889 L -0.270781 0.156296 L -0.273177 0.140741 L -0.274740 0.130926 L -0.277135 0.119630 L -0.277917 0.108426 L -0.278698 0.094352 L -0.281875 0.080278 L -0.282656 0.066204 L -0.285052 0.052130 L -0.288177 0.039444 L -0.289010 0.029537 L -0.289792 0.016944 L -0.291354 0.007037 L -0.292135 -0.004167 L -0.293750 -0.018333 L -0.296927 -0.030926 L -0.296927 -0.040833 L -0.296927 -0.054907 L -0.296927 -0.068981 L -0.296927 -0.083056 L -0.296927 -0.095741 L -0.296927 -0.108333 L -0.296927 -0.119630 L -0.296927 -0.129444 L -0.296927 -0.142130 L -0.296094 -0.153426 L -0.293750 -0.166111 L -0.292969 -0.177315 L -0.291354 -0.191389 L -0.289792 -0.204074 L -0.288177 -0.215370 L -0.286615 -0.226574 L -0.284219 -0.239259 L -0.281875 -0.250556 L -0.278698 -0.263241 L -0.274740 -0.275833 L -0.273177 -0.287130 L -0.271562 -0.296944 L -0.267604 -0.306852 L -0.264427 -0.318148 L -0.260469 -0.327963 L -0.256510 -0.339259 L -0.250990 -0.349074 L -0.244635 -0.360370 L -0.237500 -0.368796 L -0.231979 -0.375833 L -0.226458 -0.384259 L -0.220885 -0.389907 L -0.215365 -0.392685 L -0.208229 -0.395556 L -0.201094 -0.396944 L -0.194792 -0.398333 L -0.188438 -0.398333 L -0.181302 -0.398333 L -0.174167 -0.395556 L -0.168646 -0.392685 L -0.163073 -0.389907 L -0.156771 -0.388519 L -0.147240 -0.385648 L -0.137760 -0.381481 L -0.132240 -0.380000 L -0.126667 -0.378611 L -0.117188 -0.372963 L -0.108490 -0.370185 L -0.100573 -0.368796 L -0.092656 -0.364537 L -0.085521 -0.363148 L -0.079167 -0.360370 L -0.073646 -0.357500 L -0.067292 -0.354722 L -0.061771 -0.350463 L -0.056198 -0.346296 L -0.050677 -0.339259 L -0.043542 -0.330741 L -0.037188 -0.322315 L -0.030885 -0.313889 L -0.024531 -0.305463 L -0.019010 -0.296944 L -0.011875 -0.288519 L -0.007135 -0.277315 L -0.006354 -0.267407 L -0.003958 -0.257593 L -0.002396 -0.246296 L -0.001563 -0.236481 L 0.000781 -0.223796 L 0.002396 -0.213981 L 0.003177 -0.202685 L 0.003958 -0.192870 L 0.004740 -0.182963 L 0.005573 -0.173148 L 0.007135 -0.161852 L 0.007135 -0.152037 L 0.007135 -0.140741 L 0.009531 -0.130926 L 0.009531 -0.119630 L 0.009531 -0.108333 L 0.009531 -0.098519 L 0.009531 -0.087222 L 0.009531 -0.077407 L 0.009531 -0.067593 L 0.009531 -0.056296 L 0.009531 -0.045000 L 0.008698 -0.035185 L 0.008698 -0.022500 L 0.008698 -0.012685 L 0.007917 -0.002778 L 0.006354 0.007037 L 0.006354 0.019722 L 0.006354 0.029537 L 0.006354 0.040833 L 0.004740 0.050648 L 0.003958 0.061944 L 0.003958 0.074630 L 0.003958 0.087315 L 0.003958 0.097130 L 0.003958 0.108426 L 0.003958 0.121019 L 0.003958 0.130926 L 0.005573 0.142222 L 0.006354 0.153426 L 0.006354 0.163333 L 0.007135 0.173148 L 0.009531 0.184444 L 0.011094 0.195648 L 0.013490 0.205556 L 0.014271 0.216759 L 0.016615 0.226667 L 0.019792 0.236481 L 0.022187 0.246296 L 0.027708 0.257593 L 0.032448 0.267407 L 0.038021 0.277315 L 0.043542 0.282963 L 0.049896 0.287130 L 0.056198 0.291389 L 0.063333 0.295648 L 0.070469 0.298426 L 0.076823 0.299815 L 0.083125 0.301204 L 0.089479 0.304074 L 0.095000 0.305463 L 0.101354 0.308241 L 0.108490 0.308241 L 0.117188 0.308241 L 0.125885 0.308241 L 0.136198 0.308241 L 0.144896 0.308241 L 0.152031 0.308241 L 0.158333 0.308241 L 0.167083 0.306852 L 0.174219 0.301204 L 0.179740 0.297037 L 0.185260 0.291389 L 0.190833 0.284352 L 0.197969 0.278704 L 0.205052 0.270278 L 0.210625 0.263241 L 0.216146 0.253333 L 0.220104 0.243519 L 0.227240 0.232222 L 0.234375 0.222407 L 0.240677 0.212593 L 0.245469 0.201296 L 0.250208 0.191481 L 0.256563 0.182963 L 0.261302 0.173148 L 0.268438 0.159074 L 0.273958 0.145000 L 0.278698 0.132315 L 0.283437 0.119630 L 0.286615 0.108426 L 0.291354 0.095741 L 0.294531 0.081667 L 0.298490 0.070370 L 0.300885 0.057685 L 0.304062 0.046481 L 0.305625 0.033796 L 0.308802 0.022500 L 0.311979 0.008426 L 0.315104 -0.004167 L 0.316719 -0.018333 L 0.318281 -0.032407 L 0.319063 -0.045000 L 0.319896 -0.054907 L 0.321458 -0.064722 L 0.322240 -0.077407 L 0.323021 -0.088704 L 0.324635 -0.102778 L 0.324635 -0.116852 L 0.324635 -0.132315 L 0.323854 -0.142130 L 0.322240 -0.156204 L 0.319896 -0.168889 L 0.317500 -0.180185 L 0.314323 -0.194259 L 0.310365 -0.206944 L 0.304844 -0.219537 L 0.300104 -0.229444 L 0.296146 -0.239259 L 0.292188 -0.249167 L 0.287396 -0.258981 L 0.281094 -0.266019 L 0.274740 -0.274444 L 0.267604 -0.282870 L 0.260521 -0.289907 L 0.254167 -0.298426 L 0.247812 -0.306852 L 0.238333 -0.313889 L 0.230417 -0.322315 L 0.223281 -0.330741 L 0.217760 -0.337778 L 0.212187 -0.343426 L 0.206667 -0.349074 L 0.201094 -0.353333 L 0.194792 -0.357500 L 0.186875 -0.361759 L 0.180521 -0.365926 L 0.175000 -0.368796 L 0.168646 -0.370185 L 0.163125 -0.370185 L 0.157552 -0.370185 L 0.150417 -0.370185 L 0.141719 -0.368796 L 0.134583 -0.367407 L 0.128281 -0.364537 L 0.121927 -0.361759 L 0.113229 -0.358889 L 0.106094 -0.356111 L 0.100573 -0.351852 L 0.095000 -0.347685 L 0.088698 -0.342037 L 0.083125 -0.337778 L 0.076823 -0.330741 L 0.071250 -0.323704 L 0.064948 -0.313889 L 0.058594 -0.303981 L 0.053073 -0.292778 L 0.048281 -0.281481 L 0.042760 -0.268796 L 0.038021 -0.256204 L 0.035625 -0.246296 L 0.033281 -0.236481 L 0.030104 -0.226574 L 0.028490 -0.216759 L 0.026927 -0.205463 L 0.022969 -0.192870 L 0.021406 -0.180185 L 0.019010 -0.168889 L 0.018229 -0.159074 L 0.016615 -0.149167 L 0.015052 -0.139352 L 0.015052 -0.128056 L 0.013490 -0.113981 L 0.012656 -0.102778 L 0.011875 -0.092870 L 0.010313 -0.081667 L 0.008698 -0.070370 L 0.007917 -0.060556 L 0.007135 -0.050648 L 0.005573 -0.040833 L 0.004740 -0.029537 L 0.003177 -0.019722 L 0.002396 -0.009815 L 0.000000 0.000000 " pathEditMode="relative" ptsTypes="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/>
    </p:bldLst>
  </p:timing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宋体" charset="0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Kingsoft Office WPP</Application>
  <PresentationFormat>宽屏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蓝色憧憬</vt:lpstr>
      <vt:lpstr>Blue Waves</vt:lpstr>
      <vt:lpstr>Development with Windows and Unix</vt:lpstr>
      <vt:lpstr>Memory management</vt:lpstr>
      <vt:lpstr>Documents</vt:lpstr>
      <vt:lpstr>Kernel</vt:lpstr>
      <vt:lpstr>Source code and security</vt:lpstr>
      <vt:lpstr>Cross-platform portibility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recolic</dc:creator>
  <cp:lastModifiedBy>recolic</cp:lastModifiedBy>
  <cp:revision>28</cp:revision>
  <dcterms:created xsi:type="dcterms:W3CDTF">2016-11-07T09:44:21Z</dcterms:created>
  <dcterms:modified xsi:type="dcterms:W3CDTF">2016-11-07T09:44:21Z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