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5" r:id="rId4"/>
    <p:sldId id="257" r:id="rId5"/>
    <p:sldId id="258" r:id="rId6"/>
    <p:sldId id="282" r:id="rId7"/>
    <p:sldId id="278" r:id="rId8"/>
    <p:sldId id="274" r:id="rId9"/>
    <p:sldId id="277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54"/>
    <a:srgbClr val="FFFF66"/>
    <a:srgbClr val="FF6600"/>
    <a:srgbClr val="F0F0F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48F69-8290-4194-9417-74AF796D4E6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F214-7220-490D-A72B-3E0D81C54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40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F214-7220-490D-A72B-3E0D81C54B5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57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F214-7220-490D-A72B-3E0D81C54B5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3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Fale conosco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F214-7220-490D-A72B-3E0D81C54B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47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7328C-2AFB-4772-B236-5C1DA16D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07DEBB-B501-420D-877D-A43B2618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011337-6080-405E-8B26-8F83F5C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7BEF90-2C0D-48AB-93EE-D9596936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BF236-3B16-4B38-B5C0-D5070CD2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0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FEF95C-8664-4EAD-857E-B8805665D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4DCCE5-87DD-4800-A42D-84B711BF8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1B059-20FE-4BCF-9DB9-000615D2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AF3BF8-F041-4BBE-8D6C-B4A988CF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199EC-A04B-45FC-A480-CC06C602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4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1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7999C-98BD-4217-8C15-B2EFBBA1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93288-CC59-4333-9A77-78E1C37EF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29CF9-F7FD-43AB-B66F-28EAC99B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F8289-0590-4D96-9171-C89BB157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908A19-4682-4CB8-B366-CA41229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13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721D7-234D-4D64-A3B8-893750FF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AE26C-B6FA-4DEC-8793-704A6A77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F4BE69-FF0E-40F1-8DE2-F887805AD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FC231-F0B1-4F7D-8AE3-156EE03B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245A5-A747-43D8-B760-91AF1A1C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A9104D-324F-4876-91D9-1326FC65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7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54388-F881-445A-9D8A-ABA37B00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32C360-7BE4-42C7-8CC7-246A072E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BB53C-1437-4DA1-B238-4F8786C1E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3A82A5-F895-43FD-978E-2FAAC6A3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4575CB-8F6F-4C10-92A1-F44EB222A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D1DB6C-6853-4D6D-96F4-2123AA13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E3180C-81F0-4169-BB0E-EE23DCF7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1243D6-8491-4C37-9574-D4B8650C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5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A3552-97B1-48F7-9543-F967BE65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6E23F9-6588-4AA3-BA03-7CC5764C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33B1B1-6C68-40FE-9D95-914D7923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32246-49AA-4AFF-94CD-1712C6EB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36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147C66-2A18-4A57-848E-7867B5BD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135EE9-962B-48B0-B97D-C1F99DA1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D541E5-3D89-4B18-A244-8DAF9232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80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1DD7-7046-4F87-B3E5-8052E047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C2AFF-A690-4E37-A271-3D331990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362F4E-AB5A-479C-B26B-CF795C62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29EB49-5833-4673-BE79-C4011806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4C4BDF-D134-4AC3-95CA-7F23ADC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3B9DB-5A9C-4F8C-95D3-A5B2890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9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B3F15-FB6E-48B5-A784-3B55D216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1DF88A-7E17-4505-9EEE-3D2C87F1C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CDC1FD-AA63-48AF-AEA5-00E2BD9A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AA465-199C-4020-AEEB-6F973784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C182F-0FC1-4007-BF91-B2E563D6D9E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27ACB2-058A-4AC6-B513-94B23E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D3C2B6-DC54-4F27-B21E-9DC5D6F2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4E969-7680-4F9F-9998-6C1D42199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8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slide" Target="slide5.xml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10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794D1ED-DBBC-4DA9-A9BC-DA9D5511E512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80AEE-F579-4580-B6EB-539E46D19CAE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34" name="Meio-quadro 33">
            <a:extLst>
              <a:ext uri="{FF2B5EF4-FFF2-40B4-BE49-F238E27FC236}">
                <a16:creationId xmlns:a16="http://schemas.microsoft.com/office/drawing/2014/main" id="{D202A0ED-4951-47B4-9019-82758F69EA9D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Meio-quadro 34">
            <a:extLst>
              <a:ext uri="{FF2B5EF4-FFF2-40B4-BE49-F238E27FC236}">
                <a16:creationId xmlns:a16="http://schemas.microsoft.com/office/drawing/2014/main" id="{B8DB12D6-56A8-4692-8589-CECE080E9A6F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81EC9C6-9BBD-40C4-A002-03D88C9D8B54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4BC6099-AC71-466E-9B29-D5DB7CB2F3AE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EF44E8A-5C19-4250-B351-CA0B9BA080CE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EFB9E50D-40D2-484E-9A59-620CA3436660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216DA2F-3E27-4C4F-AE84-5F86C9395C50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4B9DED4-CA97-4BF5-99C5-08B06B9583DB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978E94DB-FD0A-45CD-9DE6-CFA3A17D0734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AE1A980-38D3-47B9-9294-B9E015986D0B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056312F-D9E3-440D-B658-ADBD24FA689A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436E0D3-C3F8-4CC7-A012-4A71C004C5DD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E0CB12C-0A94-4FEF-82F7-B371697B99AD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367E264-D336-4904-B8CF-4C676F4D6DFA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61645D6-F41D-457E-9A9E-84F0B9CFF858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8A62033D-72A0-4A3D-BB5D-1302698A05FD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A4D1F08-6FFC-4750-958C-2BA00025C672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58B6699-6986-4766-8716-9575E5A5B7C2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7F95727A-E7F0-4E88-A3E7-6511DDFF9E00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8CC6A30-80EB-457A-A0D7-73D36C80D367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376E307-501F-41ED-B581-7B41AE8E305A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675DD77-3075-480B-88AD-69F40AF99C60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D02CE90-B119-419D-A834-DAAF7DC11CA2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79" name="Gráfico 78" descr="Usuário">
            <a:extLst>
              <a:ext uri="{FF2B5EF4-FFF2-40B4-BE49-F238E27FC236}">
                <a16:creationId xmlns:a16="http://schemas.microsoft.com/office/drawing/2014/main" id="{5B012BFE-8390-4DAB-9818-B575D1F32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81" name="Gráfico 80" descr="Chapéu de formatura">
            <a:extLst>
              <a:ext uri="{FF2B5EF4-FFF2-40B4-BE49-F238E27FC236}">
                <a16:creationId xmlns:a16="http://schemas.microsoft.com/office/drawing/2014/main" id="{3F7700E5-9F7F-4146-BEB5-E3F091660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83" name="Gráfico 82" descr="Usuário">
            <a:extLst>
              <a:ext uri="{FF2B5EF4-FFF2-40B4-BE49-F238E27FC236}">
                <a16:creationId xmlns:a16="http://schemas.microsoft.com/office/drawing/2014/main" id="{ED357956-037E-4861-8666-383F84BD2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1CB90B4F-18EB-48C8-B64E-8B87EF733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400" y="3289019"/>
            <a:ext cx="5676468" cy="1419225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A35D1650-E087-44A9-8420-A0BD31464A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2467" y="1745969"/>
            <a:ext cx="5499533" cy="1543050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DC78A4F5-AA81-490E-B612-F6711D9035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710410"/>
            <a:ext cx="6692467" cy="5135348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809D9B16-A379-46A1-A185-4DB82AF4DC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4086" y="4824412"/>
            <a:ext cx="5487512" cy="1590675"/>
          </a:xfrm>
          <a:prstGeom prst="rect">
            <a:avLst/>
          </a:prstGeom>
        </p:spPr>
      </p:pic>
      <p:sp>
        <p:nvSpPr>
          <p:cNvPr id="88" name="Retângulo 87">
            <a:hlinkClick r:id="rId12" action="ppaction://hlinksldjump"/>
            <a:extLst>
              <a:ext uri="{FF2B5EF4-FFF2-40B4-BE49-F238E27FC236}">
                <a16:creationId xmlns:a16="http://schemas.microsoft.com/office/drawing/2014/main" id="{DB531B57-2600-40DB-962D-1E4C8048FF05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hlinkClick r:id="rId13" action="ppaction://hlinksldjump"/>
            <a:extLst>
              <a:ext uri="{FF2B5EF4-FFF2-40B4-BE49-F238E27FC236}">
                <a16:creationId xmlns:a16="http://schemas.microsoft.com/office/drawing/2014/main" id="{016DC9AB-95A9-44E5-8E4A-A96D4B3A7B67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5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0375F1-77C1-450E-B027-98903F0D492D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009165-4FB4-4D6D-A47E-3B226E1BF610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B6255B44-FBC4-4B31-B6BB-9E251A8FD4A8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F0008F27-817C-4345-9C62-F28EB07CA111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8EA8751-2515-412C-8DA6-CBA332CFB364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76AB1C-C38D-4C22-A151-2DB477B87DF0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C73690-8D0D-4F24-961B-FC4E800105E3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8D33D0-E25B-4834-B586-25D21750A7E8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91FEAF-4C28-4179-A000-8D7E7E3B48A8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4ED43D-5778-4C7A-97CE-F559BE1E56A7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86FEB1-6E81-483B-9A8B-9064A13C0DEF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BB12EE-7AC0-4E8F-8CFF-7C841D1D9FC1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E84B15-7863-4DAA-A94E-1E34FE2D1FE3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72009E-D6CF-49B6-8EFF-3BC7F77515F8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FF5E94-60C6-47C3-9CAA-BCA0F324A3A3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C30F4-A0B5-46E2-839F-9F236E142E08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33D516-7CAB-494A-8E1D-DFB00D56BCC5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8228962-4E27-46E1-A0DE-0FDEC18EE9D9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14A8832-9A70-4463-9010-1B1A4FCB688D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1F16A20-1455-459A-A1F1-E96E8DBB7A7B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7B5B8-D3CB-4012-BD13-BF73ACF91949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0C5050-976D-48D5-AB8B-BB80825614D9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0A99F76-C967-4FF4-9B57-8977098B4411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A13E4EE-A28D-4B1F-A35A-60D9851D298C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1EDADB5-B424-4840-81CA-A1DD81CA5B31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27" name="Gráfico 26" descr="Usuário">
            <a:extLst>
              <a:ext uri="{FF2B5EF4-FFF2-40B4-BE49-F238E27FC236}">
                <a16:creationId xmlns:a16="http://schemas.microsoft.com/office/drawing/2014/main" id="{15DD57D5-07B3-40FE-B220-504D511F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28" name="Gráfico 27" descr="Chapéu de formatura">
            <a:extLst>
              <a:ext uri="{FF2B5EF4-FFF2-40B4-BE49-F238E27FC236}">
                <a16:creationId xmlns:a16="http://schemas.microsoft.com/office/drawing/2014/main" id="{FEE6F5FB-7BB3-4623-B64A-1738C1F35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29" name="Gráfico 28" descr="Usuário">
            <a:extLst>
              <a:ext uri="{FF2B5EF4-FFF2-40B4-BE49-F238E27FC236}">
                <a16:creationId xmlns:a16="http://schemas.microsoft.com/office/drawing/2014/main" id="{C0A2AE41-65EA-480F-BD3B-CF67C21B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30" name="Retângulo 29">
            <a:hlinkClick r:id="rId7" action="ppaction://hlinksldjump"/>
            <a:extLst>
              <a:ext uri="{FF2B5EF4-FFF2-40B4-BE49-F238E27FC236}">
                <a16:creationId xmlns:a16="http://schemas.microsoft.com/office/drawing/2014/main" id="{E3DB09AD-7DCD-4840-97CA-CAA994EDDE37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hlinkClick r:id="rId8" action="ppaction://hlinksldjump"/>
            <a:extLst>
              <a:ext uri="{FF2B5EF4-FFF2-40B4-BE49-F238E27FC236}">
                <a16:creationId xmlns:a16="http://schemas.microsoft.com/office/drawing/2014/main" id="{0B3B683A-1F18-4511-9A74-B17D12523F31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93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B0563C-DB14-4A56-BDE3-EFAA4324E9A0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11FD7-D3E5-4AED-8FB2-ACDD245CEB6F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9689F945-308E-4FE4-8644-8EFB4F73BC13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E773A936-E3E9-4F13-BB11-D0BA014ECDC2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9CD9E1E-73FC-4D33-A2D5-3EEAF86D60E5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B5AB68-6277-4E1C-A0A4-F5DCC215B66C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4E7FE4-874A-40CA-9E61-E5EA8C01D568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8FF0BD-A9AC-4611-B106-EBF8C3891DD1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EA5B5B5-8B28-4B79-A425-35B5980E6FE8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B3EDA9C-E1D4-4B35-91E1-B96B5DAFD9C5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88D6AC-37E3-45F0-84DD-755C35CD059E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97123B-8A34-466E-9569-0E0C2DF7EB1A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5FC178-76F3-4C7C-9562-FCBFAF4BB880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BE74ED-E373-4092-8862-66E1F5A0D933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3CCD4FC-37C4-4F54-AABA-B0B5148C9DA8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A449D6-C956-4B89-980D-C57D02FC2F0C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9478EA-80B0-4F26-9CBB-74E12E4E672E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38C43EE-D565-430B-BB15-FE5FE16AC8C7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FB6643B-3F1C-4022-A0D5-860C1EF71272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A61D988-273D-4E80-85B6-2CC35655404C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90F872E-6F59-4D66-B075-9877AC04D4B9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866C40-8678-4981-BCC7-C1AB50BD869F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1D8144-4336-417A-8CAE-D138E194DC19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23A86CB-8A4D-4A25-9013-9F1645AAAAE3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E950BC-C6D5-4249-A1FA-55D05C512F94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27" name="Gráfico 26" descr="Usuário">
            <a:extLst>
              <a:ext uri="{FF2B5EF4-FFF2-40B4-BE49-F238E27FC236}">
                <a16:creationId xmlns:a16="http://schemas.microsoft.com/office/drawing/2014/main" id="{77F38901-4A14-41DD-A2FC-1D3043D69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28" name="Gráfico 27" descr="Chapéu de formatura">
            <a:extLst>
              <a:ext uri="{FF2B5EF4-FFF2-40B4-BE49-F238E27FC236}">
                <a16:creationId xmlns:a16="http://schemas.microsoft.com/office/drawing/2014/main" id="{3B414707-82C8-47F5-9AB2-1C41D1CB3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29" name="Gráfico 28" descr="Usuário">
            <a:extLst>
              <a:ext uri="{FF2B5EF4-FFF2-40B4-BE49-F238E27FC236}">
                <a16:creationId xmlns:a16="http://schemas.microsoft.com/office/drawing/2014/main" id="{D9FBF4C7-25CC-4A1D-8AE3-486CB2A9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30" name="Retângulo 29">
            <a:hlinkClick r:id="rId7" action="ppaction://hlinksldjump"/>
            <a:extLst>
              <a:ext uri="{FF2B5EF4-FFF2-40B4-BE49-F238E27FC236}">
                <a16:creationId xmlns:a16="http://schemas.microsoft.com/office/drawing/2014/main" id="{11D4AA9B-4E2D-451A-81B7-EB0C4C7E2653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hlinkClick r:id="rId8" action="ppaction://hlinksldjump"/>
            <a:extLst>
              <a:ext uri="{FF2B5EF4-FFF2-40B4-BE49-F238E27FC236}">
                <a16:creationId xmlns:a16="http://schemas.microsoft.com/office/drawing/2014/main" id="{8CCE4B4D-8C44-4675-B0FD-080A8B1D6CE3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28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81C89C-5FA9-46AE-BEA7-C6BD7627053D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714DBB-EB5E-4AED-88AD-125041A641DB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3C65A4E6-71D1-42E5-A3C0-87652694AA84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5796AA46-E886-49A5-8669-615ED69629AE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1C77AA-31A0-418D-8E8E-1373E0B67730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EC6F181-D2D1-47C4-BB0E-1A2736F88A7E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D36CEC3-35A6-460B-9B91-C694F094E2FD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88914B-47E7-457A-8691-1FDD10E0B272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F07CBD-B3A1-434A-9DA6-BFF05F27270B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38A6E8-99C3-4122-985E-D1EF6E3B6A9A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2FD947-3919-4521-A9C8-CB96F3B4C304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7065A3-7E8D-49B6-88AE-405C9D6EE2F0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CF5565-C307-4DC4-AD95-6C71ACF4F3C3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0AFE99-A97D-4E60-814D-43004D7C251A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7E545E-D617-4CB1-9432-AE0D5DC2E22C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57B25D-C321-423C-AE63-5DF147126E6E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C4121E7-142A-4013-95AD-78F843181319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74FF04B-ADF9-4933-AA68-56FC1DC00551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DAE4DD4-6812-4652-8AE0-29FCD8D2FEB4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20F6251-AF00-4EED-AB74-B10D9CE5C2E9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01E2BE2-0940-475C-8E24-05C1C555E263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2494BE-5FB1-40B2-80FE-252B153D2CEB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9836670-3D84-41B0-B17D-8A7526440E68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B2CA516-35C5-4122-89C0-1F06F8A66ABA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6D1679-A568-4DB8-9336-E84A4FE1578B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27" name="Gráfico 26" descr="Usuário">
            <a:extLst>
              <a:ext uri="{FF2B5EF4-FFF2-40B4-BE49-F238E27FC236}">
                <a16:creationId xmlns:a16="http://schemas.microsoft.com/office/drawing/2014/main" id="{9D906A35-2E03-4BF7-95E7-90A72006E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28" name="Gráfico 27" descr="Chapéu de formatura">
            <a:extLst>
              <a:ext uri="{FF2B5EF4-FFF2-40B4-BE49-F238E27FC236}">
                <a16:creationId xmlns:a16="http://schemas.microsoft.com/office/drawing/2014/main" id="{A6D79565-2301-4E03-821E-D7BDAA36D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29" name="Gráfico 28" descr="Usuário">
            <a:extLst>
              <a:ext uri="{FF2B5EF4-FFF2-40B4-BE49-F238E27FC236}">
                <a16:creationId xmlns:a16="http://schemas.microsoft.com/office/drawing/2014/main" id="{9C72EC74-2436-48A4-A20B-FA428E5F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30" name="Retângulo 29">
            <a:hlinkClick r:id="rId7" action="ppaction://hlinksldjump"/>
            <a:extLst>
              <a:ext uri="{FF2B5EF4-FFF2-40B4-BE49-F238E27FC236}">
                <a16:creationId xmlns:a16="http://schemas.microsoft.com/office/drawing/2014/main" id="{964B2DD7-44E2-4A0C-9F32-97EA8ECCD97C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hlinkClick r:id="rId8" action="ppaction://hlinksldjump"/>
            <a:extLst>
              <a:ext uri="{FF2B5EF4-FFF2-40B4-BE49-F238E27FC236}">
                <a16:creationId xmlns:a16="http://schemas.microsoft.com/office/drawing/2014/main" id="{8DBD6E0D-7413-4E29-9BE2-BE3C169CFEEF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2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6BAC1E-E6C4-4308-BCBF-15DF3267E320}"/>
              </a:ext>
            </a:extLst>
          </p:cNvPr>
          <p:cNvSpPr/>
          <p:nvPr/>
        </p:nvSpPr>
        <p:spPr>
          <a:xfrm>
            <a:off x="0" y="0"/>
            <a:ext cx="1217886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86833D2-24CA-4E78-BDEA-CE705913E6E1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0152225-23BD-48B8-8E88-F298EBA4177E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34" name="Meio-quadro 33">
            <a:extLst>
              <a:ext uri="{FF2B5EF4-FFF2-40B4-BE49-F238E27FC236}">
                <a16:creationId xmlns:a16="http://schemas.microsoft.com/office/drawing/2014/main" id="{0642226D-DA67-4B8A-B22E-ECCCB273DC96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Meio-quadro 34">
            <a:extLst>
              <a:ext uri="{FF2B5EF4-FFF2-40B4-BE49-F238E27FC236}">
                <a16:creationId xmlns:a16="http://schemas.microsoft.com/office/drawing/2014/main" id="{C6E92DA7-BBB5-4ED8-8A6D-4B3BBEBD5BD8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6E108E8-C2F2-4FE5-B4E6-E03B46764294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D44437C-04BB-4A04-AC2B-38EF41295C79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528A6B3-C955-4D8C-A7C4-17B87BE77F75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335CD33-AC83-47D0-935E-82F9CCD622F5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481135D-EB2B-4866-B952-0431BADBCD8A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4091E07-45BC-4445-B6CE-BA6C0871841D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DA43D6C-A46F-41C8-86A2-36618ED2D826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34CF5AB-74C8-4C61-919B-B3326A19F06E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D05877-8C59-4B8A-A1B8-A80C764D2AA2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50048D9-6020-464F-B75A-D9425C0EB853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601B15-AA1F-40E3-942C-2E6C29DB70A0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DFFDC7E-6AD1-41E3-B216-9E862ADF7CB6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225D507-2A65-44D0-928B-7FB689EB7FE0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6259AA5-3FF0-45D0-9088-0A4B489C122D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A7F8A30-97B0-44BA-AD79-7FDD1404A7C7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D0BEABBA-2708-4381-8E56-4FB24E2764B3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9F5462E-3693-4165-A2E6-E6B9D6C3934E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9DBC31F-C43A-45C4-A3B9-EE10462D49E3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4E3BC73-F64E-4AD7-90F4-0980B38546E4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FE01C8F-1DA8-465F-996A-A5355B26736A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825E20B-2987-4FCD-A6B7-37F33876B533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57" name="Gráfico 56" descr="Usuário">
            <a:extLst>
              <a:ext uri="{FF2B5EF4-FFF2-40B4-BE49-F238E27FC236}">
                <a16:creationId xmlns:a16="http://schemas.microsoft.com/office/drawing/2014/main" id="{48FE5962-3A50-4ADD-830F-3C19928A8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58" name="Gráfico 57" descr="Chapéu de formatura">
            <a:extLst>
              <a:ext uri="{FF2B5EF4-FFF2-40B4-BE49-F238E27FC236}">
                <a16:creationId xmlns:a16="http://schemas.microsoft.com/office/drawing/2014/main" id="{51380A92-9744-441E-A6F2-AE9AA5B73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59" name="Gráfico 58" descr="Usuário">
            <a:extLst>
              <a:ext uri="{FF2B5EF4-FFF2-40B4-BE49-F238E27FC236}">
                <a16:creationId xmlns:a16="http://schemas.microsoft.com/office/drawing/2014/main" id="{9D63DD82-E02F-4966-BC2B-BAACC6375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60" name="Retângulo 59">
            <a:hlinkClick r:id="rId8" action="ppaction://hlinksldjump"/>
            <a:extLst>
              <a:ext uri="{FF2B5EF4-FFF2-40B4-BE49-F238E27FC236}">
                <a16:creationId xmlns:a16="http://schemas.microsoft.com/office/drawing/2014/main" id="{1998406B-0702-4ED4-97D6-5D5BEDE54A15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hlinkClick r:id="rId9" action="ppaction://hlinksldjump"/>
            <a:extLst>
              <a:ext uri="{FF2B5EF4-FFF2-40B4-BE49-F238E27FC236}">
                <a16:creationId xmlns:a16="http://schemas.microsoft.com/office/drawing/2014/main" id="{82911873-884B-4157-BA67-8C562FA437CC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D473F6F1-78A5-4C33-802A-E46426CA3C11}"/>
              </a:ext>
            </a:extLst>
          </p:cNvPr>
          <p:cNvSpPr/>
          <p:nvPr/>
        </p:nvSpPr>
        <p:spPr>
          <a:xfrm>
            <a:off x="0" y="760920"/>
            <a:ext cx="12192000" cy="60970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D12F27-AB35-4C79-9B02-8DBCBAD5510B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0BD6FF-5CA4-40F2-9481-308080B2C3FA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3078481C-41F9-4153-87F7-B22350DA0C07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Meio-quadro 5">
            <a:extLst>
              <a:ext uri="{FF2B5EF4-FFF2-40B4-BE49-F238E27FC236}">
                <a16:creationId xmlns:a16="http://schemas.microsoft.com/office/drawing/2014/main" id="{4B784325-FEAF-4252-8217-0191B7AAB0C1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A2B267-420C-43BF-915D-AE5CBD40AC24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66EFA5-695B-4542-B7F0-829A30BB5F6B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E5343B-37FB-4E2F-B79D-89E5270BF5E9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46E20B-61B2-4B2D-A3F5-FD5439E31743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6D10267-125A-4068-903E-06232EE0B746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2FD0EC5-4E75-4AEB-A98F-F57CCE47EEE9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0C0659-C56D-4AE5-91A9-C99DCE2E2496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323C69-C064-44DA-B021-CA3837AFC394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752D63-6C7D-4B32-8933-3BC316A8D000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6500E2-5264-4461-9CD6-51D29E843414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C2CCEA-248A-49DF-97E1-8ED1C8ED6F86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35914C-8E7F-486F-8093-17FDE8A4EFFD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E7190F-8BFD-46C1-BB4E-EEB9DDD6BBB7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F5CF3C9-EA8B-4981-A78C-AEEEE5495423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453CCA-76F4-46E7-88D1-7B5521F7886B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99E4287-C2FA-4DBB-BE75-6BA16625B080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E905393-DA99-4412-AA07-29EF7A2349F4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DFA9D45-78CB-4E48-9DCC-820B668E17C9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2C21FE-0DB5-4257-AEDD-5D48D6B8C294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5C55B0-85A5-47F9-815D-7CAE2F638F6E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96E9AA5-AB21-45EA-AFA9-87A2E2C21A65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28" name="Gráfico 27" descr="Usuário">
            <a:extLst>
              <a:ext uri="{FF2B5EF4-FFF2-40B4-BE49-F238E27FC236}">
                <a16:creationId xmlns:a16="http://schemas.microsoft.com/office/drawing/2014/main" id="{B4F029E4-BCCF-4B17-B9CF-687531BC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29" name="Gráfico 28" descr="Chapéu de formatura">
            <a:extLst>
              <a:ext uri="{FF2B5EF4-FFF2-40B4-BE49-F238E27FC236}">
                <a16:creationId xmlns:a16="http://schemas.microsoft.com/office/drawing/2014/main" id="{92684706-C23F-40E6-962E-6FD043667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30" name="Gráfico 29" descr="Usuário">
            <a:extLst>
              <a:ext uri="{FF2B5EF4-FFF2-40B4-BE49-F238E27FC236}">
                <a16:creationId xmlns:a16="http://schemas.microsoft.com/office/drawing/2014/main" id="{D1A89A34-BC4C-42A8-B2FD-64B4BBBB0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31" name="Retângulo 30">
            <a:hlinkClick r:id="rId8" action="ppaction://hlinksldjump"/>
            <a:extLst>
              <a:ext uri="{FF2B5EF4-FFF2-40B4-BE49-F238E27FC236}">
                <a16:creationId xmlns:a16="http://schemas.microsoft.com/office/drawing/2014/main" id="{5B7FC4BE-A3A9-451A-9C90-3EBC00D22F29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hlinkClick r:id="rId9" action="ppaction://hlinksldjump"/>
            <a:extLst>
              <a:ext uri="{FF2B5EF4-FFF2-40B4-BE49-F238E27FC236}">
                <a16:creationId xmlns:a16="http://schemas.microsoft.com/office/drawing/2014/main" id="{D66E0711-3A08-49F6-A4A1-7603B3DD8CF4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13C89FE4-BFCB-4582-9F43-918CA4FE4B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8344" y="2796660"/>
            <a:ext cx="7455311" cy="2817033"/>
          </a:xfrm>
          <a:prstGeom prst="rect">
            <a:avLst/>
          </a:prstGeom>
        </p:spPr>
      </p:pic>
      <p:pic>
        <p:nvPicPr>
          <p:cNvPr id="44" name="Gráfico 43" descr="Viva-voz">
            <a:extLst>
              <a:ext uri="{FF2B5EF4-FFF2-40B4-BE49-F238E27FC236}">
                <a16:creationId xmlns:a16="http://schemas.microsoft.com/office/drawing/2014/main" id="{FF4DC619-CDBA-4F00-93D3-52B60CEA6B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79845" y="3429000"/>
            <a:ext cx="720731" cy="72073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A892A829-EF30-49F7-8605-C79990EE8CD1}"/>
              </a:ext>
            </a:extLst>
          </p:cNvPr>
          <p:cNvSpPr txBox="1"/>
          <p:nvPr/>
        </p:nvSpPr>
        <p:spPr>
          <a:xfrm>
            <a:off x="3200576" y="3128249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AA78706-9E91-4D37-8AD5-A24F0936481E}"/>
              </a:ext>
            </a:extLst>
          </p:cNvPr>
          <p:cNvSpPr txBox="1"/>
          <p:nvPr/>
        </p:nvSpPr>
        <p:spPr>
          <a:xfrm>
            <a:off x="3489960" y="3627379"/>
            <a:ext cx="18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(11) 0000 - 0000</a:t>
            </a:r>
          </a:p>
        </p:txBody>
      </p:sp>
      <p:sp>
        <p:nvSpPr>
          <p:cNvPr id="47" name="Balão de Fala: Oval 46">
            <a:extLst>
              <a:ext uri="{FF2B5EF4-FFF2-40B4-BE49-F238E27FC236}">
                <a16:creationId xmlns:a16="http://schemas.microsoft.com/office/drawing/2014/main" id="{2F2C774C-6038-46D8-9D00-A53DEEDAD5A7}"/>
              </a:ext>
            </a:extLst>
          </p:cNvPr>
          <p:cNvSpPr/>
          <p:nvPr/>
        </p:nvSpPr>
        <p:spPr>
          <a:xfrm rot="1224773">
            <a:off x="6355924" y="3516258"/>
            <a:ext cx="599374" cy="549951"/>
          </a:xfrm>
          <a:prstGeom prst="wedgeEllipseCallou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Gráfico 48" descr="Destinatário">
            <a:extLst>
              <a:ext uri="{FF2B5EF4-FFF2-40B4-BE49-F238E27FC236}">
                <a16:creationId xmlns:a16="http://schemas.microsoft.com/office/drawing/2014/main" id="{5CC532C9-5740-4FA1-9129-0A7C3D570F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38900" y="3593384"/>
            <a:ext cx="403327" cy="403327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FC83788C-1F77-4EE5-A919-95433A2A3F61}"/>
              </a:ext>
            </a:extLst>
          </p:cNvPr>
          <p:cNvSpPr txBox="1"/>
          <p:nvPr/>
        </p:nvSpPr>
        <p:spPr>
          <a:xfrm>
            <a:off x="7064601" y="3130669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41769B7-452E-4275-A494-83F99283752A}"/>
              </a:ext>
            </a:extLst>
          </p:cNvPr>
          <p:cNvSpPr txBox="1"/>
          <p:nvPr/>
        </p:nvSpPr>
        <p:spPr>
          <a:xfrm>
            <a:off x="7354772" y="3604699"/>
            <a:ext cx="20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(11) 0000 - 0000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A95C915-5F01-454C-B3A7-8007005B1FF4}"/>
              </a:ext>
            </a:extLst>
          </p:cNvPr>
          <p:cNvSpPr/>
          <p:nvPr/>
        </p:nvSpPr>
        <p:spPr>
          <a:xfrm>
            <a:off x="2597150" y="4782071"/>
            <a:ext cx="666750" cy="64082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95FB3B8-6405-41B6-A8A8-9BC87C01FD41}"/>
              </a:ext>
            </a:extLst>
          </p:cNvPr>
          <p:cNvSpPr/>
          <p:nvPr/>
        </p:nvSpPr>
        <p:spPr>
          <a:xfrm flipV="1">
            <a:off x="3084924" y="4857750"/>
            <a:ext cx="89705" cy="745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5518D06-BA87-43AE-B703-1B19C27F9F5C}"/>
              </a:ext>
            </a:extLst>
          </p:cNvPr>
          <p:cNvSpPr/>
          <p:nvPr/>
        </p:nvSpPr>
        <p:spPr>
          <a:xfrm>
            <a:off x="2762838" y="4925395"/>
            <a:ext cx="335374" cy="35467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78FF519-0565-4F57-8FD3-7AEA76FE3390}"/>
              </a:ext>
            </a:extLst>
          </p:cNvPr>
          <p:cNvSpPr txBox="1"/>
          <p:nvPr/>
        </p:nvSpPr>
        <p:spPr>
          <a:xfrm>
            <a:off x="3810842" y="4451350"/>
            <a:ext cx="17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797BCB-88F5-4B24-8B07-120F3BA3836C}"/>
              </a:ext>
            </a:extLst>
          </p:cNvPr>
          <p:cNvSpPr txBox="1"/>
          <p:nvPr/>
        </p:nvSpPr>
        <p:spPr>
          <a:xfrm>
            <a:off x="3631390" y="4836343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reconectar.pro</a:t>
            </a:r>
          </a:p>
        </p:txBody>
      </p:sp>
      <p:pic>
        <p:nvPicPr>
          <p:cNvPr id="59" name="Gráfico 58" descr="Envelope">
            <a:extLst>
              <a:ext uri="{FF2B5EF4-FFF2-40B4-BE49-F238E27FC236}">
                <a16:creationId xmlns:a16="http://schemas.microsoft.com/office/drawing/2014/main" id="{7A28BCCB-C4B5-4AF4-8AAB-3CE68AB85D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83363" y="4678991"/>
            <a:ext cx="914400" cy="914400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1CC9E1FD-7551-47A9-9D41-E06A142942AC}"/>
              </a:ext>
            </a:extLst>
          </p:cNvPr>
          <p:cNvSpPr txBox="1"/>
          <p:nvPr/>
        </p:nvSpPr>
        <p:spPr>
          <a:xfrm>
            <a:off x="7341459" y="4542370"/>
            <a:ext cx="17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F239C95-F714-403F-B4AD-4FF539222E5D}"/>
              </a:ext>
            </a:extLst>
          </p:cNvPr>
          <p:cNvSpPr txBox="1"/>
          <p:nvPr/>
        </p:nvSpPr>
        <p:spPr>
          <a:xfrm>
            <a:off x="7354772" y="5021009"/>
            <a:ext cx="224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rec.pro@gmail.com</a:t>
            </a:r>
          </a:p>
        </p:txBody>
      </p:sp>
    </p:spTree>
    <p:extLst>
      <p:ext uri="{BB962C8B-B14F-4D97-AF65-F5344CB8AC3E}">
        <p14:creationId xmlns:p14="http://schemas.microsoft.com/office/powerpoint/2010/main" val="182218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6AF6CE0-D2FB-4CA3-B7D7-579006923149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95234B-2538-463F-BC4B-95AAF9303C52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 N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C T A R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3C6B9532-7F41-4C26-84AB-B72C974DBEEA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7B86B63F-82C9-45ED-A611-D9BEA8931E54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8F6861-F3CE-420A-9848-2DF4FB6A4B06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CA5AF7-4967-4523-AD4C-1FA71EB2C836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C8296E-AEF5-403B-9298-C6AECFFE32B9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4DD9F9-C309-47C5-85CF-68108A2DA921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5D7891-7E38-49CD-8A96-7D5041BECB8C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6851355-88E9-4866-99BE-04DFC5B2C16C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D3F60A2-7F9F-41A3-B2FA-FAE20C26BC64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DA3E85-09EA-44B4-84E4-650CEA8FD62C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05F71E3-0B73-4061-B011-A260B776295B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F5C31E-4371-4C84-9EF4-F7CBB18DD6E0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6ACA1E-CD79-4C67-9F99-B153F987A3F3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EF5302-3F8C-4368-9061-DFADC4FFE04C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9A26F1-CDFA-45C7-B36C-D691A53E39D9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3E7CDA-4A95-485B-9D93-559576A7EB84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89CBFBE-1856-4C61-BCE0-2983E700153B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BC68E1-2042-479D-8797-06D12987E64F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C7A6B0-3524-442C-8063-D6DCA09601BF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8146E54-652F-4F2B-9685-3BA4159208B2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80E7F6-45F0-44D1-8DA6-E044998380E9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E5693B-DA36-4999-A956-D02C0518591D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CEA2461-53FB-4981-9011-4BFE8046F3BC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27" name="Gráfico 26" descr="Usuário">
            <a:extLst>
              <a:ext uri="{FF2B5EF4-FFF2-40B4-BE49-F238E27FC236}">
                <a16:creationId xmlns:a16="http://schemas.microsoft.com/office/drawing/2014/main" id="{2B6D74A5-05E0-4C4C-A506-BFE381F7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28" name="Gráfico 27" descr="Chapéu de formatura">
            <a:extLst>
              <a:ext uri="{FF2B5EF4-FFF2-40B4-BE49-F238E27FC236}">
                <a16:creationId xmlns:a16="http://schemas.microsoft.com/office/drawing/2014/main" id="{C069AB27-2185-47B3-B12F-A14F8CE0B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29" name="Gráfico 28" descr="Usuário">
            <a:extLst>
              <a:ext uri="{FF2B5EF4-FFF2-40B4-BE49-F238E27FC236}">
                <a16:creationId xmlns:a16="http://schemas.microsoft.com/office/drawing/2014/main" id="{83FB2663-79D6-44D5-9846-2FF7E384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B08C5F-F4B6-4F7E-98E1-94492EDBC525}"/>
              </a:ext>
            </a:extLst>
          </p:cNvPr>
          <p:cNvSpPr txBox="1"/>
          <p:nvPr/>
        </p:nvSpPr>
        <p:spPr>
          <a:xfrm>
            <a:off x="252046" y="2220388"/>
            <a:ext cx="405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QUEM SOMOS</a:t>
            </a:r>
          </a:p>
          <a:p>
            <a:endParaRPr lang="pt-BR" dirty="0"/>
          </a:p>
          <a:p>
            <a:r>
              <a:rPr lang="pt-BR" dirty="0"/>
              <a:t>Somos uma instituição focada em </a:t>
            </a:r>
            <a:r>
              <a:rPr lang="pt-BR" dirty="0" err="1"/>
              <a:t>blablabla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A7BDA0E-822D-448A-8709-61B4BCCE6D4B}"/>
              </a:ext>
            </a:extLst>
          </p:cNvPr>
          <p:cNvSpPr txBox="1"/>
          <p:nvPr/>
        </p:nvSpPr>
        <p:spPr>
          <a:xfrm>
            <a:off x="765522" y="4621008"/>
            <a:ext cx="4914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  <a:p>
            <a:endParaRPr lang="pt-BR" dirty="0"/>
          </a:p>
          <a:p>
            <a:r>
              <a:rPr lang="pt-BR" dirty="0"/>
              <a:t>VISÃO</a:t>
            </a:r>
          </a:p>
          <a:p>
            <a:endParaRPr lang="pt-BR" dirty="0"/>
          </a:p>
          <a:p>
            <a:r>
              <a:rPr lang="pt-BR" dirty="0"/>
              <a:t>VALORES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2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F49D653-7006-4BD6-A7A5-DD7716741A38}"/>
              </a:ext>
            </a:extLst>
          </p:cNvPr>
          <p:cNvSpPr/>
          <p:nvPr/>
        </p:nvSpPr>
        <p:spPr>
          <a:xfrm>
            <a:off x="0" y="0"/>
            <a:ext cx="1217886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FE97CB-653C-44FF-BB34-7B7399314391}"/>
              </a:ext>
            </a:extLst>
          </p:cNvPr>
          <p:cNvSpPr/>
          <p:nvPr/>
        </p:nvSpPr>
        <p:spPr>
          <a:xfrm>
            <a:off x="24766" y="-157859"/>
            <a:ext cx="12177286" cy="1393291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096F1C-A47C-4F38-B95A-2893EA03470C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 N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 T A R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F1A81858-4B06-4BF8-AE90-9D7CCBA3CA44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F49DE0A3-2D37-4347-91D7-2AFE73003801}"/>
              </a:ext>
            </a:extLst>
          </p:cNvPr>
          <p:cNvSpPr/>
          <p:nvPr/>
        </p:nvSpPr>
        <p:spPr>
          <a:xfrm rot="8121165">
            <a:off x="722671" y="622340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D704C1-88F0-41ED-A2D6-69D5D9B8265E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9C71CB-83B4-4079-8817-749E56EC05A7}"/>
              </a:ext>
            </a:extLst>
          </p:cNvPr>
          <p:cNvSpPr/>
          <p:nvPr/>
        </p:nvSpPr>
        <p:spPr>
          <a:xfrm>
            <a:off x="10561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447E2F-E0CB-4583-BCA1-F123AD0F3C94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D1B8F7-FCFB-4DD9-9DE9-588B5D3CC769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69038B-51DE-4771-9713-400DEF171C83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9E0F3CB-0F05-4C6C-A0EB-521887023971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6C0022-CE10-4ACD-B952-68529CF7DE14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168BFB-968C-458E-B331-3673070957B7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E6927B-210F-4835-9DBE-CC05E38E607A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77B911-C185-481B-8F7B-C1A5778A98E1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1D9581C-C6B4-4CA9-BA5B-71286C263D4B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B29524-E07C-44AD-A3BD-721EC1495E21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703FE48-D5E5-4955-ABDB-7045475ADDF2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4663F52-BCAA-4EE3-975C-3F4EB16C27D0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AFF465D-6557-4986-9BCB-7F9DBB4631F0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E213496-6966-4F14-AB8D-E5FD223FFA2E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987186F-961B-4EC0-A410-39AF6B7FD313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27" name="Gráfico 26" descr="Usuário">
            <a:extLst>
              <a:ext uri="{FF2B5EF4-FFF2-40B4-BE49-F238E27FC236}">
                <a16:creationId xmlns:a16="http://schemas.microsoft.com/office/drawing/2014/main" id="{6CEC0FA5-CF4C-4FFF-94CD-03532EEE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28" name="Gráfico 27" descr="Chapéu de formatura">
            <a:extLst>
              <a:ext uri="{FF2B5EF4-FFF2-40B4-BE49-F238E27FC236}">
                <a16:creationId xmlns:a16="http://schemas.microsoft.com/office/drawing/2014/main" id="{7C8216F5-E97C-4558-9C45-44315F842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29" name="Gráfico 28" descr="Usuário">
            <a:extLst>
              <a:ext uri="{FF2B5EF4-FFF2-40B4-BE49-F238E27FC236}">
                <a16:creationId xmlns:a16="http://schemas.microsoft.com/office/drawing/2014/main" id="{021C0409-59FF-4865-8AEC-E5EC5B72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pic>
        <p:nvPicPr>
          <p:cNvPr id="30" name="Gráfico 29" descr="Usuário">
            <a:extLst>
              <a:ext uri="{FF2B5EF4-FFF2-40B4-BE49-F238E27FC236}">
                <a16:creationId xmlns:a16="http://schemas.microsoft.com/office/drawing/2014/main" id="{40998111-51CD-41D5-B305-354C254FC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7418" y="1917381"/>
            <a:ext cx="4443661" cy="4443661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BCA7475-6E8A-4545-99DE-689AF224A853}"/>
              </a:ext>
            </a:extLst>
          </p:cNvPr>
          <p:cNvSpPr txBox="1"/>
          <p:nvPr/>
        </p:nvSpPr>
        <p:spPr>
          <a:xfrm>
            <a:off x="5904031" y="2232577"/>
            <a:ext cx="4223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Fulano, tudo bem?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você poderá acessar suas notas, aulas e grade curricular.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o seu login e aproveite!</a:t>
            </a:r>
          </a:p>
          <a:p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A7C37C4-3BE6-4356-802C-8100635A648A}"/>
              </a:ext>
            </a:extLst>
          </p:cNvPr>
          <p:cNvSpPr/>
          <p:nvPr/>
        </p:nvSpPr>
        <p:spPr>
          <a:xfrm>
            <a:off x="6717907" y="4120715"/>
            <a:ext cx="2935330" cy="637475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D33A20-9FF3-491B-ACD2-E242E556D7B5}"/>
              </a:ext>
            </a:extLst>
          </p:cNvPr>
          <p:cNvSpPr/>
          <p:nvPr/>
        </p:nvSpPr>
        <p:spPr>
          <a:xfrm>
            <a:off x="6717906" y="4961488"/>
            <a:ext cx="2935330" cy="637475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B8AD3FB-4556-4637-B57C-AF9CBD6ECC42}"/>
              </a:ext>
            </a:extLst>
          </p:cNvPr>
          <p:cNvSpPr txBox="1"/>
          <p:nvPr/>
        </p:nvSpPr>
        <p:spPr>
          <a:xfrm>
            <a:off x="6887618" y="4255803"/>
            <a:ext cx="25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C1DA4AC-D9F8-4E34-A9DC-49DE2F6DC167}"/>
              </a:ext>
            </a:extLst>
          </p:cNvPr>
          <p:cNvSpPr txBox="1"/>
          <p:nvPr/>
        </p:nvSpPr>
        <p:spPr>
          <a:xfrm>
            <a:off x="6887618" y="5095559"/>
            <a:ext cx="25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CURRICULAR</a:t>
            </a:r>
          </a:p>
        </p:txBody>
      </p:sp>
    </p:spTree>
    <p:extLst>
      <p:ext uri="{BB962C8B-B14F-4D97-AF65-F5344CB8AC3E}">
        <p14:creationId xmlns:p14="http://schemas.microsoft.com/office/powerpoint/2010/main" val="316907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AEA889-D2DD-495E-80D7-D1FE34AE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0D55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20" y="260420"/>
            <a:ext cx="5070021" cy="54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61">
            <a:extLst>
              <a:ext uri="{FF2B5EF4-FFF2-40B4-BE49-F238E27FC236}">
                <a16:creationId xmlns:a16="http://schemas.microsoft.com/office/drawing/2014/main" id="{C589DE5F-2655-4762-A70F-258D9E90A52D}"/>
              </a:ext>
            </a:extLst>
          </p:cNvPr>
          <p:cNvSpPr/>
          <p:nvPr/>
        </p:nvSpPr>
        <p:spPr>
          <a:xfrm>
            <a:off x="0" y="0"/>
            <a:ext cx="1217886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4442BA9-9E0E-433F-BCFC-7A6E5BFCE155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95E1CCC-7C16-4A7B-85C8-FE307C0ED9F8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34" name="Meio-quadro 33">
            <a:extLst>
              <a:ext uri="{FF2B5EF4-FFF2-40B4-BE49-F238E27FC236}">
                <a16:creationId xmlns:a16="http://schemas.microsoft.com/office/drawing/2014/main" id="{A6645961-46F2-4260-98AF-AA8E7720679B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Meio-quadro 34">
            <a:extLst>
              <a:ext uri="{FF2B5EF4-FFF2-40B4-BE49-F238E27FC236}">
                <a16:creationId xmlns:a16="http://schemas.microsoft.com/office/drawing/2014/main" id="{3C701141-C2C0-4F77-A6AE-79138DDD6581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7ADEB00-64BF-4345-8B08-737EC225F754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9B5048-9D4D-47BC-AE21-169C545C7D6D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5A9DEF1-F34A-4E14-BF09-876EF1218C3B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6D4B240B-6808-45AC-A411-58D83C2608C1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61E69A1-7C17-4697-AC28-BC0066BD2645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CC2EA9-543A-431E-9290-F51F2A46B2A8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9762842-1A4C-42B6-A195-E09B750F3C90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513FF5-DD0E-45ED-824C-DB430070FA23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DF1F5B9-85E8-4389-AF12-BEDD85463B98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27B4CA6-9888-4676-8D06-83CAFBF9CF01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77D7BB4-325C-4A30-B8FE-F180F5EA10F4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3B48A0B-D95B-4DB4-AACF-FC42C404FBEE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1445B7D-4D3A-4BB9-B3FB-2EC0C2C6E14B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EE9BA2F-33DC-4348-A106-64E07FBE9C1D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D9DC880-2CD9-425A-AB35-0B8D6EE12D39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42DEEF-7014-4073-8BBA-9B416A7FC09D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9C9BFAF-1985-497F-8E21-9122E61A2913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EB22529-1665-4BAA-AA21-053F2D6AFABA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0431915-B4F5-4935-8CB2-A78B87D19CAC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4413283-298D-46AA-99A5-23B9E9C866D9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F919CA-41A0-4598-8B54-D01662B088C0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57" name="Gráfico 56" descr="Usuário">
            <a:extLst>
              <a:ext uri="{FF2B5EF4-FFF2-40B4-BE49-F238E27FC236}">
                <a16:creationId xmlns:a16="http://schemas.microsoft.com/office/drawing/2014/main" id="{A5BC5C10-5134-49F6-B79F-687D38851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58" name="Gráfico 57" descr="Chapéu de formatura">
            <a:extLst>
              <a:ext uri="{FF2B5EF4-FFF2-40B4-BE49-F238E27FC236}">
                <a16:creationId xmlns:a16="http://schemas.microsoft.com/office/drawing/2014/main" id="{F06A2DF0-F726-412D-B1D8-DEF4848E3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59" name="Gráfico 58" descr="Usuário">
            <a:extLst>
              <a:ext uri="{FF2B5EF4-FFF2-40B4-BE49-F238E27FC236}">
                <a16:creationId xmlns:a16="http://schemas.microsoft.com/office/drawing/2014/main" id="{E72C75D4-0C59-4979-98EB-CB09F754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60" name="Retângulo 59">
            <a:hlinkClick r:id="rId7" action="ppaction://hlinksldjump"/>
            <a:extLst>
              <a:ext uri="{FF2B5EF4-FFF2-40B4-BE49-F238E27FC236}">
                <a16:creationId xmlns:a16="http://schemas.microsoft.com/office/drawing/2014/main" id="{137DDE21-7997-48FF-9295-D48A731F7A55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hlinkClick r:id="rId8" action="ppaction://hlinksldjump"/>
            <a:extLst>
              <a:ext uri="{FF2B5EF4-FFF2-40B4-BE49-F238E27FC236}">
                <a16:creationId xmlns:a16="http://schemas.microsoft.com/office/drawing/2014/main" id="{C616EB3C-5974-47BC-9933-42CB70721531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Gráfico 62" descr="Usuário">
            <a:extLst>
              <a:ext uri="{FF2B5EF4-FFF2-40B4-BE49-F238E27FC236}">
                <a16:creationId xmlns:a16="http://schemas.microsoft.com/office/drawing/2014/main" id="{7D347D8A-8193-49A2-A20F-1E307250BA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97418" y="1917381"/>
            <a:ext cx="4443661" cy="4443661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6DC1E513-14A9-4994-9BD1-85AB976ED44E}"/>
              </a:ext>
            </a:extLst>
          </p:cNvPr>
          <p:cNvSpPr txBox="1"/>
          <p:nvPr/>
        </p:nvSpPr>
        <p:spPr>
          <a:xfrm>
            <a:off x="5904031" y="2232577"/>
            <a:ext cx="4223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Professor Fulano, tudo bem?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você poderá acessar suas notas, aulas e grade curricular.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o seu login e aproveite!</a:t>
            </a:r>
          </a:p>
          <a:p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69B264FF-52A7-4578-BF48-C3267F8AC0C5}"/>
              </a:ext>
            </a:extLst>
          </p:cNvPr>
          <p:cNvSpPr/>
          <p:nvPr/>
        </p:nvSpPr>
        <p:spPr>
          <a:xfrm>
            <a:off x="6717907" y="4120715"/>
            <a:ext cx="2935330" cy="637475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63E7C74-FC5E-429F-A70D-44D9E7E3D209}"/>
              </a:ext>
            </a:extLst>
          </p:cNvPr>
          <p:cNvSpPr/>
          <p:nvPr/>
        </p:nvSpPr>
        <p:spPr>
          <a:xfrm>
            <a:off x="6717906" y="4961488"/>
            <a:ext cx="2935330" cy="637475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EA9FBA1-FE4C-49C3-922E-3DE115094345}"/>
              </a:ext>
            </a:extLst>
          </p:cNvPr>
          <p:cNvSpPr txBox="1"/>
          <p:nvPr/>
        </p:nvSpPr>
        <p:spPr>
          <a:xfrm>
            <a:off x="6887618" y="4255803"/>
            <a:ext cx="25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 DOS ALUNOS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8B58248-F576-4E1A-AF32-002774C0F209}"/>
              </a:ext>
            </a:extLst>
          </p:cNvPr>
          <p:cNvSpPr txBox="1"/>
          <p:nvPr/>
        </p:nvSpPr>
        <p:spPr>
          <a:xfrm>
            <a:off x="6887618" y="5095559"/>
            <a:ext cx="25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MATÉRIAS</a:t>
            </a:r>
          </a:p>
        </p:txBody>
      </p:sp>
    </p:spTree>
    <p:extLst>
      <p:ext uri="{BB962C8B-B14F-4D97-AF65-F5344CB8AC3E}">
        <p14:creationId xmlns:p14="http://schemas.microsoft.com/office/powerpoint/2010/main" val="15319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D3617200-7B6E-48C1-B191-F9D7F37FEDFE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A5DAA4A-3150-476D-B44A-D2A40C4F04D2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34" name="Meio-quadro 33">
            <a:extLst>
              <a:ext uri="{FF2B5EF4-FFF2-40B4-BE49-F238E27FC236}">
                <a16:creationId xmlns:a16="http://schemas.microsoft.com/office/drawing/2014/main" id="{061DD648-0191-4667-A19A-2819DEB5D6ED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Meio-quadro 34">
            <a:extLst>
              <a:ext uri="{FF2B5EF4-FFF2-40B4-BE49-F238E27FC236}">
                <a16:creationId xmlns:a16="http://schemas.microsoft.com/office/drawing/2014/main" id="{8023134C-D10A-41C7-9292-62E855B4E7CC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33E5D2F-03A0-4711-BF3E-BC6459CCB7F0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F4D493B-EF69-41C8-8F15-923725BF4378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F654326-0168-488B-A3E9-5A6C87A0057B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1A15F28-4E46-49D3-A259-1350F15C5396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7FF6FA3-CA91-48F7-BC96-C65E511A696B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A77C92E-3206-406F-8F09-24B4392CCA47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7590FCD-2F06-4397-BE62-D80523BDBA09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9701367-7229-48AF-A306-BDDDCDA321B9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923E584-0E3E-4D35-9686-9F19B46725F8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3144828-CA57-4DA9-984F-966D212EFBB0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7BA40EB-FF77-4BE7-AFC2-F5252BA6477B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AE90148-66AB-42C4-B093-B38BF7D86869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5B01A2-D2CE-448A-8860-CA70B0A873DD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0EEF8A5-246A-465A-94A8-59A4ECF3BFD0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5055434-2285-4B37-A803-3264010C9707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27D2EDC-A5F4-4940-B74C-C6BC92C4E74B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9C938D9-658D-484A-84F7-0AF722F0D3BB}"/>
              </a:ext>
            </a:extLst>
          </p:cNvPr>
          <p:cNvSpPr/>
          <p:nvPr/>
        </p:nvSpPr>
        <p:spPr>
          <a:xfrm>
            <a:off x="4837229" y="47493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6C3B420-152D-40BD-B62F-57137380A9D3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1FAE100-343D-474F-B92C-9D10DDCF0481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6D5C81C-839B-4929-990D-BBDCE354353A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5FA54F8-8937-4B0F-B224-89C2BA82F489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57" name="Gráfico 56" descr="Usuário">
            <a:extLst>
              <a:ext uri="{FF2B5EF4-FFF2-40B4-BE49-F238E27FC236}">
                <a16:creationId xmlns:a16="http://schemas.microsoft.com/office/drawing/2014/main" id="{857B9ED7-06C0-4D78-86E1-63313A5C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58" name="Gráfico 57" descr="Chapéu de formatura">
            <a:extLst>
              <a:ext uri="{FF2B5EF4-FFF2-40B4-BE49-F238E27FC236}">
                <a16:creationId xmlns:a16="http://schemas.microsoft.com/office/drawing/2014/main" id="{BD79AA5C-1FDC-4DAD-99BE-18FF677E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59" name="Gráfico 58" descr="Usuário">
            <a:extLst>
              <a:ext uri="{FF2B5EF4-FFF2-40B4-BE49-F238E27FC236}">
                <a16:creationId xmlns:a16="http://schemas.microsoft.com/office/drawing/2014/main" id="{9616306A-91A4-4850-9AFE-880BB5CF3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60" name="Retângulo 59">
            <a:hlinkClick r:id="rId7" action="ppaction://hlinksldjump"/>
            <a:extLst>
              <a:ext uri="{FF2B5EF4-FFF2-40B4-BE49-F238E27FC236}">
                <a16:creationId xmlns:a16="http://schemas.microsoft.com/office/drawing/2014/main" id="{C97343EC-4B8B-425D-82DD-532909358769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hlinkClick r:id="rId8" action="ppaction://hlinksldjump"/>
            <a:extLst>
              <a:ext uri="{FF2B5EF4-FFF2-40B4-BE49-F238E27FC236}">
                <a16:creationId xmlns:a16="http://schemas.microsoft.com/office/drawing/2014/main" id="{9269511D-34D7-4B0E-847D-D3C53B2F88D8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DA99885F-1D18-4F16-A507-E88F2C203DFD}"/>
              </a:ext>
            </a:extLst>
          </p:cNvPr>
          <p:cNvSpPr/>
          <p:nvPr/>
        </p:nvSpPr>
        <p:spPr>
          <a:xfrm>
            <a:off x="9526" y="1731059"/>
            <a:ext cx="608647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A2F7AD3-3D25-4A8D-975C-6F86EFA681CF}"/>
              </a:ext>
            </a:extLst>
          </p:cNvPr>
          <p:cNvSpPr/>
          <p:nvPr/>
        </p:nvSpPr>
        <p:spPr>
          <a:xfrm>
            <a:off x="6105526" y="1731059"/>
            <a:ext cx="608647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A482E60-102E-4200-90A5-A04196F5B15A}"/>
              </a:ext>
            </a:extLst>
          </p:cNvPr>
          <p:cNvSpPr txBox="1"/>
          <p:nvPr/>
        </p:nvSpPr>
        <p:spPr>
          <a:xfrm>
            <a:off x="2372652" y="1753517"/>
            <a:ext cx="1100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02B0ED8-01F4-49E9-937E-3ABE7CD7EEA6}"/>
              </a:ext>
            </a:extLst>
          </p:cNvPr>
          <p:cNvSpPr txBox="1"/>
          <p:nvPr/>
        </p:nvSpPr>
        <p:spPr>
          <a:xfrm>
            <a:off x="7896205" y="1753517"/>
            <a:ext cx="384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CURRICULAR</a:t>
            </a:r>
          </a:p>
        </p:txBody>
      </p:sp>
    </p:spTree>
    <p:extLst>
      <p:ext uri="{BB962C8B-B14F-4D97-AF65-F5344CB8AC3E}">
        <p14:creationId xmlns:p14="http://schemas.microsoft.com/office/powerpoint/2010/main" val="409326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7507C7E1-7EC0-4EA6-8FBA-323C143B0169}"/>
              </a:ext>
            </a:extLst>
          </p:cNvPr>
          <p:cNvSpPr/>
          <p:nvPr/>
        </p:nvSpPr>
        <p:spPr>
          <a:xfrm>
            <a:off x="9526" y="-12717"/>
            <a:ext cx="12177286" cy="125096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676DB1A-F973-4643-A0CE-9DEDDD3C8DA4}"/>
              </a:ext>
            </a:extLst>
          </p:cNvPr>
          <p:cNvSpPr txBox="1"/>
          <p:nvPr/>
        </p:nvSpPr>
        <p:spPr>
          <a:xfrm>
            <a:off x="252046" y="215261"/>
            <a:ext cx="1333824" cy="9643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600450"/>
              </a:avLst>
            </a:prstTxWarp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E C O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E C T A R</a:t>
            </a:r>
          </a:p>
        </p:txBody>
      </p:sp>
      <p:sp>
        <p:nvSpPr>
          <p:cNvPr id="34" name="Meio-quadro 33">
            <a:extLst>
              <a:ext uri="{FF2B5EF4-FFF2-40B4-BE49-F238E27FC236}">
                <a16:creationId xmlns:a16="http://schemas.microsoft.com/office/drawing/2014/main" id="{61A2D9E0-8A41-4EB9-B64B-E0634B817E23}"/>
              </a:ext>
            </a:extLst>
          </p:cNvPr>
          <p:cNvSpPr/>
          <p:nvPr/>
        </p:nvSpPr>
        <p:spPr>
          <a:xfrm rot="18949618">
            <a:off x="714676" y="464857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Meio-quadro 34">
            <a:extLst>
              <a:ext uri="{FF2B5EF4-FFF2-40B4-BE49-F238E27FC236}">
                <a16:creationId xmlns:a16="http://schemas.microsoft.com/office/drawing/2014/main" id="{2CF19615-AB27-447D-83E2-DB0CE6EF1B83}"/>
              </a:ext>
            </a:extLst>
          </p:cNvPr>
          <p:cNvSpPr/>
          <p:nvPr/>
        </p:nvSpPr>
        <p:spPr>
          <a:xfrm rot="8121165">
            <a:off x="722670" y="622339"/>
            <a:ext cx="376541" cy="391145"/>
          </a:xfrm>
          <a:prstGeom prst="halfFrame">
            <a:avLst>
              <a:gd name="adj1" fmla="val 11410"/>
              <a:gd name="adj2" fmla="val 10951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E5E6757-0185-4717-B999-F2926C22CF9F}"/>
              </a:ext>
            </a:extLst>
          </p:cNvPr>
          <p:cNvSpPr/>
          <p:nvPr/>
        </p:nvSpPr>
        <p:spPr>
          <a:xfrm>
            <a:off x="0" y="1238250"/>
            <a:ext cx="12192000" cy="988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75E459E-F9A9-4801-9D92-BB5D609FE124}"/>
              </a:ext>
            </a:extLst>
          </p:cNvPr>
          <p:cNvSpPr/>
          <p:nvPr/>
        </p:nvSpPr>
        <p:spPr>
          <a:xfrm>
            <a:off x="13132" y="1339892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FDB4ED2-0546-4FD9-9F69-2273B698623D}"/>
              </a:ext>
            </a:extLst>
          </p:cNvPr>
          <p:cNvSpPr/>
          <p:nvPr/>
        </p:nvSpPr>
        <p:spPr>
          <a:xfrm>
            <a:off x="1912592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BEAE918-C469-4F3E-95AE-662B71E73D41}"/>
              </a:ext>
            </a:extLst>
          </p:cNvPr>
          <p:cNvSpPr/>
          <p:nvPr/>
        </p:nvSpPr>
        <p:spPr>
          <a:xfrm>
            <a:off x="3804638" y="1334016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326CF93-D588-4F69-9C49-679912BD3049}"/>
              </a:ext>
            </a:extLst>
          </p:cNvPr>
          <p:cNvSpPr/>
          <p:nvPr/>
        </p:nvSpPr>
        <p:spPr>
          <a:xfrm>
            <a:off x="5705368" y="1334016"/>
            <a:ext cx="2519043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88D9AAA-43B6-42FA-A255-0DFCD0096054}"/>
              </a:ext>
            </a:extLst>
          </p:cNvPr>
          <p:cNvSpPr/>
          <p:nvPr/>
        </p:nvSpPr>
        <p:spPr>
          <a:xfrm>
            <a:off x="8229600" y="1334017"/>
            <a:ext cx="204000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A24D44E-82E7-4A58-B7A1-B467DF0633E7}"/>
              </a:ext>
            </a:extLst>
          </p:cNvPr>
          <p:cNvSpPr/>
          <p:nvPr/>
        </p:nvSpPr>
        <p:spPr>
          <a:xfrm>
            <a:off x="10292011" y="1334016"/>
            <a:ext cx="1886857" cy="372864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B8C2713-AC55-4C34-89E7-9C460B5B2EF9}"/>
              </a:ext>
            </a:extLst>
          </p:cNvPr>
          <p:cNvSpPr txBox="1"/>
          <p:nvPr/>
        </p:nvSpPr>
        <p:spPr>
          <a:xfrm>
            <a:off x="3799449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ALUNO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955537-412D-4B76-9520-76C8F3AD7E7D}"/>
              </a:ext>
            </a:extLst>
          </p:cNvPr>
          <p:cNvSpPr txBox="1"/>
          <p:nvPr/>
        </p:nvSpPr>
        <p:spPr>
          <a:xfrm>
            <a:off x="8309064" y="1375271"/>
            <a:ext cx="19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PARCEIRO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ABCDA96-AA70-4750-B497-1026EC96BD0F}"/>
              </a:ext>
            </a:extLst>
          </p:cNvPr>
          <p:cNvSpPr txBox="1"/>
          <p:nvPr/>
        </p:nvSpPr>
        <p:spPr>
          <a:xfrm>
            <a:off x="10269607" y="1375270"/>
            <a:ext cx="186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LOJA RECONECTAR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0493ABD-B0F7-446F-B24A-B99D7C5C7DE0}"/>
              </a:ext>
            </a:extLst>
          </p:cNvPr>
          <p:cNvSpPr txBox="1"/>
          <p:nvPr/>
        </p:nvSpPr>
        <p:spPr>
          <a:xfrm>
            <a:off x="1979483" y="1380181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9FC26D3-7284-4DAF-A411-3FC507E08E97}"/>
              </a:ext>
            </a:extLst>
          </p:cNvPr>
          <p:cNvSpPr txBox="1"/>
          <p:nvPr/>
        </p:nvSpPr>
        <p:spPr>
          <a:xfrm>
            <a:off x="5712041" y="1380180"/>
            <a:ext cx="25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DO PROFESSOR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C6F8EDA-FA09-4AD6-8F3E-085C1474E9A0}"/>
              </a:ext>
            </a:extLst>
          </p:cNvPr>
          <p:cNvSpPr txBox="1"/>
          <p:nvPr/>
        </p:nvSpPr>
        <p:spPr>
          <a:xfrm>
            <a:off x="2045" y="1397624"/>
            <a:ext cx="1895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C0A94C5-ED76-4CF0-8FA9-2BC8B283C08B}"/>
              </a:ext>
            </a:extLst>
          </p:cNvPr>
          <p:cNvSpPr/>
          <p:nvPr/>
        </p:nvSpPr>
        <p:spPr>
          <a:xfrm>
            <a:off x="9653237" y="760920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0DA8BB6-0C71-43E0-8917-17E261112511}"/>
              </a:ext>
            </a:extLst>
          </p:cNvPr>
          <p:cNvSpPr/>
          <p:nvPr/>
        </p:nvSpPr>
        <p:spPr>
          <a:xfrm>
            <a:off x="9653237" y="137275"/>
            <a:ext cx="228671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0CC1509-7B6D-4E96-8353-441C951230E4}"/>
              </a:ext>
            </a:extLst>
          </p:cNvPr>
          <p:cNvSpPr/>
          <p:nvPr/>
        </p:nvSpPr>
        <p:spPr>
          <a:xfrm>
            <a:off x="7354772" y="50265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192EC716-48B0-449D-A4B2-F528C016BB43}"/>
              </a:ext>
            </a:extLst>
          </p:cNvPr>
          <p:cNvSpPr/>
          <p:nvPr/>
        </p:nvSpPr>
        <p:spPr>
          <a:xfrm>
            <a:off x="4837229" y="502643"/>
            <a:ext cx="1886857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4B1844-1AE8-46CB-8D4F-E6A4B8519A33}"/>
              </a:ext>
            </a:extLst>
          </p:cNvPr>
          <p:cNvSpPr txBox="1"/>
          <p:nvPr/>
        </p:nvSpPr>
        <p:spPr>
          <a:xfrm>
            <a:off x="4837229" y="54646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0C20E58-7C66-45BE-BAB0-0358D2E252D2}"/>
              </a:ext>
            </a:extLst>
          </p:cNvPr>
          <p:cNvSpPr txBox="1"/>
          <p:nvPr/>
        </p:nvSpPr>
        <p:spPr>
          <a:xfrm>
            <a:off x="9894501" y="182735"/>
            <a:ext cx="23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B0EDA37-801F-4C17-9712-A921A91CFA13}"/>
              </a:ext>
            </a:extLst>
          </p:cNvPr>
          <p:cNvSpPr txBox="1"/>
          <p:nvPr/>
        </p:nvSpPr>
        <p:spPr>
          <a:xfrm>
            <a:off x="9756001" y="812358"/>
            <a:ext cx="2183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45CD454-C01A-47D2-B487-8EBFDAA2605A}"/>
              </a:ext>
            </a:extLst>
          </p:cNvPr>
          <p:cNvSpPr txBox="1"/>
          <p:nvPr/>
        </p:nvSpPr>
        <p:spPr>
          <a:xfrm>
            <a:off x="7354772" y="552356"/>
            <a:ext cx="188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</a:p>
        </p:txBody>
      </p:sp>
      <p:pic>
        <p:nvPicPr>
          <p:cNvPr id="57" name="Gráfico 56" descr="Usuário">
            <a:extLst>
              <a:ext uri="{FF2B5EF4-FFF2-40B4-BE49-F238E27FC236}">
                <a16:creationId xmlns:a16="http://schemas.microsoft.com/office/drawing/2014/main" id="{6E5EF8BD-9F3F-404A-9436-125383C8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834" y="769533"/>
            <a:ext cx="369332" cy="369332"/>
          </a:xfrm>
          <a:prstGeom prst="rect">
            <a:avLst/>
          </a:prstGeom>
        </p:spPr>
      </p:pic>
      <p:pic>
        <p:nvPicPr>
          <p:cNvPr id="58" name="Gráfico 57" descr="Chapéu de formatura">
            <a:extLst>
              <a:ext uri="{FF2B5EF4-FFF2-40B4-BE49-F238E27FC236}">
                <a16:creationId xmlns:a16="http://schemas.microsoft.com/office/drawing/2014/main" id="{23BDD817-9DEC-414C-9C75-4D7C043D9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401" y="99934"/>
            <a:ext cx="226198" cy="287327"/>
          </a:xfrm>
          <a:prstGeom prst="rect">
            <a:avLst/>
          </a:prstGeom>
        </p:spPr>
      </p:pic>
      <p:pic>
        <p:nvPicPr>
          <p:cNvPr id="59" name="Gráfico 58" descr="Usuário">
            <a:extLst>
              <a:ext uri="{FF2B5EF4-FFF2-40B4-BE49-F238E27FC236}">
                <a16:creationId xmlns:a16="http://schemas.microsoft.com/office/drawing/2014/main" id="{85D8A2C2-A050-4C40-89C6-AC9BA56E5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6001" y="185269"/>
            <a:ext cx="276999" cy="276999"/>
          </a:xfrm>
          <a:prstGeom prst="rect">
            <a:avLst/>
          </a:prstGeom>
        </p:spPr>
      </p:pic>
      <p:sp>
        <p:nvSpPr>
          <p:cNvPr id="60" name="Retângulo 59">
            <a:hlinkClick r:id="rId7" action="ppaction://hlinksldjump"/>
            <a:extLst>
              <a:ext uri="{FF2B5EF4-FFF2-40B4-BE49-F238E27FC236}">
                <a16:creationId xmlns:a16="http://schemas.microsoft.com/office/drawing/2014/main" id="{0047800D-4782-49EE-94ED-C426F6AAA16D}"/>
              </a:ext>
            </a:extLst>
          </p:cNvPr>
          <p:cNvSpPr/>
          <p:nvPr/>
        </p:nvSpPr>
        <p:spPr>
          <a:xfrm>
            <a:off x="1912592" y="1334016"/>
            <a:ext cx="1855238" cy="37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hlinkClick r:id="rId8" action="ppaction://hlinksldjump"/>
            <a:extLst>
              <a:ext uri="{FF2B5EF4-FFF2-40B4-BE49-F238E27FC236}">
                <a16:creationId xmlns:a16="http://schemas.microsoft.com/office/drawing/2014/main" id="{8A698FCE-52A5-49E2-B377-B4CC2FA716C6}"/>
              </a:ext>
            </a:extLst>
          </p:cNvPr>
          <p:cNvSpPr/>
          <p:nvPr/>
        </p:nvSpPr>
        <p:spPr>
          <a:xfrm>
            <a:off x="3799449" y="1334016"/>
            <a:ext cx="1880973" cy="369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91A861A-903E-4B31-9612-BE61AEA5D4B4}"/>
              </a:ext>
            </a:extLst>
          </p:cNvPr>
          <p:cNvSpPr/>
          <p:nvPr/>
        </p:nvSpPr>
        <p:spPr>
          <a:xfrm>
            <a:off x="9526" y="1731059"/>
            <a:ext cx="608647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134284C-E61C-4E73-887A-900E88FA00C8}"/>
              </a:ext>
            </a:extLst>
          </p:cNvPr>
          <p:cNvSpPr/>
          <p:nvPr/>
        </p:nvSpPr>
        <p:spPr>
          <a:xfrm>
            <a:off x="6105526" y="1731059"/>
            <a:ext cx="608647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A4C851B-4B26-432D-A1CC-0E8629E13451}"/>
              </a:ext>
            </a:extLst>
          </p:cNvPr>
          <p:cNvSpPr txBox="1"/>
          <p:nvPr/>
        </p:nvSpPr>
        <p:spPr>
          <a:xfrm>
            <a:off x="1963753" y="1739163"/>
            <a:ext cx="246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 DOS ALUNOS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D57907F-77E8-441B-B030-EF0C429EE8EB}"/>
              </a:ext>
            </a:extLst>
          </p:cNvPr>
          <p:cNvSpPr txBox="1"/>
          <p:nvPr/>
        </p:nvSpPr>
        <p:spPr>
          <a:xfrm>
            <a:off x="8459126" y="1769236"/>
            <a:ext cx="384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MATÉRIAS</a:t>
            </a:r>
          </a:p>
        </p:txBody>
      </p:sp>
    </p:spTree>
    <p:extLst>
      <p:ext uri="{BB962C8B-B14F-4D97-AF65-F5344CB8AC3E}">
        <p14:creationId xmlns:p14="http://schemas.microsoft.com/office/powerpoint/2010/main" val="2151648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426</Words>
  <Application>Microsoft Office PowerPoint</Application>
  <PresentationFormat>Widescreen</PresentationFormat>
  <Paragraphs>155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</dc:creator>
  <cp:lastModifiedBy>Larissa</cp:lastModifiedBy>
  <cp:revision>40</cp:revision>
  <dcterms:created xsi:type="dcterms:W3CDTF">2022-06-15T20:53:07Z</dcterms:created>
  <dcterms:modified xsi:type="dcterms:W3CDTF">2022-07-05T00:04:22Z</dcterms:modified>
</cp:coreProperties>
</file>