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con Rapid" userId="c360369e2b5160b6" providerId="LiveId" clId="{56E16048-63E7-4782-9A67-343507FFEE8E}"/>
    <pc:docChg chg="undo redo custSel addSld modSld sldOrd">
      <pc:chgData name="Recon Rapid" userId="c360369e2b5160b6" providerId="LiveId" clId="{56E16048-63E7-4782-9A67-343507FFEE8E}" dt="2017-11-02T00:43:17.247" v="4534" actId="20577"/>
      <pc:docMkLst>
        <pc:docMk/>
      </pc:docMkLst>
      <pc:sldChg chg="modSp">
        <pc:chgData name="Recon Rapid" userId="c360369e2b5160b6" providerId="LiveId" clId="{56E16048-63E7-4782-9A67-343507FFEE8E}" dt="2017-11-01T23:42:42.050" v="3373" actId="20577"/>
        <pc:sldMkLst>
          <pc:docMk/>
          <pc:sldMk cId="1544019992" sldId="256"/>
        </pc:sldMkLst>
        <pc:spChg chg="mod">
          <ac:chgData name="Recon Rapid" userId="c360369e2b5160b6" providerId="LiveId" clId="{56E16048-63E7-4782-9A67-343507FFEE8E}" dt="2017-11-01T23:42:42.050" v="3373" actId="20577"/>
          <ac:spMkLst>
            <pc:docMk/>
            <pc:sldMk cId="1544019992" sldId="256"/>
            <ac:spMk id="2" creationId="{AD3D988D-E3A5-4C11-80A4-334E99318294}"/>
          </ac:spMkLst>
        </pc:spChg>
      </pc:sldChg>
      <pc:sldChg chg="addSp delSp modSp mod ord setBg setClrOvrMap">
        <pc:chgData name="Recon Rapid" userId="c360369e2b5160b6" providerId="LiveId" clId="{56E16048-63E7-4782-9A67-343507FFEE8E}" dt="2017-10-30T02:03:56.106" v="807" actId="26606"/>
        <pc:sldMkLst>
          <pc:docMk/>
          <pc:sldMk cId="3233230360" sldId="257"/>
        </pc:sldMkLst>
        <pc:spChg chg="mod">
          <ac:chgData name="Recon Rapid" userId="c360369e2b5160b6" providerId="LiveId" clId="{56E16048-63E7-4782-9A67-343507FFEE8E}" dt="2017-10-29T23:46:04.558" v="107" actId="26606"/>
          <ac:spMkLst>
            <pc:docMk/>
            <pc:sldMk cId="3233230360" sldId="257"/>
            <ac:spMk id="2" creationId="{A0F6D530-A516-444C-BBFE-9B499FD8C185}"/>
          </ac:spMkLst>
        </pc:spChg>
        <pc:spChg chg="mod">
          <ac:chgData name="Recon Rapid" userId="c360369e2b5160b6" providerId="LiveId" clId="{56E16048-63E7-4782-9A67-343507FFEE8E}" dt="2017-10-29T23:46:04.558" v="107" actId="26606"/>
          <ac:spMkLst>
            <pc:docMk/>
            <pc:sldMk cId="3233230360" sldId="257"/>
            <ac:spMk id="3" creationId="{9F25693A-7826-434B-A0B3-5B17F1ACEDE6}"/>
          </ac:spMkLst>
        </pc:spChg>
        <pc:spChg chg="add del">
          <ac:chgData name="Recon Rapid" userId="c360369e2b5160b6" providerId="LiveId" clId="{56E16048-63E7-4782-9A67-343507FFEE8E}" dt="2017-10-29T23:46:02.764" v="102" actId="26606"/>
          <ac:spMkLst>
            <pc:docMk/>
            <pc:sldMk cId="3233230360" sldId="257"/>
            <ac:spMk id="5" creationId="{854C4829-CF39-4CF4-973E-6F5A32F80A25}"/>
          </ac:spMkLst>
        </pc:spChg>
        <pc:spChg chg="add del">
          <ac:chgData name="Recon Rapid" userId="c360369e2b5160b6" providerId="LiveId" clId="{56E16048-63E7-4782-9A67-343507FFEE8E}" dt="2017-10-29T23:46:03.680" v="104" actId="26606"/>
          <ac:spMkLst>
            <pc:docMk/>
            <pc:sldMk cId="3233230360" sldId="257"/>
            <ac:spMk id="7" creationId="{AD6F6937-3B5A-4391-9F37-58A571B362A9}"/>
          </ac:spMkLst>
        </pc:spChg>
        <pc:spChg chg="add del">
          <ac:chgData name="Recon Rapid" userId="c360369e2b5160b6" providerId="LiveId" clId="{56E16048-63E7-4782-9A67-343507FFEE8E}" dt="2017-10-29T23:46:00.043" v="98" actId="26606"/>
          <ac:spMkLst>
            <pc:docMk/>
            <pc:sldMk cId="3233230360" sldId="257"/>
            <ac:spMk id="8" creationId="{AD6F6937-3B5A-4391-9F37-58A571B362A9}"/>
          </ac:spMkLst>
        </pc:spChg>
        <pc:spChg chg="add del">
          <ac:chgData name="Recon Rapid" userId="c360369e2b5160b6" providerId="LiveId" clId="{56E16048-63E7-4782-9A67-343507FFEE8E}" dt="2017-10-29T23:46:04.553" v="106" actId="26606"/>
          <ac:spMkLst>
            <pc:docMk/>
            <pc:sldMk cId="3233230360" sldId="257"/>
            <ac:spMk id="9" creationId="{6FE3A536-71BE-44C0-839D-5F8F056A25FD}"/>
          </ac:spMkLst>
        </pc:spChg>
        <pc:spChg chg="add">
          <ac:chgData name="Recon Rapid" userId="c360369e2b5160b6" providerId="LiveId" clId="{56E16048-63E7-4782-9A67-343507FFEE8E}" dt="2017-10-29T23:46:04.558" v="107" actId="26606"/>
          <ac:spMkLst>
            <pc:docMk/>
            <pc:sldMk cId="3233230360" sldId="257"/>
            <ac:spMk id="11" creationId="{AD6F6937-3B5A-4391-9F37-58A571B362A9}"/>
          </ac:spMkLst>
        </pc:spChg>
      </pc:sldChg>
      <pc:sldChg chg="addSp delSp modSp mod ord setBg">
        <pc:chgData name="Recon Rapid" userId="c360369e2b5160b6" providerId="LiveId" clId="{56E16048-63E7-4782-9A67-343507FFEE8E}" dt="2017-11-02T00:28:48.393" v="3472" actId="26606"/>
        <pc:sldMkLst>
          <pc:docMk/>
          <pc:sldMk cId="1583141306" sldId="258"/>
        </pc:sldMkLst>
        <pc:spChg chg="mod">
          <ac:chgData name="Recon Rapid" userId="c360369e2b5160b6" providerId="LiveId" clId="{56E16048-63E7-4782-9A67-343507FFEE8E}" dt="2017-11-02T00:28:48.393" v="3472" actId="26606"/>
          <ac:spMkLst>
            <pc:docMk/>
            <pc:sldMk cId="1583141306" sldId="258"/>
            <ac:spMk id="2" creationId="{4354BE51-F8C2-4514-AD5A-B92C81FE7CEF}"/>
          </ac:spMkLst>
        </pc:spChg>
        <pc:spChg chg="mod">
          <ac:chgData name="Recon Rapid" userId="c360369e2b5160b6" providerId="LiveId" clId="{56E16048-63E7-4782-9A67-343507FFEE8E}" dt="2017-11-02T00:28:48.393" v="3472" actId="26606"/>
          <ac:spMkLst>
            <pc:docMk/>
            <pc:sldMk cId="1583141306" sldId="258"/>
            <ac:spMk id="3" creationId="{7CDFB5FD-B449-4234-9B61-7E1178FD5CF0}"/>
          </ac:spMkLst>
        </pc:spChg>
        <pc:spChg chg="add del">
          <ac:chgData name="Recon Rapid" userId="c360369e2b5160b6" providerId="LiveId" clId="{56E16048-63E7-4782-9A67-343507FFEE8E}" dt="2017-11-02T00:28:43.298" v="3466" actId="26606"/>
          <ac:spMkLst>
            <pc:docMk/>
            <pc:sldMk cId="1583141306" sldId="258"/>
            <ac:spMk id="8" creationId="{AD6F6937-3B5A-4391-9F37-58A571B362A9}"/>
          </ac:spMkLst>
        </pc:spChg>
        <pc:spChg chg="add del">
          <ac:chgData name="Recon Rapid" userId="c360369e2b5160b6" providerId="LiveId" clId="{56E16048-63E7-4782-9A67-343507FFEE8E}" dt="2017-11-02T00:28:44.388" v="3468" actId="26606"/>
          <ac:spMkLst>
            <pc:docMk/>
            <pc:sldMk cId="1583141306" sldId="258"/>
            <ac:spMk id="10" creationId="{AD6F6937-3B5A-4391-9F37-58A571B362A9}"/>
          </ac:spMkLst>
        </pc:spChg>
        <pc:spChg chg="add del">
          <ac:chgData name="Recon Rapid" userId="c360369e2b5160b6" providerId="LiveId" clId="{56E16048-63E7-4782-9A67-343507FFEE8E}" dt="2017-11-02T00:28:44.388" v="3468" actId="26606"/>
          <ac:spMkLst>
            <pc:docMk/>
            <pc:sldMk cId="1583141306" sldId="258"/>
            <ac:spMk id="11" creationId="{110524E9-E361-435E-93CC-D891398D1EE8}"/>
          </ac:spMkLst>
        </pc:spChg>
        <pc:spChg chg="add del">
          <ac:chgData name="Recon Rapid" userId="c360369e2b5160b6" providerId="LiveId" clId="{56E16048-63E7-4782-9A67-343507FFEE8E}" dt="2017-11-02T00:28:44.388" v="3468" actId="26606"/>
          <ac:spMkLst>
            <pc:docMk/>
            <pc:sldMk cId="1583141306" sldId="258"/>
            <ac:spMk id="12" creationId="{C962AC3C-FEB4-4C6A-8CA6-D570CD0098A9}"/>
          </ac:spMkLst>
        </pc:spChg>
        <pc:cxnChg chg="add del">
          <ac:chgData name="Recon Rapid" userId="c360369e2b5160b6" providerId="LiveId" clId="{56E16048-63E7-4782-9A67-343507FFEE8E}" dt="2017-11-02T00:28:46.303" v="3470" actId="26606"/>
          <ac:cxnSpMkLst>
            <pc:docMk/>
            <pc:sldMk cId="1583141306" sldId="258"/>
            <ac:cxnSpMk id="14" creationId="{07BC4E14-913C-46C0-ABF7-BDDAEC08A367}"/>
          </ac:cxnSpMkLst>
        </pc:cxnChg>
      </pc:sldChg>
      <pc:sldChg chg="addSp delSp modSp mod ord setBg">
        <pc:chgData name="Recon Rapid" userId="c360369e2b5160b6" providerId="LiveId" clId="{56E16048-63E7-4782-9A67-343507FFEE8E}" dt="2017-11-02T00:28:30.264" v="3464" actId="313"/>
        <pc:sldMkLst>
          <pc:docMk/>
          <pc:sldMk cId="2791621099" sldId="259"/>
        </pc:sldMkLst>
        <pc:spChg chg="mod">
          <ac:chgData name="Recon Rapid" userId="c360369e2b5160b6" providerId="LiveId" clId="{56E16048-63E7-4782-9A67-343507FFEE8E}" dt="2017-11-01T23:05:55.780" v="952" actId="26606"/>
          <ac:spMkLst>
            <pc:docMk/>
            <pc:sldMk cId="2791621099" sldId="259"/>
            <ac:spMk id="2" creationId="{EB44958F-F054-4879-AA15-E96506645435}"/>
          </ac:spMkLst>
        </pc:spChg>
        <pc:spChg chg="add del">
          <ac:chgData name="Recon Rapid" userId="c360369e2b5160b6" providerId="LiveId" clId="{56E16048-63E7-4782-9A67-343507FFEE8E}" dt="2017-10-29T00:14:14.470" v="46" actId="26606"/>
          <ac:spMkLst>
            <pc:docMk/>
            <pc:sldMk cId="2791621099" sldId="259"/>
            <ac:spMk id="10" creationId="{67218665-EA77-40EC-8172-4F17E2DEDB3D}"/>
          </ac:spMkLst>
        </pc:spChg>
        <pc:spChg chg="add del">
          <ac:chgData name="Recon Rapid" userId="c360369e2b5160b6" providerId="LiveId" clId="{56E16048-63E7-4782-9A67-343507FFEE8E}" dt="2017-10-29T00:14:16.138" v="50" actId="26606"/>
          <ac:spMkLst>
            <pc:docMk/>
            <pc:sldMk cId="2791621099" sldId="259"/>
            <ac:spMk id="29" creationId="{788D80A3-503A-400A-9D7F-99EC3CE0654D}"/>
          </ac:spMkLst>
        </pc:spChg>
        <pc:spChg chg="add del mod">
          <ac:chgData name="Recon Rapid" userId="c360369e2b5160b6" providerId="LiveId" clId="{56E16048-63E7-4782-9A67-343507FFEE8E}" dt="2017-10-29T00:14:29.521" v="73" actId="26606"/>
          <ac:spMkLst>
            <pc:docMk/>
            <pc:sldMk cId="2791621099" sldId="259"/>
            <ac:spMk id="43" creationId="{D76A0B10-DCEA-490D-99BA-A323ADFA10F4}"/>
          </ac:spMkLst>
        </pc:spChg>
        <pc:spChg chg="add del">
          <ac:chgData name="Recon Rapid" userId="c360369e2b5160b6" providerId="LiveId" clId="{56E16048-63E7-4782-9A67-343507FFEE8E}" dt="2017-11-01T23:05:55.780" v="952" actId="26606"/>
          <ac:spMkLst>
            <pc:docMk/>
            <pc:sldMk cId="2791621099" sldId="259"/>
            <ac:spMk id="47" creationId="{8E7CFAA6-1DBB-43B0-BD82-2FB83CF4E4A4}"/>
          </ac:spMkLst>
        </pc:spChg>
        <pc:graphicFrameChg chg="add del">
          <ac:chgData name="Recon Rapid" userId="c360369e2b5160b6" providerId="LiveId" clId="{56E16048-63E7-4782-9A67-343507FFEE8E}" dt="2017-10-29T00:13:59.841" v="2" actId="26606"/>
          <ac:graphicFrameMkLst>
            <pc:docMk/>
            <pc:sldMk cId="2791621099" sldId="259"/>
            <ac:graphicFrameMk id="5" creationId="{00000000-0000-0000-0000-000000000000}"/>
          </ac:graphicFrameMkLst>
        </pc:graphicFrameChg>
        <pc:graphicFrameChg chg="add del">
          <ac:chgData name="Recon Rapid" userId="c360369e2b5160b6" providerId="LiveId" clId="{56E16048-63E7-4782-9A67-343507FFEE8E}" dt="2017-10-29T00:14:01.324" v="6" actId="26606"/>
          <ac:graphicFrameMkLst>
            <pc:docMk/>
            <pc:sldMk cId="2791621099" sldId="259"/>
            <ac:graphicFrameMk id="7" creationId="{00000000-0000-0000-0000-000000000000}"/>
          </ac:graphicFrameMkLst>
        </pc:graphicFrameChg>
        <pc:graphicFrameChg chg="add del">
          <ac:chgData name="Recon Rapid" userId="c360369e2b5160b6" providerId="LiveId" clId="{56E16048-63E7-4782-9A67-343507FFEE8E}" dt="2017-10-29T00:14:01.863" v="10" actId="26606"/>
          <ac:graphicFrameMkLst>
            <pc:docMk/>
            <pc:sldMk cId="2791621099" sldId="259"/>
            <ac:graphicFrameMk id="9" creationId="{00000000-0000-0000-0000-000000000000}"/>
          </ac:graphicFrameMkLst>
        </pc:graphicFrameChg>
        <pc:graphicFrameChg chg="add del">
          <ac:chgData name="Recon Rapid" userId="c360369e2b5160b6" providerId="LiveId" clId="{56E16048-63E7-4782-9A67-343507FFEE8E}" dt="2017-10-29T00:14:03.137" v="14" actId="26606"/>
          <ac:graphicFrameMkLst>
            <pc:docMk/>
            <pc:sldMk cId="2791621099" sldId="259"/>
            <ac:graphicFrameMk id="11" creationId="{00000000-0000-0000-0000-000000000000}"/>
          </ac:graphicFrameMkLst>
        </pc:graphicFrameChg>
        <pc:graphicFrameChg chg="add del">
          <ac:chgData name="Recon Rapid" userId="c360369e2b5160b6" providerId="LiveId" clId="{56E16048-63E7-4782-9A67-343507FFEE8E}" dt="2017-10-29T00:14:05.437" v="18" actId="26606"/>
          <ac:graphicFrameMkLst>
            <pc:docMk/>
            <pc:sldMk cId="2791621099" sldId="259"/>
            <ac:graphicFrameMk id="13" creationId="{00000000-0000-0000-0000-000000000000}"/>
          </ac:graphicFrameMkLst>
        </pc:graphicFrameChg>
        <pc:graphicFrameChg chg="add del">
          <ac:chgData name="Recon Rapid" userId="c360369e2b5160b6" providerId="LiveId" clId="{56E16048-63E7-4782-9A67-343507FFEE8E}" dt="2017-10-29T00:14:05.993" v="22" actId="26606"/>
          <ac:graphicFrameMkLst>
            <pc:docMk/>
            <pc:sldMk cId="2791621099" sldId="259"/>
            <ac:graphicFrameMk id="15" creationId="{00000000-0000-0000-0000-000000000000}"/>
          </ac:graphicFrameMkLst>
        </pc:graphicFrameChg>
        <pc:graphicFrameChg chg="add del">
          <ac:chgData name="Recon Rapid" userId="c360369e2b5160b6" providerId="LiveId" clId="{56E16048-63E7-4782-9A67-343507FFEE8E}" dt="2017-10-29T00:14:06.640" v="26" actId="26606"/>
          <ac:graphicFrameMkLst>
            <pc:docMk/>
            <pc:sldMk cId="2791621099" sldId="259"/>
            <ac:graphicFrameMk id="17" creationId="{00000000-0000-0000-0000-000000000000}"/>
          </ac:graphicFrameMkLst>
        </pc:graphicFrameChg>
        <pc:graphicFrameChg chg="add del">
          <ac:chgData name="Recon Rapid" userId="c360369e2b5160b6" providerId="LiveId" clId="{56E16048-63E7-4782-9A67-343507FFEE8E}" dt="2017-10-29T00:14:09.120" v="30" actId="26606"/>
          <ac:graphicFrameMkLst>
            <pc:docMk/>
            <pc:sldMk cId="2791621099" sldId="259"/>
            <ac:graphicFrameMk id="19" creationId="{00000000-0000-0000-0000-000000000000}"/>
          </ac:graphicFrameMkLst>
        </pc:graphicFrameChg>
        <pc:graphicFrameChg chg="add del">
          <ac:chgData name="Recon Rapid" userId="c360369e2b5160b6" providerId="LiveId" clId="{56E16048-63E7-4782-9A67-343507FFEE8E}" dt="2017-10-29T00:14:10.081" v="34" actId="26606"/>
          <ac:graphicFrameMkLst>
            <pc:docMk/>
            <pc:sldMk cId="2791621099" sldId="259"/>
            <ac:graphicFrameMk id="21" creationId="{00000000-0000-0000-0000-000000000000}"/>
          </ac:graphicFrameMkLst>
        </pc:graphicFrameChg>
        <pc:graphicFrameChg chg="add del">
          <ac:chgData name="Recon Rapid" userId="c360369e2b5160b6" providerId="LiveId" clId="{56E16048-63E7-4782-9A67-343507FFEE8E}" dt="2017-10-29T00:14:12.235" v="38" actId="26606"/>
          <ac:graphicFrameMkLst>
            <pc:docMk/>
            <pc:sldMk cId="2791621099" sldId="259"/>
            <ac:graphicFrameMk id="23" creationId="{00000000-0000-0000-0000-000000000000}"/>
          </ac:graphicFrameMkLst>
        </pc:graphicFrameChg>
        <pc:graphicFrameChg chg="add del">
          <ac:chgData name="Recon Rapid" userId="c360369e2b5160b6" providerId="LiveId" clId="{56E16048-63E7-4782-9A67-343507FFEE8E}" dt="2017-10-29T00:14:13.449" v="42" actId="26606"/>
          <ac:graphicFrameMkLst>
            <pc:docMk/>
            <pc:sldMk cId="2791621099" sldId="259"/>
            <ac:graphicFrameMk id="25" creationId="{00000000-0000-0000-0000-000000000000}"/>
          </ac:graphicFrameMkLst>
        </pc:graphicFrameChg>
        <pc:graphicFrameChg chg="add del">
          <ac:chgData name="Recon Rapid" userId="c360369e2b5160b6" providerId="LiveId" clId="{56E16048-63E7-4782-9A67-343507FFEE8E}" dt="2017-10-29T00:14:14.470" v="46" actId="26606"/>
          <ac:graphicFrameMkLst>
            <pc:docMk/>
            <pc:sldMk cId="2791621099" sldId="259"/>
            <ac:graphicFrameMk id="27" creationId="{00000000-0000-0000-0000-000000000000}"/>
          </ac:graphicFrameMkLst>
        </pc:graphicFrameChg>
        <pc:graphicFrameChg chg="add del">
          <ac:chgData name="Recon Rapid" userId="c360369e2b5160b6" providerId="LiveId" clId="{56E16048-63E7-4782-9A67-343507FFEE8E}" dt="2017-10-29T00:14:16.138" v="50" actId="26606"/>
          <ac:graphicFrameMkLst>
            <pc:docMk/>
            <pc:sldMk cId="2791621099" sldId="259"/>
            <ac:graphicFrameMk id="30" creationId="{00000000-0000-0000-0000-000000000000}"/>
          </ac:graphicFrameMkLst>
        </pc:graphicFrameChg>
        <pc:graphicFrameChg chg="add del">
          <ac:chgData name="Recon Rapid" userId="c360369e2b5160b6" providerId="LiveId" clId="{56E16048-63E7-4782-9A67-343507FFEE8E}" dt="2017-10-29T00:14:26.377" v="54" actId="26606"/>
          <ac:graphicFrameMkLst>
            <pc:docMk/>
            <pc:sldMk cId="2791621099" sldId="259"/>
            <ac:graphicFrameMk id="32" creationId="{00000000-0000-0000-0000-000000000000}"/>
          </ac:graphicFrameMkLst>
        </pc:graphicFrameChg>
        <pc:graphicFrameChg chg="add del">
          <ac:chgData name="Recon Rapid" userId="c360369e2b5160b6" providerId="LiveId" clId="{56E16048-63E7-4782-9A67-343507FFEE8E}" dt="2017-10-29T00:14:28.141" v="58" actId="26606"/>
          <ac:graphicFrameMkLst>
            <pc:docMk/>
            <pc:sldMk cId="2791621099" sldId="259"/>
            <ac:graphicFrameMk id="34" creationId="{00000000-0000-0000-0000-000000000000}"/>
          </ac:graphicFrameMkLst>
        </pc:graphicFrameChg>
        <pc:graphicFrameChg chg="add del">
          <ac:chgData name="Recon Rapid" userId="c360369e2b5160b6" providerId="LiveId" clId="{56E16048-63E7-4782-9A67-343507FFEE8E}" dt="2017-10-29T00:14:28.609" v="62" actId="26606"/>
          <ac:graphicFrameMkLst>
            <pc:docMk/>
            <pc:sldMk cId="2791621099" sldId="259"/>
            <ac:graphicFrameMk id="36" creationId="{00000000-0000-0000-0000-000000000000}"/>
          </ac:graphicFrameMkLst>
        </pc:graphicFrameChg>
        <pc:graphicFrameChg chg="add del">
          <ac:chgData name="Recon Rapid" userId="c360369e2b5160b6" providerId="LiveId" clId="{56E16048-63E7-4782-9A67-343507FFEE8E}" dt="2017-10-29T00:14:29.048" v="66" actId="26606"/>
          <ac:graphicFrameMkLst>
            <pc:docMk/>
            <pc:sldMk cId="2791621099" sldId="259"/>
            <ac:graphicFrameMk id="38" creationId="{00000000-0000-0000-0000-000000000000}"/>
          </ac:graphicFrameMkLst>
        </pc:graphicFrameChg>
        <pc:graphicFrameChg chg="add del">
          <ac:chgData name="Recon Rapid" userId="c360369e2b5160b6" providerId="LiveId" clId="{56E16048-63E7-4782-9A67-343507FFEE8E}" dt="2017-10-29T00:14:29.498" v="70" actId="26606"/>
          <ac:graphicFrameMkLst>
            <pc:docMk/>
            <pc:sldMk cId="2791621099" sldId="259"/>
            <ac:graphicFrameMk id="40" creationId="{00000000-0000-0000-0000-000000000000}"/>
          </ac:graphicFrameMkLst>
        </pc:graphicFrameChg>
        <pc:graphicFrameChg chg="add mod modGraphic">
          <ac:chgData name="Recon Rapid" userId="c360369e2b5160b6" providerId="LiveId" clId="{56E16048-63E7-4782-9A67-343507FFEE8E}" dt="2017-11-02T00:28:30.264" v="3464" actId="313"/>
          <ac:graphicFrameMkLst>
            <pc:docMk/>
            <pc:sldMk cId="2791621099" sldId="259"/>
            <ac:graphicFrameMk id="42" creationId="{00000000-0000-0000-0000-000000000000}"/>
          </ac:graphicFrameMkLst>
        </pc:graphicFrameChg>
      </pc:sldChg>
      <pc:sldChg chg="modSp add">
        <pc:chgData name="Recon Rapid" userId="c360369e2b5160b6" providerId="LiveId" clId="{56E16048-63E7-4782-9A67-343507FFEE8E}" dt="2017-11-02T00:43:17.247" v="4534" actId="20577"/>
        <pc:sldMkLst>
          <pc:docMk/>
          <pc:sldMk cId="1698795042" sldId="260"/>
        </pc:sldMkLst>
        <pc:spChg chg="mod">
          <ac:chgData name="Recon Rapid" userId="c360369e2b5160b6" providerId="LiveId" clId="{56E16048-63E7-4782-9A67-343507FFEE8E}" dt="2017-10-29T00:15:37.741" v="87" actId="20577"/>
          <ac:spMkLst>
            <pc:docMk/>
            <pc:sldMk cId="1698795042" sldId="260"/>
            <ac:spMk id="2" creationId="{61B8D43C-C1F3-4B5C-9EF8-C9FFC3C3959E}"/>
          </ac:spMkLst>
        </pc:spChg>
        <pc:spChg chg="mod">
          <ac:chgData name="Recon Rapid" userId="c360369e2b5160b6" providerId="LiveId" clId="{56E16048-63E7-4782-9A67-343507FFEE8E}" dt="2017-11-02T00:43:17.247" v="4534" actId="20577"/>
          <ac:spMkLst>
            <pc:docMk/>
            <pc:sldMk cId="1698795042" sldId="260"/>
            <ac:spMk id="3" creationId="{37C11592-EF0E-46C2-8F10-C8BF94AF0437}"/>
          </ac:spMkLst>
        </pc:spChg>
      </pc:sldChg>
      <pc:sldChg chg="addSp delSp modSp add mod setBg">
        <pc:chgData name="Recon Rapid" userId="c360369e2b5160b6" providerId="LiveId" clId="{56E16048-63E7-4782-9A67-343507FFEE8E}" dt="2017-11-01T23:16:07.657" v="2383" actId="20577"/>
        <pc:sldMkLst>
          <pc:docMk/>
          <pc:sldMk cId="706520925" sldId="261"/>
        </pc:sldMkLst>
        <pc:spChg chg="mod">
          <ac:chgData name="Recon Rapid" userId="c360369e2b5160b6" providerId="LiveId" clId="{56E16048-63E7-4782-9A67-343507FFEE8E}" dt="2017-10-30T02:03:37.147" v="801" actId="26606"/>
          <ac:spMkLst>
            <pc:docMk/>
            <pc:sldMk cId="706520925" sldId="261"/>
            <ac:spMk id="2" creationId="{40674669-6BA2-4308-AAC9-BAA3C5A7AB61}"/>
          </ac:spMkLst>
        </pc:spChg>
        <pc:spChg chg="del mod">
          <ac:chgData name="Recon Rapid" userId="c360369e2b5160b6" providerId="LiveId" clId="{56E16048-63E7-4782-9A67-343507FFEE8E}" dt="2017-10-30T01:58:01.806" v="124" actId="20577"/>
          <ac:spMkLst>
            <pc:docMk/>
            <pc:sldMk cId="706520925" sldId="261"/>
            <ac:spMk id="3" creationId="{D8868AB3-1527-46DD-BAF5-3784E8FBEB9A}"/>
          </ac:spMkLst>
        </pc:spChg>
        <pc:spChg chg="add del mod">
          <ac:chgData name="Recon Rapid" userId="c360369e2b5160b6" providerId="LiveId" clId="{56E16048-63E7-4782-9A67-343507FFEE8E}" dt="2017-10-30T01:58:01.806" v="124" actId="20577"/>
          <ac:spMkLst>
            <pc:docMk/>
            <pc:sldMk cId="706520925" sldId="261"/>
            <ac:spMk id="4" creationId="{A2C0AB8A-9D6D-47AF-8F24-0294E511FD5C}"/>
          </ac:spMkLst>
        </pc:spChg>
        <pc:spChg chg="add del mod">
          <ac:chgData name="Recon Rapid" userId="c360369e2b5160b6" providerId="LiveId" clId="{56E16048-63E7-4782-9A67-343507FFEE8E}" dt="2017-11-01T23:16:07.657" v="2383" actId="20577"/>
          <ac:spMkLst>
            <pc:docMk/>
            <pc:sldMk cId="706520925" sldId="261"/>
            <ac:spMk id="5" creationId="{9616DDDD-F4EE-47EB-8006-5E056576E4E2}"/>
          </ac:spMkLst>
        </pc:spChg>
        <pc:spChg chg="add del">
          <ac:chgData name="Recon Rapid" userId="c360369e2b5160b6" providerId="LiveId" clId="{56E16048-63E7-4782-9A67-343507FFEE8E}" dt="2017-10-30T02:03:12.856" v="737" actId="26606"/>
          <ac:spMkLst>
            <pc:docMk/>
            <pc:sldMk cId="706520925" sldId="261"/>
            <ac:spMk id="12" creationId="{8E7CFAA6-1DBB-43B0-BD82-2FB83CF4E4A4}"/>
          </ac:spMkLst>
        </pc:spChg>
        <pc:spChg chg="add del">
          <ac:chgData name="Recon Rapid" userId="c360369e2b5160b6" providerId="LiveId" clId="{56E16048-63E7-4782-9A67-343507FFEE8E}" dt="2017-10-30T02:03:18.952" v="765" actId="26606"/>
          <ac:spMkLst>
            <pc:docMk/>
            <pc:sldMk cId="706520925" sldId="261"/>
            <ac:spMk id="26" creationId="{67218665-EA77-40EC-8172-4F17E2DEDB3D}"/>
          </ac:spMkLst>
        </pc:spChg>
        <pc:spChg chg="add del">
          <ac:chgData name="Recon Rapid" userId="c360369e2b5160b6" providerId="LiveId" clId="{56E16048-63E7-4782-9A67-343507FFEE8E}" dt="2017-10-30T02:03:23.175" v="781" actId="26606"/>
          <ac:spMkLst>
            <pc:docMk/>
            <pc:sldMk cId="706520925" sldId="261"/>
            <ac:spMk id="35" creationId="{8E7CFAA6-1DBB-43B0-BD82-2FB83CF4E4A4}"/>
          </ac:spMkLst>
        </pc:spChg>
        <pc:spChg chg="add del">
          <ac:chgData name="Recon Rapid" userId="c360369e2b5160b6" providerId="LiveId" clId="{56E16048-63E7-4782-9A67-343507FFEE8E}" dt="2017-10-30T02:03:30.191" v="786" actId="26606"/>
          <ac:spMkLst>
            <pc:docMk/>
            <pc:sldMk cId="706520925" sldId="261"/>
            <ac:spMk id="43" creationId="{8E7CFAA6-1DBB-43B0-BD82-2FB83CF4E4A4}"/>
          </ac:spMkLst>
        </pc:spChg>
        <pc:graphicFrameChg chg="add del">
          <ac:chgData name="Recon Rapid" userId="c360369e2b5160b6" providerId="LiveId" clId="{56E16048-63E7-4782-9A67-343507FFEE8E}" dt="2017-10-30T02:03:10.155" v="729" actId="26606"/>
          <ac:graphicFrameMkLst>
            <pc:docMk/>
            <pc:sldMk cId="706520925" sldId="261"/>
            <ac:graphicFrameMk id="7" creationId="{00000000-0000-0000-0000-000000000000}"/>
          </ac:graphicFrameMkLst>
        </pc:graphicFrameChg>
        <pc:graphicFrameChg chg="add del">
          <ac:chgData name="Recon Rapid" userId="c360369e2b5160b6" providerId="LiveId" clId="{56E16048-63E7-4782-9A67-343507FFEE8E}" dt="2017-10-30T02:03:10.578" v="733" actId="26606"/>
          <ac:graphicFrameMkLst>
            <pc:docMk/>
            <pc:sldMk cId="706520925" sldId="261"/>
            <ac:graphicFrameMk id="9" creationId="{00000000-0000-0000-0000-000000000000}"/>
          </ac:graphicFrameMkLst>
        </pc:graphicFrameChg>
        <pc:graphicFrameChg chg="add del">
          <ac:chgData name="Recon Rapid" userId="c360369e2b5160b6" providerId="LiveId" clId="{56E16048-63E7-4782-9A67-343507FFEE8E}" dt="2017-10-30T02:03:12.856" v="737" actId="26606"/>
          <ac:graphicFrameMkLst>
            <pc:docMk/>
            <pc:sldMk cId="706520925" sldId="261"/>
            <ac:graphicFrameMk id="11" creationId="{00000000-0000-0000-0000-000000000000}"/>
          </ac:graphicFrameMkLst>
        </pc:graphicFrameChg>
        <pc:graphicFrameChg chg="add del">
          <ac:chgData name="Recon Rapid" userId="c360369e2b5160b6" providerId="LiveId" clId="{56E16048-63E7-4782-9A67-343507FFEE8E}" dt="2017-10-30T02:03:14.162" v="741" actId="26606"/>
          <ac:graphicFrameMkLst>
            <pc:docMk/>
            <pc:sldMk cId="706520925" sldId="261"/>
            <ac:graphicFrameMk id="14" creationId="{00000000-0000-0000-0000-000000000000}"/>
          </ac:graphicFrameMkLst>
        </pc:graphicFrameChg>
        <pc:graphicFrameChg chg="add del">
          <ac:chgData name="Recon Rapid" userId="c360369e2b5160b6" providerId="LiveId" clId="{56E16048-63E7-4782-9A67-343507FFEE8E}" dt="2017-10-30T02:03:15.219" v="745" actId="26606"/>
          <ac:graphicFrameMkLst>
            <pc:docMk/>
            <pc:sldMk cId="706520925" sldId="261"/>
            <ac:graphicFrameMk id="16" creationId="{00000000-0000-0000-0000-000000000000}"/>
          </ac:graphicFrameMkLst>
        </pc:graphicFrameChg>
        <pc:graphicFrameChg chg="add del">
          <ac:chgData name="Recon Rapid" userId="c360369e2b5160b6" providerId="LiveId" clId="{56E16048-63E7-4782-9A67-343507FFEE8E}" dt="2017-10-30T02:03:15.644" v="749" actId="26606"/>
          <ac:graphicFrameMkLst>
            <pc:docMk/>
            <pc:sldMk cId="706520925" sldId="261"/>
            <ac:graphicFrameMk id="18" creationId="{00000000-0000-0000-0000-000000000000}"/>
          </ac:graphicFrameMkLst>
        </pc:graphicFrameChg>
        <pc:graphicFrameChg chg="add del">
          <ac:chgData name="Recon Rapid" userId="c360369e2b5160b6" providerId="LiveId" clId="{56E16048-63E7-4782-9A67-343507FFEE8E}" dt="2017-10-30T02:03:16.576" v="753" actId="26606"/>
          <ac:graphicFrameMkLst>
            <pc:docMk/>
            <pc:sldMk cId="706520925" sldId="261"/>
            <ac:graphicFrameMk id="20" creationId="{00000000-0000-0000-0000-000000000000}"/>
          </ac:graphicFrameMkLst>
        </pc:graphicFrameChg>
        <pc:graphicFrameChg chg="add del">
          <ac:chgData name="Recon Rapid" userId="c360369e2b5160b6" providerId="LiveId" clId="{56E16048-63E7-4782-9A67-343507FFEE8E}" dt="2017-10-30T02:03:17.087" v="757" actId="26606"/>
          <ac:graphicFrameMkLst>
            <pc:docMk/>
            <pc:sldMk cId="706520925" sldId="261"/>
            <ac:graphicFrameMk id="22" creationId="{00000000-0000-0000-0000-000000000000}"/>
          </ac:graphicFrameMkLst>
        </pc:graphicFrameChg>
        <pc:graphicFrameChg chg="add del">
          <ac:chgData name="Recon Rapid" userId="c360369e2b5160b6" providerId="LiveId" clId="{56E16048-63E7-4782-9A67-343507FFEE8E}" dt="2017-10-30T02:03:17.811" v="761" actId="26606"/>
          <ac:graphicFrameMkLst>
            <pc:docMk/>
            <pc:sldMk cId="706520925" sldId="261"/>
            <ac:graphicFrameMk id="24" creationId="{00000000-0000-0000-0000-000000000000}"/>
          </ac:graphicFrameMkLst>
        </pc:graphicFrameChg>
        <pc:graphicFrameChg chg="add del">
          <ac:chgData name="Recon Rapid" userId="c360369e2b5160b6" providerId="LiveId" clId="{56E16048-63E7-4782-9A67-343507FFEE8E}" dt="2017-10-30T02:03:18.952" v="765" actId="26606"/>
          <ac:graphicFrameMkLst>
            <pc:docMk/>
            <pc:sldMk cId="706520925" sldId="261"/>
            <ac:graphicFrameMk id="27" creationId="{00000000-0000-0000-0000-000000000000}"/>
          </ac:graphicFrameMkLst>
        </pc:graphicFrameChg>
        <pc:graphicFrameChg chg="add del">
          <ac:chgData name="Recon Rapid" userId="c360369e2b5160b6" providerId="LiveId" clId="{56E16048-63E7-4782-9A67-343507FFEE8E}" dt="2017-10-30T02:03:19.372" v="769" actId="26606"/>
          <ac:graphicFrameMkLst>
            <pc:docMk/>
            <pc:sldMk cId="706520925" sldId="261"/>
            <ac:graphicFrameMk id="29" creationId="{00000000-0000-0000-0000-000000000000}"/>
          </ac:graphicFrameMkLst>
        </pc:graphicFrameChg>
        <pc:graphicFrameChg chg="add del">
          <ac:chgData name="Recon Rapid" userId="c360369e2b5160b6" providerId="LiveId" clId="{56E16048-63E7-4782-9A67-343507FFEE8E}" dt="2017-10-30T02:03:19.719" v="773" actId="26606"/>
          <ac:graphicFrameMkLst>
            <pc:docMk/>
            <pc:sldMk cId="706520925" sldId="261"/>
            <ac:graphicFrameMk id="31" creationId="{00000000-0000-0000-0000-000000000000}"/>
          </ac:graphicFrameMkLst>
        </pc:graphicFrameChg>
        <pc:graphicFrameChg chg="add del">
          <ac:chgData name="Recon Rapid" userId="c360369e2b5160b6" providerId="LiveId" clId="{56E16048-63E7-4782-9A67-343507FFEE8E}" dt="2017-10-30T02:03:20.372" v="777" actId="26606"/>
          <ac:graphicFrameMkLst>
            <pc:docMk/>
            <pc:sldMk cId="706520925" sldId="261"/>
            <ac:graphicFrameMk id="33" creationId="{00000000-0000-0000-0000-000000000000}"/>
          </ac:graphicFrameMkLst>
        </pc:graphicFrameChg>
        <pc:graphicFrameChg chg="add del">
          <ac:chgData name="Recon Rapid" userId="c360369e2b5160b6" providerId="LiveId" clId="{56E16048-63E7-4782-9A67-343507FFEE8E}" dt="2017-10-30T02:03:23.175" v="781" actId="26606"/>
          <ac:graphicFrameMkLst>
            <pc:docMk/>
            <pc:sldMk cId="706520925" sldId="261"/>
            <ac:graphicFrameMk id="36" creationId="{00000000-0000-0000-0000-000000000000}"/>
          </ac:graphicFrameMkLst>
        </pc:graphicFrameChg>
        <pc:graphicFrameChg chg="add del mod modGraphic">
          <ac:chgData name="Recon Rapid" userId="c360369e2b5160b6" providerId="LiveId" clId="{56E16048-63E7-4782-9A67-343507FFEE8E}" dt="2017-10-30T02:03:37.147" v="801" actId="26606"/>
          <ac:graphicFrameMkLst>
            <pc:docMk/>
            <pc:sldMk cId="706520925" sldId="261"/>
            <ac:graphicFrameMk id="38" creationId="{00000000-0000-0000-0000-000000000000}"/>
          </ac:graphicFrameMkLst>
        </pc:graphicFrameChg>
      </pc:sldChg>
      <pc:sldChg chg="addSp delSp modSp add mod setBg setClrOvrMap">
        <pc:chgData name="Recon Rapid" userId="c360369e2b5160b6" providerId="LiveId" clId="{56E16048-63E7-4782-9A67-343507FFEE8E}" dt="2017-10-30T02:04:35.144" v="826" actId="26606"/>
        <pc:sldMkLst>
          <pc:docMk/>
          <pc:sldMk cId="1371433564" sldId="262"/>
        </pc:sldMkLst>
        <pc:spChg chg="mod">
          <ac:chgData name="Recon Rapid" userId="c360369e2b5160b6" providerId="LiveId" clId="{56E16048-63E7-4782-9A67-343507FFEE8E}" dt="2017-10-30T02:04:35.144" v="826" actId="26606"/>
          <ac:spMkLst>
            <pc:docMk/>
            <pc:sldMk cId="1371433564" sldId="262"/>
            <ac:spMk id="2" creationId="{60CD88EC-D316-42CF-A8B7-88C7E145ABA0}"/>
          </ac:spMkLst>
        </pc:spChg>
        <pc:spChg chg="del">
          <ac:chgData name="Recon Rapid" userId="c360369e2b5160b6" providerId="LiveId" clId="{56E16048-63E7-4782-9A67-343507FFEE8E}" dt="2017-10-30T01:58:22.699" v="143" actId="478"/>
          <ac:spMkLst>
            <pc:docMk/>
            <pc:sldMk cId="1371433564" sldId="262"/>
            <ac:spMk id="3" creationId="{D90F7679-5AF2-42A1-A935-2643A3BA9C86}"/>
          </ac:spMkLst>
        </pc:spChg>
        <pc:spChg chg="add del">
          <ac:chgData name="Recon Rapid" userId="c360369e2b5160b6" providerId="LiveId" clId="{56E16048-63E7-4782-9A67-343507FFEE8E}" dt="2017-10-30T01:58:47.804" v="185" actId="26606"/>
          <ac:spMkLst>
            <pc:docMk/>
            <pc:sldMk cId="1371433564" sldId="262"/>
            <ac:spMk id="7" creationId="{BD976C13-68E6-4E25-B13E-FC3A2D3F66E3}"/>
          </ac:spMkLst>
        </pc:spChg>
        <pc:spChg chg="add del">
          <ac:chgData name="Recon Rapid" userId="c360369e2b5160b6" providerId="LiveId" clId="{56E16048-63E7-4782-9A67-343507FFEE8E}" dt="2017-10-30T01:58:47.804" v="185" actId="26606"/>
          <ac:spMkLst>
            <pc:docMk/>
            <pc:sldMk cId="1371433564" sldId="262"/>
            <ac:spMk id="9" creationId="{2808B93E-0C39-407B-943D-71F2BAFB4CB4}"/>
          </ac:spMkLst>
        </pc:spChg>
        <pc:spChg chg="add del">
          <ac:chgData name="Recon Rapid" userId="c360369e2b5160b6" providerId="LiveId" clId="{56E16048-63E7-4782-9A67-343507FFEE8E}" dt="2017-10-30T01:58:47.804" v="185" actId="26606"/>
          <ac:spMkLst>
            <pc:docMk/>
            <pc:sldMk cId="1371433564" sldId="262"/>
            <ac:spMk id="11" creationId="{7C7E1896-2992-48D4-85AC-95AB8AB147EA}"/>
          </ac:spMkLst>
        </pc:spChg>
        <pc:spChg chg="add del">
          <ac:chgData name="Recon Rapid" userId="c360369e2b5160b6" providerId="LiveId" clId="{56E16048-63E7-4782-9A67-343507FFEE8E}" dt="2017-10-30T01:58:48.751" v="187" actId="26606"/>
          <ac:spMkLst>
            <pc:docMk/>
            <pc:sldMk cId="1371433564" sldId="262"/>
            <ac:spMk id="13" creationId="{BD976C13-68E6-4E25-B13E-FC3A2D3F66E3}"/>
          </ac:spMkLst>
        </pc:spChg>
        <pc:spChg chg="add del">
          <ac:chgData name="Recon Rapid" userId="c360369e2b5160b6" providerId="LiveId" clId="{56E16048-63E7-4782-9A67-343507FFEE8E}" dt="2017-10-30T01:58:48.751" v="187" actId="26606"/>
          <ac:spMkLst>
            <pc:docMk/>
            <pc:sldMk cId="1371433564" sldId="262"/>
            <ac:spMk id="14" creationId="{AD6F6937-3B5A-4391-9F37-58A571B362A9}"/>
          </ac:spMkLst>
        </pc:spChg>
        <pc:spChg chg="add del">
          <ac:chgData name="Recon Rapid" userId="c360369e2b5160b6" providerId="LiveId" clId="{56E16048-63E7-4782-9A67-343507FFEE8E}" dt="2017-10-30T01:58:48.751" v="187" actId="26606"/>
          <ac:spMkLst>
            <pc:docMk/>
            <pc:sldMk cId="1371433564" sldId="262"/>
            <ac:spMk id="15" creationId="{C962AC3C-FEB4-4C6A-8CA6-D570CD0098A9}"/>
          </ac:spMkLst>
        </pc:spChg>
        <pc:spChg chg="add del">
          <ac:chgData name="Recon Rapid" userId="c360369e2b5160b6" providerId="LiveId" clId="{56E16048-63E7-4782-9A67-343507FFEE8E}" dt="2017-10-30T01:58:49.332" v="189" actId="26606"/>
          <ac:spMkLst>
            <pc:docMk/>
            <pc:sldMk cId="1371433564" sldId="262"/>
            <ac:spMk id="17" creationId="{BD976C13-68E6-4E25-B13E-FC3A2D3F66E3}"/>
          </ac:spMkLst>
        </pc:spChg>
        <pc:spChg chg="add del">
          <ac:chgData name="Recon Rapid" userId="c360369e2b5160b6" providerId="LiveId" clId="{56E16048-63E7-4782-9A67-343507FFEE8E}" dt="2017-10-30T01:58:49.332" v="189" actId="26606"/>
          <ac:spMkLst>
            <pc:docMk/>
            <pc:sldMk cId="1371433564" sldId="262"/>
            <ac:spMk id="18" creationId="{DD8F1FFB-5F90-4FEF-9CD9-AFBD5DE6B9B2}"/>
          </ac:spMkLst>
        </pc:spChg>
        <pc:spChg chg="add del">
          <ac:chgData name="Recon Rapid" userId="c360369e2b5160b6" providerId="LiveId" clId="{56E16048-63E7-4782-9A67-343507FFEE8E}" dt="2017-10-30T01:58:50.792" v="191" actId="26606"/>
          <ac:spMkLst>
            <pc:docMk/>
            <pc:sldMk cId="1371433564" sldId="262"/>
            <ac:spMk id="21" creationId="{BD976C13-68E6-4E25-B13E-FC3A2D3F66E3}"/>
          </ac:spMkLst>
        </pc:spChg>
        <pc:spChg chg="add del">
          <ac:chgData name="Recon Rapid" userId="c360369e2b5160b6" providerId="LiveId" clId="{56E16048-63E7-4782-9A67-343507FFEE8E}" dt="2017-10-30T01:58:52.846" v="193" actId="26606"/>
          <ac:spMkLst>
            <pc:docMk/>
            <pc:sldMk cId="1371433564" sldId="262"/>
            <ac:spMk id="24" creationId="{BD976C13-68E6-4E25-B13E-FC3A2D3F66E3}"/>
          </ac:spMkLst>
        </pc:spChg>
        <pc:spChg chg="add del">
          <ac:chgData name="Recon Rapid" userId="c360369e2b5160b6" providerId="LiveId" clId="{56E16048-63E7-4782-9A67-343507FFEE8E}" dt="2017-10-30T01:58:52.846" v="193" actId="26606"/>
          <ac:spMkLst>
            <pc:docMk/>
            <pc:sldMk cId="1371433564" sldId="262"/>
            <ac:spMk id="25" creationId="{2808B93E-0C39-407B-943D-71F2BAFB4CB4}"/>
          </ac:spMkLst>
        </pc:spChg>
        <pc:spChg chg="add del">
          <ac:chgData name="Recon Rapid" userId="c360369e2b5160b6" providerId="LiveId" clId="{56E16048-63E7-4782-9A67-343507FFEE8E}" dt="2017-10-30T01:58:52.846" v="193" actId="26606"/>
          <ac:spMkLst>
            <pc:docMk/>
            <pc:sldMk cId="1371433564" sldId="262"/>
            <ac:spMk id="26" creationId="{7C7E1896-2992-48D4-85AC-95AB8AB147EA}"/>
          </ac:spMkLst>
        </pc:spChg>
        <pc:spChg chg="add del">
          <ac:chgData name="Recon Rapid" userId="c360369e2b5160b6" providerId="LiveId" clId="{56E16048-63E7-4782-9A67-343507FFEE8E}" dt="2017-10-30T01:58:53.767" v="195" actId="26606"/>
          <ac:spMkLst>
            <pc:docMk/>
            <pc:sldMk cId="1371433564" sldId="262"/>
            <ac:spMk id="28" creationId="{BD976C13-68E6-4E25-B13E-FC3A2D3F66E3}"/>
          </ac:spMkLst>
        </pc:spChg>
        <pc:spChg chg="add del">
          <ac:chgData name="Recon Rapid" userId="c360369e2b5160b6" providerId="LiveId" clId="{56E16048-63E7-4782-9A67-343507FFEE8E}" dt="2017-10-30T01:58:53.767" v="195" actId="26606"/>
          <ac:spMkLst>
            <pc:docMk/>
            <pc:sldMk cId="1371433564" sldId="262"/>
            <ac:spMk id="29" creationId="{BCBA8FFC-B6DD-41E9-9413-4F5353493A98}"/>
          </ac:spMkLst>
        </pc:spChg>
        <pc:spChg chg="add del">
          <ac:chgData name="Recon Rapid" userId="c360369e2b5160b6" providerId="LiveId" clId="{56E16048-63E7-4782-9A67-343507FFEE8E}" dt="2017-10-30T01:58:54.593" v="197" actId="26606"/>
          <ac:spMkLst>
            <pc:docMk/>
            <pc:sldMk cId="1371433564" sldId="262"/>
            <ac:spMk id="31" creationId="{BD976C13-68E6-4E25-B13E-FC3A2D3F66E3}"/>
          </ac:spMkLst>
        </pc:spChg>
        <pc:spChg chg="add del">
          <ac:chgData name="Recon Rapid" userId="c360369e2b5160b6" providerId="LiveId" clId="{56E16048-63E7-4782-9A67-343507FFEE8E}" dt="2017-10-30T01:58:55.465" v="199" actId="26606"/>
          <ac:spMkLst>
            <pc:docMk/>
            <pc:sldMk cId="1371433564" sldId="262"/>
            <ac:spMk id="33" creationId="{BD976C13-68E6-4E25-B13E-FC3A2D3F66E3}"/>
          </ac:spMkLst>
        </pc:spChg>
        <pc:spChg chg="add del">
          <ac:chgData name="Recon Rapid" userId="c360369e2b5160b6" providerId="LiveId" clId="{56E16048-63E7-4782-9A67-343507FFEE8E}" dt="2017-10-30T01:58:55.465" v="199" actId="26606"/>
          <ac:spMkLst>
            <pc:docMk/>
            <pc:sldMk cId="1371433564" sldId="262"/>
            <ac:spMk id="34" creationId="{AD1DF50F-299C-44A9-A6E0-8D5FFBF2EE03}"/>
          </ac:spMkLst>
        </pc:spChg>
        <pc:spChg chg="add del">
          <ac:chgData name="Recon Rapid" userId="c360369e2b5160b6" providerId="LiveId" clId="{56E16048-63E7-4782-9A67-343507FFEE8E}" dt="2017-10-30T01:58:55.819" v="201" actId="26606"/>
          <ac:spMkLst>
            <pc:docMk/>
            <pc:sldMk cId="1371433564" sldId="262"/>
            <ac:spMk id="36" creationId="{BD976C13-68E6-4E25-B13E-FC3A2D3F66E3}"/>
          </ac:spMkLst>
        </pc:spChg>
        <pc:spChg chg="add del">
          <ac:chgData name="Recon Rapid" userId="c360369e2b5160b6" providerId="LiveId" clId="{56E16048-63E7-4782-9A67-343507FFEE8E}" dt="2017-10-30T01:58:55.819" v="201" actId="26606"/>
          <ac:spMkLst>
            <pc:docMk/>
            <pc:sldMk cId="1371433564" sldId="262"/>
            <ac:spMk id="37" creationId="{DD8F1FFB-5F90-4FEF-9CD9-AFBD5DE6B9B2}"/>
          </ac:spMkLst>
        </pc:spChg>
        <pc:spChg chg="add del">
          <ac:chgData name="Recon Rapid" userId="c360369e2b5160b6" providerId="LiveId" clId="{56E16048-63E7-4782-9A67-343507FFEE8E}" dt="2017-10-30T01:58:56.826" v="203" actId="26606"/>
          <ac:spMkLst>
            <pc:docMk/>
            <pc:sldMk cId="1371433564" sldId="262"/>
            <ac:spMk id="40" creationId="{BD976C13-68E6-4E25-B13E-FC3A2D3F66E3}"/>
          </ac:spMkLst>
        </pc:spChg>
        <pc:spChg chg="add del">
          <ac:chgData name="Recon Rapid" userId="c360369e2b5160b6" providerId="LiveId" clId="{56E16048-63E7-4782-9A67-343507FFEE8E}" dt="2017-10-30T01:58:56.826" v="203" actId="26606"/>
          <ac:spMkLst>
            <pc:docMk/>
            <pc:sldMk cId="1371433564" sldId="262"/>
            <ac:spMk id="41" creationId="{AD6F6937-3B5A-4391-9F37-58A571B362A9}"/>
          </ac:spMkLst>
        </pc:spChg>
        <pc:spChg chg="add del">
          <ac:chgData name="Recon Rapid" userId="c360369e2b5160b6" providerId="LiveId" clId="{56E16048-63E7-4782-9A67-343507FFEE8E}" dt="2017-10-30T01:58:56.826" v="203" actId="26606"/>
          <ac:spMkLst>
            <pc:docMk/>
            <pc:sldMk cId="1371433564" sldId="262"/>
            <ac:spMk id="42" creationId="{C962AC3C-FEB4-4C6A-8CA6-D570CD0098A9}"/>
          </ac:spMkLst>
        </pc:spChg>
        <pc:spChg chg="add del">
          <ac:chgData name="Recon Rapid" userId="c360369e2b5160b6" providerId="LiveId" clId="{56E16048-63E7-4782-9A67-343507FFEE8E}" dt="2017-10-30T01:59:26.784" v="225" actId="26606"/>
          <ac:spMkLst>
            <pc:docMk/>
            <pc:sldMk cId="1371433564" sldId="262"/>
            <ac:spMk id="44" creationId="{BD976C13-68E6-4E25-B13E-FC3A2D3F66E3}"/>
          </ac:spMkLst>
        </pc:spChg>
        <pc:spChg chg="add del">
          <ac:chgData name="Recon Rapid" userId="c360369e2b5160b6" providerId="LiveId" clId="{56E16048-63E7-4782-9A67-343507FFEE8E}" dt="2017-10-30T01:59:26.784" v="225" actId="26606"/>
          <ac:spMkLst>
            <pc:docMk/>
            <pc:sldMk cId="1371433564" sldId="262"/>
            <ac:spMk id="45" creationId="{2808B93E-0C39-407B-943D-71F2BAFB4CB4}"/>
          </ac:spMkLst>
        </pc:spChg>
        <pc:spChg chg="add del">
          <ac:chgData name="Recon Rapid" userId="c360369e2b5160b6" providerId="LiveId" clId="{56E16048-63E7-4782-9A67-343507FFEE8E}" dt="2017-10-30T01:59:26.784" v="225" actId="26606"/>
          <ac:spMkLst>
            <pc:docMk/>
            <pc:sldMk cId="1371433564" sldId="262"/>
            <ac:spMk id="46" creationId="{7C7E1896-2992-48D4-85AC-95AB8AB147EA}"/>
          </ac:spMkLst>
        </pc:spChg>
        <pc:spChg chg="add del">
          <ac:chgData name="Recon Rapid" userId="c360369e2b5160b6" providerId="LiveId" clId="{56E16048-63E7-4782-9A67-343507FFEE8E}" dt="2017-10-30T01:59:25.377" v="220" actId="26606"/>
          <ac:spMkLst>
            <pc:docMk/>
            <pc:sldMk cId="1371433564" sldId="262"/>
            <ac:spMk id="51" creationId="{BD976C13-68E6-4E25-B13E-FC3A2D3F66E3}"/>
          </ac:spMkLst>
        </pc:spChg>
        <pc:spChg chg="add del">
          <ac:chgData name="Recon Rapid" userId="c360369e2b5160b6" providerId="LiveId" clId="{56E16048-63E7-4782-9A67-343507FFEE8E}" dt="2017-10-30T01:59:25.377" v="220" actId="26606"/>
          <ac:spMkLst>
            <pc:docMk/>
            <pc:sldMk cId="1371433564" sldId="262"/>
            <ac:spMk id="53" creationId="{AD6F6937-3B5A-4391-9F37-58A571B362A9}"/>
          </ac:spMkLst>
        </pc:spChg>
        <pc:spChg chg="add del">
          <ac:chgData name="Recon Rapid" userId="c360369e2b5160b6" providerId="LiveId" clId="{56E16048-63E7-4782-9A67-343507FFEE8E}" dt="2017-10-30T01:59:25.377" v="220" actId="26606"/>
          <ac:spMkLst>
            <pc:docMk/>
            <pc:sldMk cId="1371433564" sldId="262"/>
            <ac:spMk id="55" creationId="{C962AC3C-FEB4-4C6A-8CA6-D570CD0098A9}"/>
          </ac:spMkLst>
        </pc:spChg>
        <pc:spChg chg="add del">
          <ac:chgData name="Recon Rapid" userId="c360369e2b5160b6" providerId="LiveId" clId="{56E16048-63E7-4782-9A67-343507FFEE8E}" dt="2017-10-30T01:59:26.404" v="222" actId="26606"/>
          <ac:spMkLst>
            <pc:docMk/>
            <pc:sldMk cId="1371433564" sldId="262"/>
            <ac:spMk id="57" creationId="{BD976C13-68E6-4E25-B13E-FC3A2D3F66E3}"/>
          </ac:spMkLst>
        </pc:spChg>
        <pc:spChg chg="add del">
          <ac:chgData name="Recon Rapid" userId="c360369e2b5160b6" providerId="LiveId" clId="{56E16048-63E7-4782-9A67-343507FFEE8E}" dt="2017-10-30T01:59:26.404" v="222" actId="26606"/>
          <ac:spMkLst>
            <pc:docMk/>
            <pc:sldMk cId="1371433564" sldId="262"/>
            <ac:spMk id="58" creationId="{2808B93E-0C39-407B-943D-71F2BAFB4CB4}"/>
          </ac:spMkLst>
        </pc:spChg>
        <pc:spChg chg="add del">
          <ac:chgData name="Recon Rapid" userId="c360369e2b5160b6" providerId="LiveId" clId="{56E16048-63E7-4782-9A67-343507FFEE8E}" dt="2017-10-30T01:59:26.404" v="222" actId="26606"/>
          <ac:spMkLst>
            <pc:docMk/>
            <pc:sldMk cId="1371433564" sldId="262"/>
            <ac:spMk id="59" creationId="{7C7E1896-2992-48D4-85AC-95AB8AB147EA}"/>
          </ac:spMkLst>
        </pc:spChg>
        <pc:spChg chg="add del">
          <ac:chgData name="Recon Rapid" userId="c360369e2b5160b6" providerId="LiveId" clId="{56E16048-63E7-4782-9A67-343507FFEE8E}" dt="2017-10-30T01:59:26.781" v="224" actId="26606"/>
          <ac:spMkLst>
            <pc:docMk/>
            <pc:sldMk cId="1371433564" sldId="262"/>
            <ac:spMk id="61" creationId="{BD976C13-68E6-4E25-B13E-FC3A2D3F66E3}"/>
          </ac:spMkLst>
        </pc:spChg>
        <pc:spChg chg="add del">
          <ac:chgData name="Recon Rapid" userId="c360369e2b5160b6" providerId="LiveId" clId="{56E16048-63E7-4782-9A67-343507FFEE8E}" dt="2017-10-30T01:59:26.781" v="224" actId="26606"/>
          <ac:spMkLst>
            <pc:docMk/>
            <pc:sldMk cId="1371433564" sldId="262"/>
            <ac:spMk id="62" creationId="{BCBA8FFC-B6DD-41E9-9413-4F5353493A98}"/>
          </ac:spMkLst>
        </pc:spChg>
        <pc:spChg chg="add del">
          <ac:chgData name="Recon Rapid" userId="c360369e2b5160b6" providerId="LiveId" clId="{56E16048-63E7-4782-9A67-343507FFEE8E}" dt="2017-10-30T02:04:35.144" v="826" actId="26606"/>
          <ac:spMkLst>
            <pc:docMk/>
            <pc:sldMk cId="1371433564" sldId="262"/>
            <ac:spMk id="64" creationId="{BD976C13-68E6-4E25-B13E-FC3A2D3F66E3}"/>
          </ac:spMkLst>
        </pc:spChg>
        <pc:spChg chg="add del">
          <ac:chgData name="Recon Rapid" userId="c360369e2b5160b6" providerId="LiveId" clId="{56E16048-63E7-4782-9A67-343507FFEE8E}" dt="2017-10-30T02:04:35.144" v="826" actId="26606"/>
          <ac:spMkLst>
            <pc:docMk/>
            <pc:sldMk cId="1371433564" sldId="262"/>
            <ac:spMk id="65" creationId="{2808B93E-0C39-407B-943D-71F2BAFB4CB4}"/>
          </ac:spMkLst>
        </pc:spChg>
        <pc:spChg chg="add del">
          <ac:chgData name="Recon Rapid" userId="c360369e2b5160b6" providerId="LiveId" clId="{56E16048-63E7-4782-9A67-343507FFEE8E}" dt="2017-10-30T02:04:35.144" v="826" actId="26606"/>
          <ac:spMkLst>
            <pc:docMk/>
            <pc:sldMk cId="1371433564" sldId="262"/>
            <ac:spMk id="66" creationId="{7C7E1896-2992-48D4-85AC-95AB8AB147EA}"/>
          </ac:spMkLst>
        </pc:spChg>
        <pc:spChg chg="add del">
          <ac:chgData name="Recon Rapid" userId="c360369e2b5160b6" providerId="LiveId" clId="{56E16048-63E7-4782-9A67-343507FFEE8E}" dt="2017-10-30T02:04:25.117" v="809" actId="26606"/>
          <ac:spMkLst>
            <pc:docMk/>
            <pc:sldMk cId="1371433564" sldId="262"/>
            <ac:spMk id="71" creationId="{BD976C13-68E6-4E25-B13E-FC3A2D3F66E3}"/>
          </ac:spMkLst>
        </pc:spChg>
        <pc:spChg chg="add del">
          <ac:chgData name="Recon Rapid" userId="c360369e2b5160b6" providerId="LiveId" clId="{56E16048-63E7-4782-9A67-343507FFEE8E}" dt="2017-10-30T02:04:25.117" v="809" actId="26606"/>
          <ac:spMkLst>
            <pc:docMk/>
            <pc:sldMk cId="1371433564" sldId="262"/>
            <ac:spMk id="73" creationId="{AD6F6937-3B5A-4391-9F37-58A571B362A9}"/>
          </ac:spMkLst>
        </pc:spChg>
        <pc:spChg chg="add del">
          <ac:chgData name="Recon Rapid" userId="c360369e2b5160b6" providerId="LiveId" clId="{56E16048-63E7-4782-9A67-343507FFEE8E}" dt="2017-10-30T02:04:25.117" v="809" actId="26606"/>
          <ac:spMkLst>
            <pc:docMk/>
            <pc:sldMk cId="1371433564" sldId="262"/>
            <ac:spMk id="75" creationId="{C962AC3C-FEB4-4C6A-8CA6-D570CD0098A9}"/>
          </ac:spMkLst>
        </pc:spChg>
        <pc:spChg chg="add del">
          <ac:chgData name="Recon Rapid" userId="c360369e2b5160b6" providerId="LiveId" clId="{56E16048-63E7-4782-9A67-343507FFEE8E}" dt="2017-10-30T02:04:26.588" v="811" actId="26606"/>
          <ac:spMkLst>
            <pc:docMk/>
            <pc:sldMk cId="1371433564" sldId="262"/>
            <ac:spMk id="77" creationId="{BD976C13-68E6-4E25-B13E-FC3A2D3F66E3}"/>
          </ac:spMkLst>
        </pc:spChg>
        <pc:spChg chg="add del">
          <ac:chgData name="Recon Rapid" userId="c360369e2b5160b6" providerId="LiveId" clId="{56E16048-63E7-4782-9A67-343507FFEE8E}" dt="2017-10-30T02:04:27.513" v="813" actId="26606"/>
          <ac:spMkLst>
            <pc:docMk/>
            <pc:sldMk cId="1371433564" sldId="262"/>
            <ac:spMk id="80" creationId="{BD976C13-68E6-4E25-B13E-FC3A2D3F66E3}"/>
          </ac:spMkLst>
        </pc:spChg>
        <pc:spChg chg="add del">
          <ac:chgData name="Recon Rapid" userId="c360369e2b5160b6" providerId="LiveId" clId="{56E16048-63E7-4782-9A67-343507FFEE8E}" dt="2017-10-30T02:04:27.513" v="813" actId="26606"/>
          <ac:spMkLst>
            <pc:docMk/>
            <pc:sldMk cId="1371433564" sldId="262"/>
            <ac:spMk id="81" creationId="{AD6F6937-3B5A-4391-9F37-58A571B362A9}"/>
          </ac:spMkLst>
        </pc:spChg>
        <pc:spChg chg="add del">
          <ac:chgData name="Recon Rapid" userId="c360369e2b5160b6" providerId="LiveId" clId="{56E16048-63E7-4782-9A67-343507FFEE8E}" dt="2017-10-30T02:04:27.513" v="813" actId="26606"/>
          <ac:spMkLst>
            <pc:docMk/>
            <pc:sldMk cId="1371433564" sldId="262"/>
            <ac:spMk id="82" creationId="{C962AC3C-FEB4-4C6A-8CA6-D570CD0098A9}"/>
          </ac:spMkLst>
        </pc:spChg>
        <pc:spChg chg="add del">
          <ac:chgData name="Recon Rapid" userId="c360369e2b5160b6" providerId="LiveId" clId="{56E16048-63E7-4782-9A67-343507FFEE8E}" dt="2017-10-30T02:04:27.828" v="815" actId="26606"/>
          <ac:spMkLst>
            <pc:docMk/>
            <pc:sldMk cId="1371433564" sldId="262"/>
            <ac:spMk id="84" creationId="{BD976C13-68E6-4E25-B13E-FC3A2D3F66E3}"/>
          </ac:spMkLst>
        </pc:spChg>
        <pc:spChg chg="add del">
          <ac:chgData name="Recon Rapid" userId="c360369e2b5160b6" providerId="LiveId" clId="{56E16048-63E7-4782-9A67-343507FFEE8E}" dt="2017-10-30T02:04:30.868" v="817" actId="26606"/>
          <ac:spMkLst>
            <pc:docMk/>
            <pc:sldMk cId="1371433564" sldId="262"/>
            <ac:spMk id="87" creationId="{BD976C13-68E6-4E25-B13E-FC3A2D3F66E3}"/>
          </ac:spMkLst>
        </pc:spChg>
        <pc:spChg chg="add del">
          <ac:chgData name="Recon Rapid" userId="c360369e2b5160b6" providerId="LiveId" clId="{56E16048-63E7-4782-9A67-343507FFEE8E}" dt="2017-10-30T02:04:30.868" v="817" actId="26606"/>
          <ac:spMkLst>
            <pc:docMk/>
            <pc:sldMk cId="1371433564" sldId="262"/>
            <ac:spMk id="88" creationId="{AD1DF50F-299C-44A9-A6E0-8D5FFBF2EE03}"/>
          </ac:spMkLst>
        </pc:spChg>
        <pc:spChg chg="add del">
          <ac:chgData name="Recon Rapid" userId="c360369e2b5160b6" providerId="LiveId" clId="{56E16048-63E7-4782-9A67-343507FFEE8E}" dt="2017-10-30T02:04:31.968" v="819" actId="26606"/>
          <ac:spMkLst>
            <pc:docMk/>
            <pc:sldMk cId="1371433564" sldId="262"/>
            <ac:spMk id="90" creationId="{BD976C13-68E6-4E25-B13E-FC3A2D3F66E3}"/>
          </ac:spMkLst>
        </pc:spChg>
        <pc:spChg chg="add del">
          <ac:chgData name="Recon Rapid" userId="c360369e2b5160b6" providerId="LiveId" clId="{56E16048-63E7-4782-9A67-343507FFEE8E}" dt="2017-10-30T02:04:33.726" v="821" actId="26606"/>
          <ac:spMkLst>
            <pc:docMk/>
            <pc:sldMk cId="1371433564" sldId="262"/>
            <ac:spMk id="93" creationId="{BD976C13-68E6-4E25-B13E-FC3A2D3F66E3}"/>
          </ac:spMkLst>
        </pc:spChg>
        <pc:spChg chg="add del">
          <ac:chgData name="Recon Rapid" userId="c360369e2b5160b6" providerId="LiveId" clId="{56E16048-63E7-4782-9A67-343507FFEE8E}" dt="2017-10-30T02:04:33.726" v="821" actId="26606"/>
          <ac:spMkLst>
            <pc:docMk/>
            <pc:sldMk cId="1371433564" sldId="262"/>
            <ac:spMk id="94" creationId="{AD1DF50F-299C-44A9-A6E0-8D5FFBF2EE03}"/>
          </ac:spMkLst>
        </pc:spChg>
        <pc:spChg chg="add del">
          <ac:chgData name="Recon Rapid" userId="c360369e2b5160b6" providerId="LiveId" clId="{56E16048-63E7-4782-9A67-343507FFEE8E}" dt="2017-10-30T02:04:33.993" v="823" actId="26606"/>
          <ac:spMkLst>
            <pc:docMk/>
            <pc:sldMk cId="1371433564" sldId="262"/>
            <ac:spMk id="96" creationId="{BD976C13-68E6-4E25-B13E-FC3A2D3F66E3}"/>
          </ac:spMkLst>
        </pc:spChg>
        <pc:spChg chg="add del">
          <ac:chgData name="Recon Rapid" userId="c360369e2b5160b6" providerId="LiveId" clId="{56E16048-63E7-4782-9A67-343507FFEE8E}" dt="2017-10-30T02:04:33.993" v="823" actId="26606"/>
          <ac:spMkLst>
            <pc:docMk/>
            <pc:sldMk cId="1371433564" sldId="262"/>
            <ac:spMk id="97" creationId="{BCBA8FFC-B6DD-41E9-9413-4F5353493A98}"/>
          </ac:spMkLst>
        </pc:spChg>
        <pc:spChg chg="add del">
          <ac:chgData name="Recon Rapid" userId="c360369e2b5160b6" providerId="LiveId" clId="{56E16048-63E7-4782-9A67-343507FFEE8E}" dt="2017-10-30T02:04:35.140" v="825" actId="26606"/>
          <ac:spMkLst>
            <pc:docMk/>
            <pc:sldMk cId="1371433564" sldId="262"/>
            <ac:spMk id="99" creationId="{BD976C13-68E6-4E25-B13E-FC3A2D3F66E3}"/>
          </ac:spMkLst>
        </pc:spChg>
        <pc:spChg chg="add del">
          <ac:chgData name="Recon Rapid" userId="c360369e2b5160b6" providerId="LiveId" clId="{56E16048-63E7-4782-9A67-343507FFEE8E}" dt="2017-10-30T02:04:35.140" v="825" actId="26606"/>
          <ac:spMkLst>
            <pc:docMk/>
            <pc:sldMk cId="1371433564" sldId="262"/>
            <ac:spMk id="100" creationId="{2808B93E-0C39-407B-943D-71F2BAFB4CB4}"/>
          </ac:spMkLst>
        </pc:spChg>
        <pc:spChg chg="add del">
          <ac:chgData name="Recon Rapid" userId="c360369e2b5160b6" providerId="LiveId" clId="{56E16048-63E7-4782-9A67-343507FFEE8E}" dt="2017-10-30T02:04:35.140" v="825" actId="26606"/>
          <ac:spMkLst>
            <pc:docMk/>
            <pc:sldMk cId="1371433564" sldId="262"/>
            <ac:spMk id="101" creationId="{7C7E1896-2992-48D4-85AC-95AB8AB147EA}"/>
          </ac:spMkLst>
        </pc:spChg>
        <pc:spChg chg="add">
          <ac:chgData name="Recon Rapid" userId="c360369e2b5160b6" providerId="LiveId" clId="{56E16048-63E7-4782-9A67-343507FFEE8E}" dt="2017-10-30T02:04:35.144" v="826" actId="26606"/>
          <ac:spMkLst>
            <pc:docMk/>
            <pc:sldMk cId="1371433564" sldId="262"/>
            <ac:spMk id="103" creationId="{BD976C13-68E6-4E25-B13E-FC3A2D3F66E3}"/>
          </ac:spMkLst>
        </pc:spChg>
        <pc:cxnChg chg="add del">
          <ac:chgData name="Recon Rapid" userId="c360369e2b5160b6" providerId="LiveId" clId="{56E16048-63E7-4782-9A67-343507FFEE8E}" dt="2017-10-30T01:58:49.332" v="189" actId="26606"/>
          <ac:cxnSpMkLst>
            <pc:docMk/>
            <pc:sldMk cId="1371433564" sldId="262"/>
            <ac:cxnSpMk id="19" creationId="{AB43FA47-BA5F-408C-A681-89DC58E9E2A6}"/>
          </ac:cxnSpMkLst>
        </pc:cxnChg>
        <pc:cxnChg chg="add del">
          <ac:chgData name="Recon Rapid" userId="c360369e2b5160b6" providerId="LiveId" clId="{56E16048-63E7-4782-9A67-343507FFEE8E}" dt="2017-10-30T01:58:50.792" v="191" actId="26606"/>
          <ac:cxnSpMkLst>
            <pc:docMk/>
            <pc:sldMk cId="1371433564" sldId="262"/>
            <ac:cxnSpMk id="22" creationId="{07BC4E14-913C-46C0-ABF7-BDDAEC08A367}"/>
          </ac:cxnSpMkLst>
        </pc:cxnChg>
        <pc:cxnChg chg="add del">
          <ac:chgData name="Recon Rapid" userId="c360369e2b5160b6" providerId="LiveId" clId="{56E16048-63E7-4782-9A67-343507FFEE8E}" dt="2017-10-30T01:58:55.819" v="201" actId="26606"/>
          <ac:cxnSpMkLst>
            <pc:docMk/>
            <pc:sldMk cId="1371433564" sldId="262"/>
            <ac:cxnSpMk id="38" creationId="{AB43FA47-BA5F-408C-A681-89DC58E9E2A6}"/>
          </ac:cxnSpMkLst>
        </pc:cxnChg>
        <pc:cxnChg chg="add del">
          <ac:chgData name="Recon Rapid" userId="c360369e2b5160b6" providerId="LiveId" clId="{56E16048-63E7-4782-9A67-343507FFEE8E}" dt="2017-10-30T02:04:26.588" v="811" actId="26606"/>
          <ac:cxnSpMkLst>
            <pc:docMk/>
            <pc:sldMk cId="1371433564" sldId="262"/>
            <ac:cxnSpMk id="78" creationId="{07BC4E14-913C-46C0-ABF7-BDDAEC08A367}"/>
          </ac:cxnSpMkLst>
        </pc:cxnChg>
        <pc:cxnChg chg="add del">
          <ac:chgData name="Recon Rapid" userId="c360369e2b5160b6" providerId="LiveId" clId="{56E16048-63E7-4782-9A67-343507FFEE8E}" dt="2017-10-30T02:04:27.828" v="815" actId="26606"/>
          <ac:cxnSpMkLst>
            <pc:docMk/>
            <pc:sldMk cId="1371433564" sldId="262"/>
            <ac:cxnSpMk id="85" creationId="{07BC4E14-913C-46C0-ABF7-BDDAEC08A367}"/>
          </ac:cxnSpMkLst>
        </pc:cxnChg>
        <pc:cxnChg chg="add del">
          <ac:chgData name="Recon Rapid" userId="c360369e2b5160b6" providerId="LiveId" clId="{56E16048-63E7-4782-9A67-343507FFEE8E}" dt="2017-10-30T02:04:31.968" v="819" actId="26606"/>
          <ac:cxnSpMkLst>
            <pc:docMk/>
            <pc:sldMk cId="1371433564" sldId="262"/>
            <ac:cxnSpMk id="91" creationId="{07BC4E14-913C-46C0-ABF7-BDDAEC08A367}"/>
          </ac:cxnSpMkLst>
        </pc:cxnChg>
        <pc:cxnChg chg="add">
          <ac:chgData name="Recon Rapid" userId="c360369e2b5160b6" providerId="LiveId" clId="{56E16048-63E7-4782-9A67-343507FFEE8E}" dt="2017-10-30T02:04:35.144" v="826" actId="26606"/>
          <ac:cxnSpMkLst>
            <pc:docMk/>
            <pc:sldMk cId="1371433564" sldId="262"/>
            <ac:cxnSpMk id="104" creationId="{07BC4E14-913C-46C0-ABF7-BDDAEC08A367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E023CF-1ECD-45D1-9AF1-853EA40B2583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B9891016-5F41-4F8D-BC82-199ED3F9FB8D}">
      <dgm:prSet/>
      <dgm:spPr/>
      <dgm:t>
        <a:bodyPr/>
        <a:lstStyle/>
        <a:p>
          <a:r>
            <a:rPr lang="en-US"/>
            <a:t>Research</a:t>
          </a:r>
        </a:p>
      </dgm:t>
    </dgm:pt>
    <dgm:pt modelId="{1A3A9D9C-3EDA-408E-B06A-38F72CA7A3FB}" type="parTrans" cxnId="{1841A189-9C28-4E61-8766-F444723CAB18}">
      <dgm:prSet/>
      <dgm:spPr/>
      <dgm:t>
        <a:bodyPr/>
        <a:lstStyle/>
        <a:p>
          <a:endParaRPr lang="en-US"/>
        </a:p>
      </dgm:t>
    </dgm:pt>
    <dgm:pt modelId="{18CC1E18-D7D6-4D7E-9221-93072CB7AC68}" type="sibTrans" cxnId="{1841A189-9C28-4E61-8766-F444723CAB18}">
      <dgm:prSet/>
      <dgm:spPr/>
      <dgm:t>
        <a:bodyPr/>
        <a:lstStyle/>
        <a:p>
          <a:endParaRPr lang="en-US"/>
        </a:p>
      </dgm:t>
    </dgm:pt>
    <dgm:pt modelId="{93BCDB6C-1CD1-4EAE-A455-A39BDE6B95B1}">
      <dgm:prSet/>
      <dgm:spPr/>
      <dgm:t>
        <a:bodyPr/>
        <a:lstStyle/>
        <a:p>
          <a:r>
            <a:rPr lang="en-US"/>
            <a:t>Research current systems supervisors &amp; students use (Dropbox, Slack, Email, etc).</a:t>
          </a:r>
        </a:p>
      </dgm:t>
    </dgm:pt>
    <dgm:pt modelId="{70F788A1-FA3A-4402-ACA7-2A5C1E5FBBDB}" type="parTrans" cxnId="{442D80D2-3335-430D-B2A9-F79A48835B0B}">
      <dgm:prSet/>
      <dgm:spPr/>
      <dgm:t>
        <a:bodyPr/>
        <a:lstStyle/>
        <a:p>
          <a:endParaRPr lang="en-US"/>
        </a:p>
      </dgm:t>
    </dgm:pt>
    <dgm:pt modelId="{60EBC2DC-5DAF-4241-8EEC-CD042C48619E}" type="sibTrans" cxnId="{442D80D2-3335-430D-B2A9-F79A48835B0B}">
      <dgm:prSet/>
      <dgm:spPr/>
      <dgm:t>
        <a:bodyPr/>
        <a:lstStyle/>
        <a:p>
          <a:endParaRPr lang="en-US"/>
        </a:p>
      </dgm:t>
    </dgm:pt>
    <dgm:pt modelId="{C7E2B483-5654-49EF-BC92-E6DE90BA4DA5}">
      <dgm:prSet/>
      <dgm:spPr/>
      <dgm:t>
        <a:bodyPr/>
        <a:lstStyle/>
        <a:p>
          <a:r>
            <a:rPr lang="en-US"/>
            <a:t>Conduct</a:t>
          </a:r>
        </a:p>
      </dgm:t>
    </dgm:pt>
    <dgm:pt modelId="{5550F2D3-322B-4DDB-96A5-84FE84ED6245}" type="parTrans" cxnId="{F5B58E59-DB6C-49A7-8A7E-3C45B5A0F666}">
      <dgm:prSet/>
      <dgm:spPr/>
      <dgm:t>
        <a:bodyPr/>
        <a:lstStyle/>
        <a:p>
          <a:endParaRPr lang="en-US"/>
        </a:p>
      </dgm:t>
    </dgm:pt>
    <dgm:pt modelId="{5746A62D-7AE9-4129-8573-27C807558FD5}" type="sibTrans" cxnId="{F5B58E59-DB6C-49A7-8A7E-3C45B5A0F666}">
      <dgm:prSet/>
      <dgm:spPr/>
      <dgm:t>
        <a:bodyPr/>
        <a:lstStyle/>
        <a:p>
          <a:endParaRPr lang="en-US"/>
        </a:p>
      </dgm:t>
    </dgm:pt>
    <dgm:pt modelId="{67386FE2-E08A-4E12-8E02-C90E30DD2F6E}">
      <dgm:prSet/>
      <dgm:spPr/>
      <dgm:t>
        <a:bodyPr/>
        <a:lstStyle/>
        <a:p>
          <a:r>
            <a:rPr lang="en-US"/>
            <a:t>Conduct questionnaires to find out whether students &amp; supervisors desire a different system to the one currently in place.</a:t>
          </a:r>
        </a:p>
      </dgm:t>
    </dgm:pt>
    <dgm:pt modelId="{2E7017A6-065B-4412-807E-0924433D2BC7}" type="parTrans" cxnId="{EA383D74-1E2B-4D24-AC38-801BF2F38908}">
      <dgm:prSet/>
      <dgm:spPr/>
      <dgm:t>
        <a:bodyPr/>
        <a:lstStyle/>
        <a:p>
          <a:endParaRPr lang="en-US"/>
        </a:p>
      </dgm:t>
    </dgm:pt>
    <dgm:pt modelId="{2249781A-F71F-486F-B6A6-81B873902100}" type="sibTrans" cxnId="{EA383D74-1E2B-4D24-AC38-801BF2F38908}">
      <dgm:prSet/>
      <dgm:spPr/>
      <dgm:t>
        <a:bodyPr/>
        <a:lstStyle/>
        <a:p>
          <a:endParaRPr lang="en-US"/>
        </a:p>
      </dgm:t>
    </dgm:pt>
    <dgm:pt modelId="{3E0DDC58-CE9C-4C74-AA52-BDF09F41E1A7}">
      <dgm:prSet/>
      <dgm:spPr/>
      <dgm:t>
        <a:bodyPr/>
        <a:lstStyle/>
        <a:p>
          <a:r>
            <a:rPr lang="en-US"/>
            <a:t>Design &amp; implement</a:t>
          </a:r>
        </a:p>
      </dgm:t>
    </dgm:pt>
    <dgm:pt modelId="{A7D97366-B2B4-480A-952C-75855A337B8D}" type="parTrans" cxnId="{05E02C21-1549-4F28-A3F2-D66B11B1DC4A}">
      <dgm:prSet/>
      <dgm:spPr/>
      <dgm:t>
        <a:bodyPr/>
        <a:lstStyle/>
        <a:p>
          <a:endParaRPr lang="en-US"/>
        </a:p>
      </dgm:t>
    </dgm:pt>
    <dgm:pt modelId="{438D4059-7A42-4E43-9676-EC367D3318D9}" type="sibTrans" cxnId="{05E02C21-1549-4F28-A3F2-D66B11B1DC4A}">
      <dgm:prSet/>
      <dgm:spPr/>
      <dgm:t>
        <a:bodyPr/>
        <a:lstStyle/>
        <a:p>
          <a:endParaRPr lang="en-US"/>
        </a:p>
      </dgm:t>
    </dgm:pt>
    <dgm:pt modelId="{2558058D-60F4-43AF-A146-74F85BAE97FB}">
      <dgm:prSet/>
      <dgm:spPr/>
      <dgm:t>
        <a:bodyPr/>
        <a:lstStyle/>
        <a:p>
          <a:r>
            <a:rPr lang="en-US"/>
            <a:t>Design &amp; implement the web portal.</a:t>
          </a:r>
        </a:p>
      </dgm:t>
    </dgm:pt>
    <dgm:pt modelId="{E2F60C2E-0780-44DB-A1EE-45516C63B172}" type="parTrans" cxnId="{DBD8E7B9-2DB3-48E7-8AA2-9F5592B78D28}">
      <dgm:prSet/>
      <dgm:spPr/>
      <dgm:t>
        <a:bodyPr/>
        <a:lstStyle/>
        <a:p>
          <a:endParaRPr lang="en-US"/>
        </a:p>
      </dgm:t>
    </dgm:pt>
    <dgm:pt modelId="{C37228A2-C3C9-4F65-8211-1BC70F6EE874}" type="sibTrans" cxnId="{DBD8E7B9-2DB3-48E7-8AA2-9F5592B78D28}">
      <dgm:prSet/>
      <dgm:spPr/>
      <dgm:t>
        <a:bodyPr/>
        <a:lstStyle/>
        <a:p>
          <a:endParaRPr lang="en-US"/>
        </a:p>
      </dgm:t>
    </dgm:pt>
    <dgm:pt modelId="{00D8A975-4440-4D21-8B73-2E6905B7BB33}">
      <dgm:prSet/>
      <dgm:spPr/>
      <dgm:t>
        <a:bodyPr/>
        <a:lstStyle/>
        <a:p>
          <a:r>
            <a:rPr lang="en-US" dirty="0"/>
            <a:t>Evaluate</a:t>
          </a:r>
        </a:p>
      </dgm:t>
    </dgm:pt>
    <dgm:pt modelId="{B3ED0598-8EB8-4969-823D-B5DDF3D15757}" type="parTrans" cxnId="{6CBD0A0D-06F4-4ADB-9F94-D84C50E56BCB}">
      <dgm:prSet/>
      <dgm:spPr/>
      <dgm:t>
        <a:bodyPr/>
        <a:lstStyle/>
        <a:p>
          <a:endParaRPr lang="en-US"/>
        </a:p>
      </dgm:t>
    </dgm:pt>
    <dgm:pt modelId="{244AB1C1-8CB2-447D-B2DF-2213E15326E1}" type="sibTrans" cxnId="{6CBD0A0D-06F4-4ADB-9F94-D84C50E56BCB}">
      <dgm:prSet/>
      <dgm:spPr/>
      <dgm:t>
        <a:bodyPr/>
        <a:lstStyle/>
        <a:p>
          <a:endParaRPr lang="en-US"/>
        </a:p>
      </dgm:t>
    </dgm:pt>
    <dgm:pt modelId="{F6BA90AA-926D-4A4C-B144-19D629306E55}">
      <dgm:prSet/>
      <dgm:spPr/>
      <dgm:t>
        <a:bodyPr/>
        <a:lstStyle/>
        <a:p>
          <a:r>
            <a:rPr lang="en-GB" b="0" i="0" dirty="0"/>
            <a:t>Evaluate </a:t>
          </a:r>
          <a:r>
            <a:rPr lang="en-US" dirty="0"/>
            <a:t>the final product, find out whether students &amp; supervisors prefer </a:t>
          </a:r>
          <a:r>
            <a:rPr lang="en-US"/>
            <a:t>this centralised </a:t>
          </a:r>
          <a:r>
            <a:rPr lang="en-US" dirty="0"/>
            <a:t>system over the current one.</a:t>
          </a:r>
        </a:p>
      </dgm:t>
    </dgm:pt>
    <dgm:pt modelId="{E604C1CB-0728-4581-90B4-308D1BED31F1}" type="parTrans" cxnId="{B664C050-A2D5-43A3-8F8E-EBFD39818D2B}">
      <dgm:prSet/>
      <dgm:spPr/>
      <dgm:t>
        <a:bodyPr/>
        <a:lstStyle/>
        <a:p>
          <a:endParaRPr lang="en-US"/>
        </a:p>
      </dgm:t>
    </dgm:pt>
    <dgm:pt modelId="{EB1AB084-40D1-474F-AE99-2AC4C374B9E7}" type="sibTrans" cxnId="{B664C050-A2D5-43A3-8F8E-EBFD39818D2B}">
      <dgm:prSet/>
      <dgm:spPr/>
      <dgm:t>
        <a:bodyPr/>
        <a:lstStyle/>
        <a:p>
          <a:endParaRPr lang="en-US"/>
        </a:p>
      </dgm:t>
    </dgm:pt>
    <dgm:pt modelId="{5250C3F4-83B8-4E4A-87CA-2A8A7E5E9A1F}" type="pres">
      <dgm:prSet presAssocID="{62E023CF-1ECD-45D1-9AF1-853EA40B2583}" presName="Name0" presStyleCnt="0">
        <dgm:presLayoutVars>
          <dgm:dir/>
          <dgm:animLvl val="lvl"/>
          <dgm:resizeHandles val="exact"/>
        </dgm:presLayoutVars>
      </dgm:prSet>
      <dgm:spPr/>
    </dgm:pt>
    <dgm:pt modelId="{20273CBD-19A9-4427-90AC-E5DC5C83300E}" type="pres">
      <dgm:prSet presAssocID="{B9891016-5F41-4F8D-BC82-199ED3F9FB8D}" presName="composite" presStyleCnt="0"/>
      <dgm:spPr/>
    </dgm:pt>
    <dgm:pt modelId="{967A21D7-8504-4B51-AB54-3F14D2B664D1}" type="pres">
      <dgm:prSet presAssocID="{B9891016-5F41-4F8D-BC82-199ED3F9FB8D}" presName="parTx" presStyleLbl="alignNode1" presStyleIdx="0" presStyleCnt="4">
        <dgm:presLayoutVars>
          <dgm:chMax val="0"/>
          <dgm:chPref val="0"/>
        </dgm:presLayoutVars>
      </dgm:prSet>
      <dgm:spPr/>
    </dgm:pt>
    <dgm:pt modelId="{6ED39310-4279-433B-8BD1-4C3BBB1A6F8E}" type="pres">
      <dgm:prSet presAssocID="{B9891016-5F41-4F8D-BC82-199ED3F9FB8D}" presName="desTx" presStyleLbl="alignAccFollowNode1" presStyleIdx="0" presStyleCnt="4">
        <dgm:presLayoutVars/>
      </dgm:prSet>
      <dgm:spPr/>
    </dgm:pt>
    <dgm:pt modelId="{4202C8EB-3699-4E8F-A520-A99B4DF4651B}" type="pres">
      <dgm:prSet presAssocID="{18CC1E18-D7D6-4D7E-9221-93072CB7AC68}" presName="space" presStyleCnt="0"/>
      <dgm:spPr/>
    </dgm:pt>
    <dgm:pt modelId="{DE599E6C-87B8-4545-AFA4-4961759DC0ED}" type="pres">
      <dgm:prSet presAssocID="{C7E2B483-5654-49EF-BC92-E6DE90BA4DA5}" presName="composite" presStyleCnt="0"/>
      <dgm:spPr/>
    </dgm:pt>
    <dgm:pt modelId="{D51F0506-702B-46C6-A21F-22077F42213F}" type="pres">
      <dgm:prSet presAssocID="{C7E2B483-5654-49EF-BC92-E6DE90BA4DA5}" presName="parTx" presStyleLbl="alignNode1" presStyleIdx="1" presStyleCnt="4">
        <dgm:presLayoutVars>
          <dgm:chMax val="0"/>
          <dgm:chPref val="0"/>
        </dgm:presLayoutVars>
      </dgm:prSet>
      <dgm:spPr/>
    </dgm:pt>
    <dgm:pt modelId="{F148D8BF-2828-4177-AA70-84D3DF097292}" type="pres">
      <dgm:prSet presAssocID="{C7E2B483-5654-49EF-BC92-E6DE90BA4DA5}" presName="desTx" presStyleLbl="alignAccFollowNode1" presStyleIdx="1" presStyleCnt="4">
        <dgm:presLayoutVars/>
      </dgm:prSet>
      <dgm:spPr/>
    </dgm:pt>
    <dgm:pt modelId="{E48B4859-4750-42AF-BB69-64ECF8DB4114}" type="pres">
      <dgm:prSet presAssocID="{5746A62D-7AE9-4129-8573-27C807558FD5}" presName="space" presStyleCnt="0"/>
      <dgm:spPr/>
    </dgm:pt>
    <dgm:pt modelId="{1D809AE2-B020-4CCB-9195-B5930107F5E5}" type="pres">
      <dgm:prSet presAssocID="{3E0DDC58-CE9C-4C74-AA52-BDF09F41E1A7}" presName="composite" presStyleCnt="0"/>
      <dgm:spPr/>
    </dgm:pt>
    <dgm:pt modelId="{DCBB68D5-3FED-4F79-A2A2-277F78B0AEB8}" type="pres">
      <dgm:prSet presAssocID="{3E0DDC58-CE9C-4C74-AA52-BDF09F41E1A7}" presName="parTx" presStyleLbl="alignNode1" presStyleIdx="2" presStyleCnt="4">
        <dgm:presLayoutVars>
          <dgm:chMax val="0"/>
          <dgm:chPref val="0"/>
        </dgm:presLayoutVars>
      </dgm:prSet>
      <dgm:spPr/>
    </dgm:pt>
    <dgm:pt modelId="{6F64E6C8-660C-484E-BA15-6404EE7FBCD3}" type="pres">
      <dgm:prSet presAssocID="{3E0DDC58-CE9C-4C74-AA52-BDF09F41E1A7}" presName="desTx" presStyleLbl="alignAccFollowNode1" presStyleIdx="2" presStyleCnt="4">
        <dgm:presLayoutVars/>
      </dgm:prSet>
      <dgm:spPr/>
    </dgm:pt>
    <dgm:pt modelId="{D71C1D34-FFEC-4CAE-AF08-357F3DF535A0}" type="pres">
      <dgm:prSet presAssocID="{438D4059-7A42-4E43-9676-EC367D3318D9}" presName="space" presStyleCnt="0"/>
      <dgm:spPr/>
    </dgm:pt>
    <dgm:pt modelId="{B7D80211-782A-454B-B336-50533C7EAA5C}" type="pres">
      <dgm:prSet presAssocID="{00D8A975-4440-4D21-8B73-2E6905B7BB33}" presName="composite" presStyleCnt="0"/>
      <dgm:spPr/>
    </dgm:pt>
    <dgm:pt modelId="{35D102E5-A574-4BB2-8F78-5C8A18C6A133}" type="pres">
      <dgm:prSet presAssocID="{00D8A975-4440-4D21-8B73-2E6905B7BB33}" presName="parTx" presStyleLbl="alignNode1" presStyleIdx="3" presStyleCnt="4">
        <dgm:presLayoutVars>
          <dgm:chMax val="0"/>
          <dgm:chPref val="0"/>
        </dgm:presLayoutVars>
      </dgm:prSet>
      <dgm:spPr/>
    </dgm:pt>
    <dgm:pt modelId="{CF59004F-9D18-466F-8580-C6B522B79DCF}" type="pres">
      <dgm:prSet presAssocID="{00D8A975-4440-4D21-8B73-2E6905B7BB33}" presName="desTx" presStyleLbl="alignAccFollowNode1" presStyleIdx="3" presStyleCnt="4">
        <dgm:presLayoutVars/>
      </dgm:prSet>
      <dgm:spPr/>
    </dgm:pt>
  </dgm:ptLst>
  <dgm:cxnLst>
    <dgm:cxn modelId="{BAC66007-EC42-4B31-B24C-A81605064797}" type="presOf" srcId="{00D8A975-4440-4D21-8B73-2E6905B7BB33}" destId="{35D102E5-A574-4BB2-8F78-5C8A18C6A133}" srcOrd="0" destOrd="0" presId="urn:microsoft.com/office/officeart/2016/7/layout/ChevronBlockProcess"/>
    <dgm:cxn modelId="{6CBD0A0D-06F4-4ADB-9F94-D84C50E56BCB}" srcId="{62E023CF-1ECD-45D1-9AF1-853EA40B2583}" destId="{00D8A975-4440-4D21-8B73-2E6905B7BB33}" srcOrd="3" destOrd="0" parTransId="{B3ED0598-8EB8-4969-823D-B5DDF3D15757}" sibTransId="{244AB1C1-8CB2-447D-B2DF-2213E15326E1}"/>
    <dgm:cxn modelId="{05E02C21-1549-4F28-A3F2-D66B11B1DC4A}" srcId="{62E023CF-1ECD-45D1-9AF1-853EA40B2583}" destId="{3E0DDC58-CE9C-4C74-AA52-BDF09F41E1A7}" srcOrd="2" destOrd="0" parTransId="{A7D97366-B2B4-480A-952C-75855A337B8D}" sibTransId="{438D4059-7A42-4E43-9676-EC367D3318D9}"/>
    <dgm:cxn modelId="{23B9422B-8768-437C-9183-51B56F32BDCA}" type="presOf" srcId="{F6BA90AA-926D-4A4C-B144-19D629306E55}" destId="{CF59004F-9D18-466F-8580-C6B522B79DCF}" srcOrd="0" destOrd="0" presId="urn:microsoft.com/office/officeart/2016/7/layout/ChevronBlockProcess"/>
    <dgm:cxn modelId="{9B2B8E37-6C7F-4234-8919-A83D9680CE7F}" type="presOf" srcId="{2558058D-60F4-43AF-A146-74F85BAE97FB}" destId="{6F64E6C8-660C-484E-BA15-6404EE7FBCD3}" srcOrd="0" destOrd="0" presId="urn:microsoft.com/office/officeart/2016/7/layout/ChevronBlockProcess"/>
    <dgm:cxn modelId="{7B87755D-3C74-4BE4-8684-62FE08AF83D4}" type="presOf" srcId="{62E023CF-1ECD-45D1-9AF1-853EA40B2583}" destId="{5250C3F4-83B8-4E4A-87CA-2A8A7E5E9A1F}" srcOrd="0" destOrd="0" presId="urn:microsoft.com/office/officeart/2016/7/layout/ChevronBlockProcess"/>
    <dgm:cxn modelId="{72B9DA6F-4DF1-46CF-A899-12FFDD73A4CC}" type="presOf" srcId="{3E0DDC58-CE9C-4C74-AA52-BDF09F41E1A7}" destId="{DCBB68D5-3FED-4F79-A2A2-277F78B0AEB8}" srcOrd="0" destOrd="0" presId="urn:microsoft.com/office/officeart/2016/7/layout/ChevronBlockProcess"/>
    <dgm:cxn modelId="{B664C050-A2D5-43A3-8F8E-EBFD39818D2B}" srcId="{00D8A975-4440-4D21-8B73-2E6905B7BB33}" destId="{F6BA90AA-926D-4A4C-B144-19D629306E55}" srcOrd="0" destOrd="0" parTransId="{E604C1CB-0728-4581-90B4-308D1BED31F1}" sibTransId="{EB1AB084-40D1-474F-AE99-2AC4C374B9E7}"/>
    <dgm:cxn modelId="{EA383D74-1E2B-4D24-AC38-801BF2F38908}" srcId="{C7E2B483-5654-49EF-BC92-E6DE90BA4DA5}" destId="{67386FE2-E08A-4E12-8E02-C90E30DD2F6E}" srcOrd="0" destOrd="0" parTransId="{2E7017A6-065B-4412-807E-0924433D2BC7}" sibTransId="{2249781A-F71F-486F-B6A6-81B873902100}"/>
    <dgm:cxn modelId="{F5B58E59-DB6C-49A7-8A7E-3C45B5A0F666}" srcId="{62E023CF-1ECD-45D1-9AF1-853EA40B2583}" destId="{C7E2B483-5654-49EF-BC92-E6DE90BA4DA5}" srcOrd="1" destOrd="0" parTransId="{5550F2D3-322B-4DDB-96A5-84FE84ED6245}" sibTransId="{5746A62D-7AE9-4129-8573-27C807558FD5}"/>
    <dgm:cxn modelId="{A7A6907D-D1B1-4962-A9D9-AB6129BA9C26}" type="presOf" srcId="{67386FE2-E08A-4E12-8E02-C90E30DD2F6E}" destId="{F148D8BF-2828-4177-AA70-84D3DF097292}" srcOrd="0" destOrd="0" presId="urn:microsoft.com/office/officeart/2016/7/layout/ChevronBlockProcess"/>
    <dgm:cxn modelId="{1841A189-9C28-4E61-8766-F444723CAB18}" srcId="{62E023CF-1ECD-45D1-9AF1-853EA40B2583}" destId="{B9891016-5F41-4F8D-BC82-199ED3F9FB8D}" srcOrd="0" destOrd="0" parTransId="{1A3A9D9C-3EDA-408E-B06A-38F72CA7A3FB}" sibTransId="{18CC1E18-D7D6-4D7E-9221-93072CB7AC68}"/>
    <dgm:cxn modelId="{DBD8E7B9-2DB3-48E7-8AA2-9F5592B78D28}" srcId="{3E0DDC58-CE9C-4C74-AA52-BDF09F41E1A7}" destId="{2558058D-60F4-43AF-A146-74F85BAE97FB}" srcOrd="0" destOrd="0" parTransId="{E2F60C2E-0780-44DB-A1EE-45516C63B172}" sibTransId="{C37228A2-C3C9-4F65-8211-1BC70F6EE874}"/>
    <dgm:cxn modelId="{61F78BBE-7524-4EC9-9859-926AAC4AF52C}" type="presOf" srcId="{C7E2B483-5654-49EF-BC92-E6DE90BA4DA5}" destId="{D51F0506-702B-46C6-A21F-22077F42213F}" srcOrd="0" destOrd="0" presId="urn:microsoft.com/office/officeart/2016/7/layout/ChevronBlockProcess"/>
    <dgm:cxn modelId="{18A263C0-8A08-4ABD-9C07-2DF1EB166C8A}" type="presOf" srcId="{93BCDB6C-1CD1-4EAE-A455-A39BDE6B95B1}" destId="{6ED39310-4279-433B-8BD1-4C3BBB1A6F8E}" srcOrd="0" destOrd="0" presId="urn:microsoft.com/office/officeart/2016/7/layout/ChevronBlockProcess"/>
    <dgm:cxn modelId="{442D80D2-3335-430D-B2A9-F79A48835B0B}" srcId="{B9891016-5F41-4F8D-BC82-199ED3F9FB8D}" destId="{93BCDB6C-1CD1-4EAE-A455-A39BDE6B95B1}" srcOrd="0" destOrd="0" parTransId="{70F788A1-FA3A-4402-ACA7-2A5C1E5FBBDB}" sibTransId="{60EBC2DC-5DAF-4241-8EEC-CD042C48619E}"/>
    <dgm:cxn modelId="{450A4AE4-AF84-44F0-8014-0AFD48141091}" type="presOf" srcId="{B9891016-5F41-4F8D-BC82-199ED3F9FB8D}" destId="{967A21D7-8504-4B51-AB54-3F14D2B664D1}" srcOrd="0" destOrd="0" presId="urn:microsoft.com/office/officeart/2016/7/layout/ChevronBlockProcess"/>
    <dgm:cxn modelId="{4BA6DE72-651C-4E05-A120-2B7AD70E3373}" type="presParOf" srcId="{5250C3F4-83B8-4E4A-87CA-2A8A7E5E9A1F}" destId="{20273CBD-19A9-4427-90AC-E5DC5C83300E}" srcOrd="0" destOrd="0" presId="urn:microsoft.com/office/officeart/2016/7/layout/ChevronBlockProcess"/>
    <dgm:cxn modelId="{B256CF5C-BA51-4025-A7EB-A6C1CED40C6F}" type="presParOf" srcId="{20273CBD-19A9-4427-90AC-E5DC5C83300E}" destId="{967A21D7-8504-4B51-AB54-3F14D2B664D1}" srcOrd="0" destOrd="0" presId="urn:microsoft.com/office/officeart/2016/7/layout/ChevronBlockProcess"/>
    <dgm:cxn modelId="{2855359D-DC2A-4524-9385-906D8E6EE5E9}" type="presParOf" srcId="{20273CBD-19A9-4427-90AC-E5DC5C83300E}" destId="{6ED39310-4279-433B-8BD1-4C3BBB1A6F8E}" srcOrd="1" destOrd="0" presId="urn:microsoft.com/office/officeart/2016/7/layout/ChevronBlockProcess"/>
    <dgm:cxn modelId="{4D54B4F9-F60E-4C9E-800A-0114C103A386}" type="presParOf" srcId="{5250C3F4-83B8-4E4A-87CA-2A8A7E5E9A1F}" destId="{4202C8EB-3699-4E8F-A520-A99B4DF4651B}" srcOrd="1" destOrd="0" presId="urn:microsoft.com/office/officeart/2016/7/layout/ChevronBlockProcess"/>
    <dgm:cxn modelId="{A3AE7B8F-68E9-4038-BFEC-0667CC2757EC}" type="presParOf" srcId="{5250C3F4-83B8-4E4A-87CA-2A8A7E5E9A1F}" destId="{DE599E6C-87B8-4545-AFA4-4961759DC0ED}" srcOrd="2" destOrd="0" presId="urn:microsoft.com/office/officeart/2016/7/layout/ChevronBlockProcess"/>
    <dgm:cxn modelId="{304A9F47-4D8A-444F-9A68-1B823DA30F6B}" type="presParOf" srcId="{DE599E6C-87B8-4545-AFA4-4961759DC0ED}" destId="{D51F0506-702B-46C6-A21F-22077F42213F}" srcOrd="0" destOrd="0" presId="urn:microsoft.com/office/officeart/2016/7/layout/ChevronBlockProcess"/>
    <dgm:cxn modelId="{55F396BA-B91A-4098-B858-AF3832F4FDDC}" type="presParOf" srcId="{DE599E6C-87B8-4545-AFA4-4961759DC0ED}" destId="{F148D8BF-2828-4177-AA70-84D3DF097292}" srcOrd="1" destOrd="0" presId="urn:microsoft.com/office/officeart/2016/7/layout/ChevronBlockProcess"/>
    <dgm:cxn modelId="{424E67F9-8908-44DB-93AF-58716FE84202}" type="presParOf" srcId="{5250C3F4-83B8-4E4A-87CA-2A8A7E5E9A1F}" destId="{E48B4859-4750-42AF-BB69-64ECF8DB4114}" srcOrd="3" destOrd="0" presId="urn:microsoft.com/office/officeart/2016/7/layout/ChevronBlockProcess"/>
    <dgm:cxn modelId="{C2BDE5A0-F344-4710-A7B2-7EB1D0C8175B}" type="presParOf" srcId="{5250C3F4-83B8-4E4A-87CA-2A8A7E5E9A1F}" destId="{1D809AE2-B020-4CCB-9195-B5930107F5E5}" srcOrd="4" destOrd="0" presId="urn:microsoft.com/office/officeart/2016/7/layout/ChevronBlockProcess"/>
    <dgm:cxn modelId="{26E38ADA-BF33-45E1-B336-9F47D46D9F08}" type="presParOf" srcId="{1D809AE2-B020-4CCB-9195-B5930107F5E5}" destId="{DCBB68D5-3FED-4F79-A2A2-277F78B0AEB8}" srcOrd="0" destOrd="0" presId="urn:microsoft.com/office/officeart/2016/7/layout/ChevronBlockProcess"/>
    <dgm:cxn modelId="{AEC2A638-8266-4289-9D01-7D83A11F23B9}" type="presParOf" srcId="{1D809AE2-B020-4CCB-9195-B5930107F5E5}" destId="{6F64E6C8-660C-484E-BA15-6404EE7FBCD3}" srcOrd="1" destOrd="0" presId="urn:microsoft.com/office/officeart/2016/7/layout/ChevronBlockProcess"/>
    <dgm:cxn modelId="{3DB9140A-388D-486C-97C6-B7B511464623}" type="presParOf" srcId="{5250C3F4-83B8-4E4A-87CA-2A8A7E5E9A1F}" destId="{D71C1D34-FFEC-4CAE-AF08-357F3DF535A0}" srcOrd="5" destOrd="0" presId="urn:microsoft.com/office/officeart/2016/7/layout/ChevronBlockProcess"/>
    <dgm:cxn modelId="{D4FCEEB6-A2FE-468C-8FFE-5AE3E74CBF5D}" type="presParOf" srcId="{5250C3F4-83B8-4E4A-87CA-2A8A7E5E9A1F}" destId="{B7D80211-782A-454B-B336-50533C7EAA5C}" srcOrd="6" destOrd="0" presId="urn:microsoft.com/office/officeart/2016/7/layout/ChevronBlockProcess"/>
    <dgm:cxn modelId="{9AF85626-6564-4FE9-AC63-04A4BF59F8CE}" type="presParOf" srcId="{B7D80211-782A-454B-B336-50533C7EAA5C}" destId="{35D102E5-A574-4BB2-8F78-5C8A18C6A133}" srcOrd="0" destOrd="0" presId="urn:microsoft.com/office/officeart/2016/7/layout/ChevronBlockProcess"/>
    <dgm:cxn modelId="{21DFAFE5-4440-485D-9B4D-CD576250277E}" type="presParOf" srcId="{B7D80211-782A-454B-B336-50533C7EAA5C}" destId="{CF59004F-9D18-466F-8580-C6B522B79DCF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7A21D7-8504-4B51-AB54-3F14D2B664D1}">
      <dsp:nvSpPr>
        <dsp:cNvPr id="0" name=""/>
        <dsp:cNvSpPr/>
      </dsp:nvSpPr>
      <dsp:spPr>
        <a:xfrm>
          <a:off x="12385" y="417324"/>
          <a:ext cx="2722525" cy="816757"/>
        </a:xfrm>
        <a:prstGeom prst="chevron">
          <a:avLst>
            <a:gd name="adj" fmla="val 3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847" tIns="100847" rIns="100847" bIns="10084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Research</a:t>
          </a:r>
        </a:p>
      </dsp:txBody>
      <dsp:txXfrm>
        <a:off x="257412" y="417324"/>
        <a:ext cx="2232471" cy="816757"/>
      </dsp:txXfrm>
    </dsp:sp>
    <dsp:sp modelId="{6ED39310-4279-433B-8BD1-4C3BBB1A6F8E}">
      <dsp:nvSpPr>
        <dsp:cNvPr id="0" name=""/>
        <dsp:cNvSpPr/>
      </dsp:nvSpPr>
      <dsp:spPr>
        <a:xfrm>
          <a:off x="12385" y="1234082"/>
          <a:ext cx="2477498" cy="194782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777" tIns="195777" rIns="195777" bIns="391555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Research current systems supervisors &amp; students use (Dropbox, Slack, Email, etc).</a:t>
          </a:r>
        </a:p>
      </dsp:txBody>
      <dsp:txXfrm>
        <a:off x="12385" y="1234082"/>
        <a:ext cx="2477498" cy="1947827"/>
      </dsp:txXfrm>
    </dsp:sp>
    <dsp:sp modelId="{D51F0506-702B-46C6-A21F-22077F42213F}">
      <dsp:nvSpPr>
        <dsp:cNvPr id="0" name=""/>
        <dsp:cNvSpPr/>
      </dsp:nvSpPr>
      <dsp:spPr>
        <a:xfrm>
          <a:off x="2681194" y="417324"/>
          <a:ext cx="2722525" cy="816757"/>
        </a:xfrm>
        <a:prstGeom prst="chevron">
          <a:avLst>
            <a:gd name="adj" fmla="val 3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847" tIns="100847" rIns="100847" bIns="10084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Conduct</a:t>
          </a:r>
        </a:p>
      </dsp:txBody>
      <dsp:txXfrm>
        <a:off x="2926221" y="417324"/>
        <a:ext cx="2232471" cy="816757"/>
      </dsp:txXfrm>
    </dsp:sp>
    <dsp:sp modelId="{F148D8BF-2828-4177-AA70-84D3DF097292}">
      <dsp:nvSpPr>
        <dsp:cNvPr id="0" name=""/>
        <dsp:cNvSpPr/>
      </dsp:nvSpPr>
      <dsp:spPr>
        <a:xfrm>
          <a:off x="2681194" y="1234082"/>
          <a:ext cx="2477498" cy="194782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777" tIns="195777" rIns="195777" bIns="391555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Conduct questionnaires to find out whether students &amp; supervisors desire a different system to the one currently in place.</a:t>
          </a:r>
        </a:p>
      </dsp:txBody>
      <dsp:txXfrm>
        <a:off x="2681194" y="1234082"/>
        <a:ext cx="2477498" cy="1947827"/>
      </dsp:txXfrm>
    </dsp:sp>
    <dsp:sp modelId="{DCBB68D5-3FED-4F79-A2A2-277F78B0AEB8}">
      <dsp:nvSpPr>
        <dsp:cNvPr id="0" name=""/>
        <dsp:cNvSpPr/>
      </dsp:nvSpPr>
      <dsp:spPr>
        <a:xfrm>
          <a:off x="5350004" y="417324"/>
          <a:ext cx="2722525" cy="816757"/>
        </a:xfrm>
        <a:prstGeom prst="chevron">
          <a:avLst>
            <a:gd name="adj" fmla="val 3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847" tIns="100847" rIns="100847" bIns="10084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Design &amp; implement</a:t>
          </a:r>
        </a:p>
      </dsp:txBody>
      <dsp:txXfrm>
        <a:off x="5595031" y="417324"/>
        <a:ext cx="2232471" cy="816757"/>
      </dsp:txXfrm>
    </dsp:sp>
    <dsp:sp modelId="{6F64E6C8-660C-484E-BA15-6404EE7FBCD3}">
      <dsp:nvSpPr>
        <dsp:cNvPr id="0" name=""/>
        <dsp:cNvSpPr/>
      </dsp:nvSpPr>
      <dsp:spPr>
        <a:xfrm>
          <a:off x="5350004" y="1234082"/>
          <a:ext cx="2477498" cy="194782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777" tIns="195777" rIns="195777" bIns="391555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Design &amp; implement the web portal.</a:t>
          </a:r>
        </a:p>
      </dsp:txBody>
      <dsp:txXfrm>
        <a:off x="5350004" y="1234082"/>
        <a:ext cx="2477498" cy="1947827"/>
      </dsp:txXfrm>
    </dsp:sp>
    <dsp:sp modelId="{35D102E5-A574-4BB2-8F78-5C8A18C6A133}">
      <dsp:nvSpPr>
        <dsp:cNvPr id="0" name=""/>
        <dsp:cNvSpPr/>
      </dsp:nvSpPr>
      <dsp:spPr>
        <a:xfrm>
          <a:off x="8018814" y="417324"/>
          <a:ext cx="2722525" cy="816757"/>
        </a:xfrm>
        <a:prstGeom prst="chevron">
          <a:avLst>
            <a:gd name="adj" fmla="val 3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847" tIns="100847" rIns="100847" bIns="10084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Evaluate</a:t>
          </a:r>
        </a:p>
      </dsp:txBody>
      <dsp:txXfrm>
        <a:off x="8263841" y="417324"/>
        <a:ext cx="2232471" cy="816757"/>
      </dsp:txXfrm>
    </dsp:sp>
    <dsp:sp modelId="{CF59004F-9D18-466F-8580-C6B522B79DCF}">
      <dsp:nvSpPr>
        <dsp:cNvPr id="0" name=""/>
        <dsp:cNvSpPr/>
      </dsp:nvSpPr>
      <dsp:spPr>
        <a:xfrm>
          <a:off x="8018814" y="1234082"/>
          <a:ext cx="2477498" cy="194782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777" tIns="195777" rIns="195777" bIns="391555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/>
            <a:t>Evaluate </a:t>
          </a:r>
          <a:r>
            <a:rPr lang="en-US" sz="1600" kern="1200" dirty="0"/>
            <a:t>the final product, find out whether students &amp; supervisors prefer </a:t>
          </a:r>
          <a:r>
            <a:rPr lang="en-US" sz="1600" kern="1200"/>
            <a:t>this centralised </a:t>
          </a:r>
          <a:r>
            <a:rPr lang="en-US" sz="1600" kern="1200" dirty="0"/>
            <a:t>system over the current one.</a:t>
          </a:r>
        </a:p>
      </dsp:txBody>
      <dsp:txXfrm>
        <a:off x="8018814" y="1234082"/>
        <a:ext cx="2477498" cy="1947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6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42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6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6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903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490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7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2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01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11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6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988D-E3A5-4C11-80A4-334E993182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Creating a centralised system </a:t>
            </a:r>
          </a:p>
        </p:txBody>
      </p:sp>
    </p:spTree>
    <p:extLst>
      <p:ext uri="{BB962C8B-B14F-4D97-AF65-F5344CB8AC3E}">
        <p14:creationId xmlns:p14="http://schemas.microsoft.com/office/powerpoint/2010/main" val="154401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6D530-A516-444C-BBFE-9B499FD8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1" y="1059895"/>
            <a:ext cx="3105976" cy="4738211"/>
          </a:xfrm>
        </p:spPr>
        <p:txBody>
          <a:bodyPr anchor="ctr">
            <a:normAutofit/>
          </a:bodyPr>
          <a:lstStyle/>
          <a:p>
            <a:r>
              <a:rPr lang="en-GB" sz="4400">
                <a:solidFill>
                  <a:srgbClr val="FFFFFF"/>
                </a:solidFill>
              </a:rPr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5693A-7826-434B-A0B3-5B17F1ACE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681" y="1059896"/>
            <a:ext cx="6245233" cy="4738210"/>
          </a:xfrm>
        </p:spPr>
        <p:txBody>
          <a:bodyPr anchor="ctr">
            <a:normAutofit/>
          </a:bodyPr>
          <a:lstStyle/>
          <a:p>
            <a:r>
              <a:rPr lang="en-GB" sz="2000"/>
              <a:t>Create a centralised web portal for the school of computing for allocating dissertation topics &amp; providing a hub for uploading work to be more easily reviewed by supervisors</a:t>
            </a:r>
          </a:p>
        </p:txBody>
      </p:sp>
    </p:spTree>
    <p:extLst>
      <p:ext uri="{BB962C8B-B14F-4D97-AF65-F5344CB8AC3E}">
        <p14:creationId xmlns:p14="http://schemas.microsoft.com/office/powerpoint/2010/main" val="323323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4BE51-F8C2-4514-AD5A-B92C81FE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GB"/>
              <a:t>Why?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B5FD-B449-4234-9B61-7E1178FD5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766185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Many companies create their own software for the purpose of centralization. </a:t>
            </a:r>
          </a:p>
          <a:p>
            <a:pPr marL="0" indent="0">
              <a:buNone/>
            </a:pPr>
            <a:r>
              <a:rPr lang="en-GB"/>
              <a:t>What they need might not be available &amp; so they have to built it themselves, other times could simply be missing certain key features. </a:t>
            </a:r>
          </a:p>
          <a:p>
            <a:pPr marL="0" indent="0">
              <a:buNone/>
            </a:pPr>
            <a:r>
              <a:rPr lang="en-GB"/>
              <a:t>In the case of dissertation topics the school of computing mostly replies on using the dissertation fair &amp; emails to select or change topics</a:t>
            </a:r>
          </a:p>
          <a:p>
            <a:pPr marL="0" indent="0">
              <a:buNone/>
            </a:pPr>
            <a:r>
              <a:rPr lang="en-GB"/>
              <a:t>If you want to get feedback from your supervisor you could end up using a wide of different software like drop box, email, slack, etc. </a:t>
            </a:r>
          </a:p>
          <a:p>
            <a:pPr marL="0" indent="0">
              <a:buNone/>
            </a:pPr>
            <a:r>
              <a:rPr lang="en-GB"/>
              <a:t>The problem being this isn’t very efficient &amp; this could just all be rolled into one system.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14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958F-F054-4879-AA15-E9650664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GB"/>
              <a:t>Objectives</a:t>
            </a:r>
            <a:endParaRPr lang="en-GB" dirty="0"/>
          </a:p>
        </p:txBody>
      </p:sp>
      <p:graphicFrame>
        <p:nvGraphicFramePr>
          <p:cNvPr id="42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815760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162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D43C-C1F3-4B5C-9EF8-C9FFC3C3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Tackling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11592-EF0E-46C2-8F10-C8BF94AF0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Will develop using an agile model to tackle this problem, this will allow for greater flexibility &amp; to incrementally add features</a:t>
            </a:r>
          </a:p>
          <a:p>
            <a:r>
              <a:rPr lang="en-GB" dirty="0"/>
              <a:t>This is important as the portal will do primarily two separate tasks, one to allocate topics &amp; two to provide a place to upload work for supervisors to review</a:t>
            </a:r>
          </a:p>
          <a:p>
            <a:r>
              <a:rPr lang="en-GB" dirty="0"/>
              <a:t>Agile allows for these to be developed &amp; tested independently</a:t>
            </a:r>
          </a:p>
          <a:p>
            <a:r>
              <a:rPr lang="en-GB" dirty="0"/>
              <a:t>As such helps cut the project down into </a:t>
            </a:r>
            <a:r>
              <a:rPr lang="en-GB"/>
              <a:t>smaller chunks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79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4669-6BA2-4308-AAC9-BAA3C5A7A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499533"/>
            <a:ext cx="10772775" cy="1658198"/>
          </a:xfrm>
        </p:spPr>
        <p:txBody>
          <a:bodyPr/>
          <a:lstStyle/>
          <a:p>
            <a:r>
              <a:rPr lang="en-GB"/>
              <a:t>Progress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16DDDD-F4EE-47EB-8006-5E056576E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Done some research on the current systems used, primarily looking at design &amp; features. </a:t>
            </a:r>
          </a:p>
          <a:p>
            <a:pPr marL="0" indent="0">
              <a:buNone/>
            </a:pPr>
            <a:r>
              <a:rPr lang="en-GB" dirty="0"/>
              <a:t>Created questionnaires for both students &amp; supervisors. Have started to send these out to students &amp; will soon begin sending the supervisor ones.</a:t>
            </a:r>
          </a:p>
          <a:p>
            <a:pPr marL="0" indent="0">
              <a:buNone/>
            </a:pPr>
            <a:r>
              <a:rPr lang="en-GB" dirty="0"/>
              <a:t>Began brainstorming the design of the system &amp; will soon start doing some basic designs while waiting on the questionnaires to be filled in. </a:t>
            </a:r>
          </a:p>
        </p:txBody>
      </p:sp>
    </p:spTree>
    <p:extLst>
      <p:ext uri="{BB962C8B-B14F-4D97-AF65-F5344CB8AC3E}">
        <p14:creationId xmlns:p14="http://schemas.microsoft.com/office/powerpoint/2010/main" val="70652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70">
            <a:extLst>
              <a:ext uri="{FF2B5EF4-FFF2-40B4-BE49-F238E27FC236}">
                <a16:creationId xmlns:a16="http://schemas.microsoft.com/office/drawing/2014/main" id="{BD976C13-68E6-4E25-B13E-FC3A2D3F66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4" name="Straight Connector 72">
            <a:extLst>
              <a:ext uri="{FF2B5EF4-FFF2-40B4-BE49-F238E27FC236}">
                <a16:creationId xmlns:a16="http://schemas.microsoft.com/office/drawing/2014/main" id="{07BC4E14-913C-46C0-ABF7-BDDAEC08A36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0CD88EC-D316-42CF-A8B7-88C7E145A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173" y="1178052"/>
            <a:ext cx="5777316" cy="45018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>
                <a:solidFill>
                  <a:srgbClr val="FFFFFF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37143356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121</TotalTime>
  <Words>358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 Light</vt:lpstr>
      <vt:lpstr>Metropolitan</vt:lpstr>
      <vt:lpstr>Creating a centralised system </vt:lpstr>
      <vt:lpstr>Aim</vt:lpstr>
      <vt:lpstr>Why?</vt:lpstr>
      <vt:lpstr>Objectives</vt:lpstr>
      <vt:lpstr>Tackling this</vt:lpstr>
      <vt:lpstr>Progress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Dissertation Project</dc:title>
  <dc:creator>Recon Rapid</dc:creator>
  <cp:lastModifiedBy>Recon Rapid</cp:lastModifiedBy>
  <cp:revision>1</cp:revision>
  <dcterms:created xsi:type="dcterms:W3CDTF">2017-10-29T00:04:47Z</dcterms:created>
  <dcterms:modified xsi:type="dcterms:W3CDTF">2017-11-02T00:43:21Z</dcterms:modified>
</cp:coreProperties>
</file>