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ветлана Луганская" initials="СЛ" lastIdx="1" clrIdx="0">
    <p:extLst>
      <p:ext uri="{19B8F6BF-5375-455C-9EA6-DF929625EA0E}">
        <p15:presenceInfo xmlns:p15="http://schemas.microsoft.com/office/powerpoint/2012/main" userId="cb047e7b888685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971"/>
            <a:ext cx="9144000" cy="2387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B53"/>
                </a:solidFill>
                <a:latin typeface="+mn-lt"/>
              </a:rPr>
              <a:t>Pygame</a:t>
            </a:r>
            <a:endParaRPr lang="en-US" b="1" dirty="0">
              <a:solidFill>
                <a:srgbClr val="FF0B5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Авторы проекта:</a:t>
            </a:r>
          </a:p>
          <a:p>
            <a:r>
              <a:rPr lang="ru-RU" dirty="0" smtClean="0"/>
              <a:t>Григорий Кириченко,</a:t>
            </a:r>
          </a:p>
          <a:p>
            <a:r>
              <a:rPr lang="ru-RU" dirty="0" err="1" smtClean="0"/>
              <a:t>Доброслав</a:t>
            </a:r>
            <a:r>
              <a:rPr lang="ru-RU" dirty="0" smtClean="0"/>
              <a:t> Ткачук,</a:t>
            </a:r>
          </a:p>
          <a:p>
            <a:r>
              <a:rPr lang="ru-RU" dirty="0" smtClean="0"/>
              <a:t>Светлана Луганская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Немного об игре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398" y="1579572"/>
            <a:ext cx="1093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</a:t>
            </a:r>
            <a:r>
              <a:rPr lang="ru-RU" dirty="0" smtClean="0"/>
              <a:t>Основная задача игрока на каждом уровне – взорвать три вышки и добраться до зоны эвакуации.</a:t>
            </a:r>
          </a:p>
          <a:p>
            <a:r>
              <a:rPr lang="ru-RU" dirty="0"/>
              <a:t> </a:t>
            </a:r>
            <a:r>
              <a:rPr lang="ru-RU" dirty="0" smtClean="0"/>
              <a:t>  Расположенные на карте невидимые мины будут мешать, а щиты и металлоискатели – наоборот, помогать.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293398" y="1210240"/>
            <a:ext cx="886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</a:t>
            </a:r>
            <a:r>
              <a:rPr lang="ru-RU" dirty="0" smtClean="0"/>
              <a:t>Главный герой – солдат советской армии, отправленный на суперсекретное задание.</a:t>
            </a: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05" y="2479912"/>
            <a:ext cx="5239279" cy="417017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84799" y="6650086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Подрыв вышки</a:t>
            </a:r>
            <a:endParaRPr lang="ru-RU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6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 самой игры и диалоговых окон использовалась  библиотека </a:t>
            </a:r>
            <a:r>
              <a:rPr lang="en-US" sz="2400" dirty="0" err="1" smtClean="0"/>
              <a:t>pygame</a:t>
            </a:r>
            <a:r>
              <a:rPr lang="ru-RU" sz="2400" dirty="0" smtClean="0"/>
              <a:t>,</a:t>
            </a:r>
          </a:p>
          <a:p>
            <a:r>
              <a:rPr lang="ru-RU" sz="2400" dirty="0" smtClean="0"/>
              <a:t>А для окон Регистрация и Статистика и для стартового окна – </a:t>
            </a:r>
            <a:r>
              <a:rPr lang="en-US" sz="2400" dirty="0" smtClean="0"/>
              <a:t>pyqt5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8950"/>
            <a:ext cx="4555067" cy="23057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79" y="3028950"/>
            <a:ext cx="4312708" cy="29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3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Нам удалось реализовать все, заявленное в ТЗ, но проекту есть, куда развиваться.</a:t>
            </a:r>
          </a:p>
          <a:p>
            <a:r>
              <a:rPr lang="ru-RU" dirty="0" smtClean="0"/>
              <a:t>Возможные доработки: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Новые уровни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Возможность менять </a:t>
            </a:r>
            <a:r>
              <a:rPr lang="ru-RU" dirty="0" err="1" smtClean="0"/>
              <a:t>скины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игровой валюты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Добавление снайперов на вышках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Редактор уровней для игроков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Улучшение дизайна стартового окна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46" y="2317881"/>
            <a:ext cx="4457123" cy="34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08" y="1622425"/>
            <a:ext cx="4356783" cy="4351338"/>
          </a:xfrm>
        </p:spPr>
      </p:pic>
      <p:sp>
        <p:nvSpPr>
          <p:cNvPr id="5" name="TextBox 4"/>
          <p:cNvSpPr txBox="1"/>
          <p:nvPr/>
        </p:nvSpPr>
        <p:spPr>
          <a:xfrm>
            <a:off x="3917608" y="6035387"/>
            <a:ext cx="442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Это лысое существо помогало нам на всех этапах разработки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5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141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Pygame</vt:lpstr>
      <vt:lpstr>Немного об игре</vt:lpstr>
      <vt:lpstr>Реализация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Светлана Луганская</cp:lastModifiedBy>
  <cp:revision>9</cp:revision>
  <dcterms:created xsi:type="dcterms:W3CDTF">2020-05-18T13:32:58Z</dcterms:created>
  <dcterms:modified xsi:type="dcterms:W3CDTF">2022-02-25T13:31:37Z</dcterms:modified>
</cp:coreProperties>
</file>