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TAN Twinkle" panose="020B0600000101010101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nter" panose="020B0600000101010101" charset="0"/>
      <p:regular r:id="rId19"/>
    </p:embeddedFont>
    <p:embeddedFont>
      <p:font typeface="210 빛글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1DEB-256A-4F1F-9B12-58EB279B178A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3AFAA-F8D8-4684-A64E-C2D3E646C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3AFAA-F8D8-4684-A64E-C2D3E646CD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7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74232" y="3773262"/>
            <a:ext cx="788920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GlucoCare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MEDIVICE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OTHERS..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85228" y="1916333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8278" y="2783005"/>
            <a:ext cx="11485269" cy="406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Android Studio</a:t>
            </a:r>
          </a:p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-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크로스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플랫폼을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위한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Flutter Plugin</a:t>
            </a:r>
          </a:p>
          <a:p>
            <a:pPr algn="l">
              <a:lnSpc>
                <a:spcPts val="7000"/>
              </a:lnSpc>
            </a:pPr>
            <a:endParaRPr lang="en-US" sz="39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Firebase</a:t>
            </a:r>
          </a:p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-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클라우드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기반</a:t>
            </a:r>
            <a:r>
              <a:rPr lang="en-US" sz="39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NoSQL </a:t>
            </a:r>
            <a:r>
              <a:rPr lang="en-US" sz="39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Cloud </a:t>
            </a:r>
            <a:r>
              <a:rPr lang="en-US" sz="39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Firestore</a:t>
            </a:r>
            <a:endParaRPr lang="en-US" sz="39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7. </a:t>
            </a:r>
            <a:r>
              <a:rPr lang="en-US" sz="35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기술</a:t>
            </a: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스텍</a:t>
            </a:r>
            <a:endParaRPr lang="en-US" sz="35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74232" y="3773262"/>
            <a:ext cx="788920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 smtClean="0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Thank you.</a:t>
            </a:r>
            <a:endParaRPr lang="en-US" sz="7376" dirty="0">
              <a:solidFill>
                <a:srgbClr val="000000"/>
              </a:solidFill>
              <a:latin typeface="TAN Twinkle"/>
              <a:ea typeface="TAN Twinkle"/>
              <a:cs typeface="TAN Twinkle"/>
              <a:sym typeface="TAN Twink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MEDIVICE</a:t>
            </a:r>
          </a:p>
        </p:txBody>
      </p:sp>
    </p:spTree>
    <p:extLst>
      <p:ext uri="{BB962C8B-B14F-4D97-AF65-F5344CB8AC3E}">
        <p14:creationId xmlns:p14="http://schemas.microsoft.com/office/powerpoint/2010/main" val="34221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71750" y="2273159"/>
            <a:ext cx="6572250" cy="1276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AN Twinkle"/>
                <a:ea typeface="TAN Twinkle"/>
                <a:cs typeface="TAN Twinkle"/>
                <a:sym typeface="TAN Twinkle"/>
              </a:rPr>
              <a:t>Contents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114800" y="4542310"/>
            <a:ext cx="6190146" cy="2982955"/>
            <a:chOff x="0" y="0"/>
            <a:chExt cx="8253528" cy="3977274"/>
          </a:xfrm>
        </p:grpSpPr>
        <p:sp>
          <p:nvSpPr>
            <p:cNvPr id="10" name="TextBox 10"/>
            <p:cNvSpPr txBox="1"/>
            <p:nvPr/>
          </p:nvSpPr>
          <p:spPr>
            <a:xfrm>
              <a:off x="1470061" y="-3810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회원 등록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01.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70061" y="65937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Drawer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5937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02.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70061" y="1353637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혈당 기록지 작성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53637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03.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70061" y="2047903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혈당 기록 목록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047903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04.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70061" y="2745374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통계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745374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05.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470061" y="3439640"/>
              <a:ext cx="6783467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추가 기능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3439640"/>
              <a:ext cx="1470061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06.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164425" y="1266714"/>
            <a:ext cx="3571101" cy="7753572"/>
          </a:xfrm>
          <a:custGeom>
            <a:avLst/>
            <a:gdLst/>
            <a:ahLst/>
            <a:cxnLst/>
            <a:rect l="l" t="t" r="r" b="b"/>
            <a:pathLst>
              <a:path w="3571101" h="7753572">
                <a:moveTo>
                  <a:pt x="0" y="0"/>
                </a:moveTo>
                <a:lnTo>
                  <a:pt x="3571101" y="0"/>
                </a:lnTo>
                <a:lnTo>
                  <a:pt x="3571101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693" r="-91039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Freeform 5"/>
          <p:cNvSpPr/>
          <p:nvPr/>
        </p:nvSpPr>
        <p:spPr>
          <a:xfrm>
            <a:off x="6229436" y="1266714"/>
            <a:ext cx="3828964" cy="7753572"/>
          </a:xfrm>
          <a:custGeom>
            <a:avLst/>
            <a:gdLst/>
            <a:ahLst/>
            <a:cxnLst/>
            <a:rect l="l" t="t" r="r" b="b"/>
            <a:pathLst>
              <a:path w="3641085" h="7753572">
                <a:moveTo>
                  <a:pt x="0" y="0"/>
                </a:moveTo>
                <a:lnTo>
                  <a:pt x="3641085" y="0"/>
                </a:lnTo>
                <a:lnTo>
                  <a:pt x="3641085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112"/>
            </a:stretch>
          </a:blipFill>
          <a:ln w="28575">
            <a:solidFill>
              <a:schemeClr val="tx1"/>
            </a:solidFill>
          </a:ln>
        </p:spPr>
      </p:sp>
      <p:sp>
        <p:nvSpPr>
          <p:cNvPr id="6" name="Freeform 6"/>
          <p:cNvSpPr/>
          <p:nvPr/>
        </p:nvSpPr>
        <p:spPr>
          <a:xfrm>
            <a:off x="10552310" y="1255920"/>
            <a:ext cx="3936513" cy="7753572"/>
          </a:xfrm>
          <a:custGeom>
            <a:avLst/>
            <a:gdLst/>
            <a:ahLst/>
            <a:cxnLst/>
            <a:rect l="l" t="t" r="r" b="b"/>
            <a:pathLst>
              <a:path w="4045258" h="7753572">
                <a:moveTo>
                  <a:pt x="0" y="0"/>
                </a:moveTo>
                <a:lnTo>
                  <a:pt x="4045258" y="0"/>
                </a:lnTo>
                <a:lnTo>
                  <a:pt x="4045258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648" r="-396"/>
            </a:stretch>
          </a:blipFill>
          <a:ln w="28575">
            <a:solidFill>
              <a:schemeClr val="tx1"/>
            </a:solidFill>
          </a:ln>
        </p:spPr>
      </p:sp>
      <p:sp>
        <p:nvSpPr>
          <p:cNvPr id="7" name="TextBox 7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0.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1. 회원 등록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59107" y="2453005"/>
            <a:ext cx="13369787" cy="525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회원별 데이터 관리를 위한 회원 가입/로그인 기능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이름 및 추가 정보(신체정보, 연락처, 주소)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이메일 기반 회원 등록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보안 인증 및 이메일 발송 필요 시</a:t>
            </a:r>
          </a:p>
          <a:p>
            <a:pPr algn="l">
              <a:lnSpc>
                <a:spcPts val="4759"/>
              </a:lnSpc>
            </a:pPr>
            <a:endParaRPr lang="en-US" sz="300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아이디/비밀번호 기반 회원 등록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단순 회원 정보 추가 및 수정, 조회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841686" y="1614644"/>
            <a:ext cx="3862846" cy="7038663"/>
          </a:xfrm>
          <a:custGeom>
            <a:avLst/>
            <a:gdLst/>
            <a:ahLst/>
            <a:cxnLst/>
            <a:rect l="l" t="t" r="r" b="b"/>
            <a:pathLst>
              <a:path w="3862846" h="7038663">
                <a:moveTo>
                  <a:pt x="0" y="0"/>
                </a:moveTo>
                <a:lnTo>
                  <a:pt x="3862846" y="0"/>
                </a:lnTo>
                <a:lnTo>
                  <a:pt x="3862846" y="7038662"/>
                </a:lnTo>
                <a:lnTo>
                  <a:pt x="0" y="703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517" b="-15686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Freeform 5"/>
          <p:cNvSpPr/>
          <p:nvPr/>
        </p:nvSpPr>
        <p:spPr>
          <a:xfrm>
            <a:off x="1841686" y="1616548"/>
            <a:ext cx="1738151" cy="7036759"/>
          </a:xfrm>
          <a:custGeom>
            <a:avLst/>
            <a:gdLst/>
            <a:ahLst/>
            <a:cxnLst/>
            <a:rect l="l" t="t" r="r" b="b"/>
            <a:pathLst>
              <a:path w="1738151" h="6714567">
                <a:moveTo>
                  <a:pt x="0" y="0"/>
                </a:moveTo>
                <a:lnTo>
                  <a:pt x="1738151" y="0"/>
                </a:lnTo>
                <a:lnTo>
                  <a:pt x="1738151" y="6714567"/>
                </a:lnTo>
                <a:lnTo>
                  <a:pt x="0" y="6714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47842" b="-21270"/>
            </a:stretch>
          </a:blipFill>
          <a:ln w="28575">
            <a:solidFill>
              <a:schemeClr val="tx1"/>
            </a:solidFill>
          </a:ln>
        </p:spPr>
      </p:sp>
      <p:sp>
        <p:nvSpPr>
          <p:cNvPr id="6" name="TextBox 6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2. Drawer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1561" y="3876340"/>
            <a:ext cx="8127439" cy="3475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신원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정보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이름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주소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특이 사항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,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방문 일자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등</a:t>
            </a:r>
          </a:p>
          <a:p>
            <a:pPr algn="l">
              <a:lnSpc>
                <a:spcPts val="4900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설정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기능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버튼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로그아웃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그외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설정 변경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..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53200" y="2838132"/>
            <a:ext cx="1052773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왼쪽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상단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메뉴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버튼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클릭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시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화면에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나타나는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상자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3. 혈당 기록지 작성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93901" y="2137311"/>
            <a:ext cx="8017566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선택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- picker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또는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편의성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선택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- 24시간제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형식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/ am pm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형식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picker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또는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편의성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memo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스트레스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상황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등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특정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사항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      -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picker(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카테고리화 가능 시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 /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수기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작성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9" name="Freeform 4"/>
          <p:cNvSpPr/>
          <p:nvPr/>
        </p:nvSpPr>
        <p:spPr>
          <a:xfrm>
            <a:off x="1295400" y="1266713"/>
            <a:ext cx="3571101" cy="7753572"/>
          </a:xfrm>
          <a:custGeom>
            <a:avLst/>
            <a:gdLst/>
            <a:ahLst/>
            <a:cxnLst/>
            <a:rect l="l" t="t" r="r" b="b"/>
            <a:pathLst>
              <a:path w="3571101" h="7753572">
                <a:moveTo>
                  <a:pt x="0" y="0"/>
                </a:moveTo>
                <a:lnTo>
                  <a:pt x="3571101" y="0"/>
                </a:lnTo>
                <a:lnTo>
                  <a:pt x="3571101" y="7753572"/>
                </a:lnTo>
                <a:lnTo>
                  <a:pt x="0" y="7753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693" r="-91039"/>
            </a:stretch>
          </a:blipFill>
          <a:ln w="28575">
            <a:solidFill>
              <a:schemeClr val="tx1"/>
            </a:solidFill>
          </a:ln>
        </p:spPr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86100"/>
            <a:ext cx="3677434" cy="42821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944779" y="1354115"/>
            <a:ext cx="3558998" cy="7578770"/>
          </a:xfrm>
          <a:custGeom>
            <a:avLst/>
            <a:gdLst/>
            <a:ahLst/>
            <a:cxnLst/>
            <a:rect l="l" t="t" r="r" b="b"/>
            <a:pathLst>
              <a:path w="3558998" h="7578770">
                <a:moveTo>
                  <a:pt x="0" y="0"/>
                </a:moveTo>
                <a:lnTo>
                  <a:pt x="3558998" y="0"/>
                </a:lnTo>
                <a:lnTo>
                  <a:pt x="3558998" y="7578770"/>
                </a:lnTo>
                <a:lnTo>
                  <a:pt x="0" y="7578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112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4. 혈당 기록 목록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84972" y="3004715"/>
            <a:ext cx="10924129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날짜별로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시간별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상세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내용을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형태로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목록의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항목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클릭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시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해당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내용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삭제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및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수정</a:t>
            </a:r>
            <a:endParaRPr lang="en-US" sz="3399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marL="1371600" lvl="2" indent="-457200">
              <a:lnSpc>
                <a:spcPts val="47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 항목</a:t>
            </a:r>
            <a:endParaRPr lang="en-US" altLang="ko-KR" sz="30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측정 시간</a:t>
            </a:r>
            <a:endParaRPr lang="en-US" altLang="ko-KR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 수치</a:t>
            </a:r>
            <a:endParaRPr lang="en-US" altLang="ko-KR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altLang="ko-KR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 시 작성한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memo</a:t>
            </a:r>
          </a:p>
          <a:p>
            <a:pPr lvl="2">
              <a:lnSpc>
                <a:spcPts val="4759"/>
              </a:lnSpc>
              <a:spcBef>
                <a:spcPct val="0"/>
              </a:spcBef>
            </a:pPr>
            <a:r>
              <a:rPr lang="en-US" altLang="ko-KR" sz="2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- 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29029" y="1401969"/>
            <a:ext cx="3923670" cy="7456710"/>
          </a:xfrm>
          <a:custGeom>
            <a:avLst/>
            <a:gdLst/>
            <a:ahLst/>
            <a:cxnLst/>
            <a:rect l="l" t="t" r="r" b="b"/>
            <a:pathLst>
              <a:path w="3923670" h="7456710">
                <a:moveTo>
                  <a:pt x="0" y="0"/>
                </a:moveTo>
                <a:lnTo>
                  <a:pt x="3923671" y="0"/>
                </a:lnTo>
                <a:lnTo>
                  <a:pt x="3923671" y="7456710"/>
                </a:lnTo>
                <a:lnTo>
                  <a:pt x="0" y="745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86"/>
            </a:stretch>
          </a:blipFill>
          <a:ln w="28575"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31800"/>
            <a:ext cx="4675832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5. 통계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9312" y="2966529"/>
            <a:ext cx="8611052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하루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단위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/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주 단위</a:t>
            </a:r>
            <a:r>
              <a:rPr lang="en-US" altLang="ko-KR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/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월 단위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-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상태별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기록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별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혈당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수치를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한눈에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볼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수 </a:t>
            </a:r>
            <a:endParaRPr lang="en-US" altLang="ko-KR" sz="30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altLang="ko-KR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있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도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록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그래프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형태로</a:t>
            </a: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표시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</a:t>
            </a:r>
            <a:r>
              <a:rPr 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- </a:t>
            </a:r>
            <a:r>
              <a:rPr lang="ko-KR" altLang="en-US" sz="30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날짜 지정 및 검색이 가능하도록</a:t>
            </a:r>
            <a:endParaRPr lang="en-US" sz="30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299551" y="8660242"/>
            <a:ext cx="2959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PAGE 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0242"/>
            <a:ext cx="36702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OTHERS..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85228" y="1916333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8278" y="2754430"/>
            <a:ext cx="14939666" cy="562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추가적으로</a:t>
            </a:r>
            <a:r>
              <a:rPr lang="en-US" sz="7376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7376" dirty="0" err="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생가해</a:t>
            </a:r>
            <a:r>
              <a:rPr lang="en-US" sz="7376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볼 </a:t>
            </a:r>
            <a:r>
              <a:rPr lang="en-US" sz="7376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기능</a:t>
            </a:r>
            <a:r>
              <a:rPr lang="en-US" sz="7376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..</a:t>
            </a:r>
            <a:endParaRPr lang="en-US" sz="7376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399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</a:t>
            </a: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-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시간 지정 후 푸시 </a:t>
            </a:r>
            <a:r>
              <a:rPr lang="en-US" sz="3399" dirty="0" err="1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알림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비용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일일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300</a:t>
            </a:r>
            <a:r>
              <a:rPr lang="ko-KR" altLang="en-US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건 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X 30 X $0.10 = $299.70</a:t>
            </a:r>
            <a:r>
              <a:rPr lang="en-US" altLang="ko-KR" sz="34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  <a:r>
              <a:rPr lang="en-US" altLang="ko-KR" sz="2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endParaRPr lang="en-US" sz="2500" dirty="0" smtClean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-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관리자 전용 페이지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(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회원 관리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)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  <a:r>
              <a:rPr 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- </a:t>
            </a:r>
            <a:r>
              <a:rPr lang="en-US" altLang="ko-KR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Q&amp;A </a:t>
            </a:r>
            <a:r>
              <a:rPr lang="ko-KR" altLang="en-US" sz="3399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페이지</a:t>
            </a: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- ...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31800"/>
            <a:ext cx="4675832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6</a:t>
            </a:r>
            <a:r>
              <a:rPr lang="en-US" sz="3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. </a:t>
            </a:r>
            <a:r>
              <a:rPr lang="ko-KR" altLang="en-US" sz="3500" dirty="0" smtClean="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그 외</a:t>
            </a:r>
            <a:endParaRPr lang="en-US" sz="3500" dirty="0">
              <a:solidFill>
                <a:srgbClr val="000000"/>
              </a:solidFill>
              <a:latin typeface="210 빛글"/>
              <a:ea typeface="210 빛글"/>
              <a:cs typeface="210 빛글"/>
              <a:sym typeface="210 빛글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358</Words>
  <Application>Microsoft Office PowerPoint</Application>
  <PresentationFormat>사용자 지정</PresentationFormat>
  <Paragraphs>89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TAN Twinkle</vt:lpstr>
      <vt:lpstr>Calibri</vt:lpstr>
      <vt:lpstr>Inter</vt:lpstr>
      <vt:lpstr>210 빛글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MEDIVICE 혈당관리앱</dc:title>
  <cp:lastModifiedBy>정의근</cp:lastModifiedBy>
  <cp:revision>12</cp:revision>
  <dcterms:created xsi:type="dcterms:W3CDTF">2006-08-16T00:00:00Z</dcterms:created>
  <dcterms:modified xsi:type="dcterms:W3CDTF">2024-11-04T07:16:46Z</dcterms:modified>
  <dc:identifier>DAGVepdjBYM</dc:identifier>
</cp:coreProperties>
</file>