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45BD138-78C2-4C24-BF23-ADEC091358F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Subclasses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create a superclass named SuperClass of another class named SubClass.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SuperClass extends SubClass 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. 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declares that Superclass is the subclass of the Subclass.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Explanation of above programme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'Undergraduate' and 'Postgraduate' are two superclasses of 'Student' subclass.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constructor of its superclass 'Undergraduate', super() is written.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super() calls the class's subclass constructor.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is: married = False.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default constructor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57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main(String args[]){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Creating object using default constructor. This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will invoke child class constructor, which will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invoke parent class constructor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Childclass obj= new Childclass();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//Calling Child class method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obj.display();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Creating second object using arg constructor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it will invoke arg constructor of child class which will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invoke no-arg constructor of parent class automatically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Childclass obj2= new Childclass(10);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obj2.display();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 of parent 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 of child 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Hello!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 of parent 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 constructor of child 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Hello!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 overriding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IN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Declaring a method in super class which is already present in parent class is known as method overriding.</a:t>
            </a:r>
            <a:endParaRPr b="1" lang="en-IN" sz="3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example, </a:t>
            </a:r>
            <a:endParaRPr b="1" lang="en-IN" sz="3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 have two classes: A child class Boy and a parent class Human. </a:t>
            </a:r>
            <a:endParaRPr b="1" lang="en-IN" sz="3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Boy class extends Human class. Both the classes have a common method void eat().</a:t>
            </a:r>
            <a:endParaRPr b="1" lang="en-IN" sz="3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r>
              <a:rPr b="1" lang="en-IN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Boy class is giving its own implementation to the eat() method or in other words it is overriding the eat() method.</a:t>
            </a:r>
            <a:endParaRPr b="1" lang="en-IN" sz="3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endParaRPr b="0" lang="en-IN" sz="3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endParaRPr b="1" lang="en-IN" sz="34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Overriding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563480"/>
            <a:ext cx="9071640" cy="6140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Human{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//Overridden method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eat()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System.out.println("Human is eating");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Boy extends Human{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//Overriding method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eat(){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System.out.println("Boy is eating");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main( String args[]) 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Boy obj = new Boy();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//This will call the child class version of eat()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obj.eat();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Boy is eating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class can give its own specific implementation to a inherited method without even modifying the parent class code.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Writing a sub 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7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a{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main(String[] args){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s = new c1();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s.m1();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 a = new c2();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a.m1();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7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c1{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c1(){}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 void m1(){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c2 extends c1{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c2(){}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m2(){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M1();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super Key: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To access the data members of parent class when both parent and child class have member with same name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Parent class constructor is executed first and then the child class constructor is executed.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3)We create the object of sub class, the new keyword invokes the constructor of child class, which implicitly invokes the constructor of parent class.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code without using super key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7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Subclass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num = 100;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Superclass extends Subclass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The same variable num is declared in the Subclass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which is already present in the Superclass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num = 110;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printNumber(){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System.out.println(num);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main(String args[]){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Subclass obj= new Subclass();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obj.printNumber();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 110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with use of Super keyword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360" y="1563480"/>
            <a:ext cx="9071640" cy="585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Subrclass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num = 100;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Superclass extends Subclass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num = 110;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printNumber(){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Note that instead of writing num we are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writing super.num in the print statement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this refers to the num variable of Superclass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System.out.println(super.num);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static void main(String args[]){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Subclass obj= new Subclass();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obj.printNumber();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OUTPUT:100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to write a constructor: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57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Parentclass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Parentclass(){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System.out.println("Constructor of parent class");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Childclass extends Parentclass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Childclass(){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/* Compile implicitly adds super() here as the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 first statement of this constructor.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*/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System.out.println("Constructor of child class");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543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Childclass(int num){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System.out.println("arg constructor of child class");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display(){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System.out.println("Hello!");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Subclass with Constructor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68000"/>
            <a:ext cx="9071640" cy="64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Student{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 String name;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protected boolean married;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Student(){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 = "unknown";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setMarried(boolean a){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married = a;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Undergraduate extends Student{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Undergraduate(){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Postgraduate extends Student{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Postgraduate(){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super();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married = false;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2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2019-02-06T11:21:16Z</dcterms:created>
  <dc:creator/>
  <dc:description/>
  <dc:language>en-IN</dc:language>
  <cp:lastModifiedBy/>
  <dcterms:modified xsi:type="dcterms:W3CDTF">2019-02-06T12:56:37Z</dcterms:modified>
  <cp:revision>18</cp:revision>
  <dc:subject/>
  <dc:title/>
</cp:coreProperties>
</file>