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1854" y="-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E984A-C3BE-49A8-BDDA-28CB09411252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AB788-EF27-4E15-8978-A94D92FFCA5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6CA1-56F1-4874-97A9-6BD39A2F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76CA1-56F1-4874-97A9-6BD39A2FB6B3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176934"/>
            <a:ext cx="6856414" cy="2367899"/>
            <a:chOff x="0" y="176934"/>
            <a:chExt cx="6856414" cy="2367899"/>
          </a:xfrm>
        </p:grpSpPr>
        <p:pic>
          <p:nvPicPr>
            <p:cNvPr id="7" name="Picture 2" descr="Image result for pacma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6" y="434999"/>
              <a:ext cx="1213451" cy="88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pacman Title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725" y="217216"/>
              <a:ext cx="2851237" cy="661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0" y="698174"/>
              <a:ext cx="6856414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Core Concept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Collision Detection</a:t>
              </a:r>
            </a:p>
            <a:p>
              <a:pPr algn="ctr"/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Collision Detection is how we measure if the PacMan Sprite is touching something. </a:t>
              </a:r>
            </a:p>
            <a:p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There are two types of Collision Detection we use in PacMan.</a:t>
              </a:r>
            </a:p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8" descr="Image result for PAc MAn ghost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42" b="13596"/>
            <a:stretch/>
          </p:blipFill>
          <p:spPr bwMode="auto">
            <a:xfrm>
              <a:off x="5362281" y="176934"/>
              <a:ext cx="1092395" cy="1145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0" y="2313999"/>
            <a:ext cx="685641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PATH TOUCHING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PacMan game, PacMan only moves forward if there is no wall in front of him.  In other words, we need to be able to sense if PacMan is hitting a wall. 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a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ttle Red Dot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front of PacMan.</a:t>
            </a: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a Map for PacMan to Navigate.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(Notice that the PATH for PacMan is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GREY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 walls are </a:t>
            </a:r>
            <a:r>
              <a:rPr lang="en-U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l="59653" t="27083" r="11042" b="27084"/>
          <a:stretch/>
        </p:blipFill>
        <p:spPr>
          <a:xfrm flipH="1">
            <a:off x="4440757" y="3190738"/>
            <a:ext cx="1048409" cy="9038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/>
          <a:srcRect l="764" t="18287" r="62570" b="36343"/>
          <a:stretch/>
        </p:blipFill>
        <p:spPr>
          <a:xfrm>
            <a:off x="3884613" y="4327867"/>
            <a:ext cx="2455601" cy="18230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0572" y="6608270"/>
            <a:ext cx="6695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Little RED DOT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 toughing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GREY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then PACMAN is </a:t>
            </a:r>
            <a:r>
              <a:rPr lang="en-US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TOUCHING A WALL,   PacMan Should move because there is nothing in front of him.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Little RED DOT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 toughing NOT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GREY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then PACMAN is TOUCHING A WALL,  PacMan should </a:t>
            </a:r>
            <a:r>
              <a:rPr lang="en-US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because he is hitting a wall.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/>
          <a:srcRect l="14931" t="51852" r="69791" b="37036"/>
          <a:stretch/>
        </p:blipFill>
        <p:spPr>
          <a:xfrm>
            <a:off x="4637900" y="6868738"/>
            <a:ext cx="1674850" cy="7308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/>
          <a:srcRect l="15070" t="52546" r="71042" b="38426"/>
          <a:stretch/>
        </p:blipFill>
        <p:spPr>
          <a:xfrm>
            <a:off x="4109054" y="8078836"/>
            <a:ext cx="1693333" cy="660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69900" y="8365677"/>
            <a:ext cx="269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(The 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 touching the </a:t>
            </a:r>
            <a:r>
              <a:rPr lang="en-US" sz="1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Wall,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so PacMan Does not Move.)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75328" y="3630544"/>
            <a:ext cx="565428" cy="2125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90901" y="7154930"/>
            <a:ext cx="2711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(The 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 touching the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GREY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Path,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so PacMan Does Move.)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86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76CA1-56F1-4874-97A9-6BD39A2FB6B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070" t="16898" r="22986" b="12268"/>
          <a:stretch/>
        </p:blipFill>
        <p:spPr>
          <a:xfrm>
            <a:off x="679241" y="620331"/>
            <a:ext cx="2172364" cy="5185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665" y="250999"/>
            <a:ext cx="466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 				STORY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8958" y="620331"/>
            <a:ext cx="30952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is Pressed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the Game is Playing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Little Red Dot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 Touching the Path (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 Touching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PacMan</a:t>
            </a:r>
          </a:p>
          <a:p>
            <a:r>
              <a:rPr lang="en-US" sz="12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ANIMATE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PacMan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ARROW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 pressed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Rotate ‘ALL AROUND’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Point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acMan UP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ARROW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 pressed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Rotate ‘LEFT-RIGHT’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Point PacMan RIGHT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ARROW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 pressed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Rotate ‘LEFT-RIGHT’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Point PacMan LEFT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en-US" sz="1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ARROW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 pressed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Rotate ‘ALL AROUND’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Point PacMan DOWN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643756" y="789638"/>
            <a:ext cx="1803803" cy="223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392866" y="1139983"/>
            <a:ext cx="2070238" cy="1273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629808" y="1489097"/>
            <a:ext cx="833296" cy="219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765424" y="1743741"/>
            <a:ext cx="1682135" cy="2927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629808" y="2345010"/>
            <a:ext cx="833297" cy="2644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726406" y="3156991"/>
            <a:ext cx="705887" cy="1937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629808" y="3976577"/>
            <a:ext cx="817752" cy="1288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726406" y="4731271"/>
            <a:ext cx="736698" cy="644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1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B466-DB78-4A57-8159-88389C19DF4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B826-BBB6-4BC4-89F3-86464127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5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B466-DB78-4A57-8159-88389C19DF4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B826-BBB6-4BC4-89F3-86464127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9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B466-DB78-4A57-8159-88389C19DF4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B826-BBB6-4BC4-89F3-86464127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8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B466-DB78-4A57-8159-88389C19DF4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B826-BBB6-4BC4-89F3-86464127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1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B466-DB78-4A57-8159-88389C19DF4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B826-BBB6-4BC4-89F3-86464127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B466-DB78-4A57-8159-88389C19DF4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B826-BBB6-4BC4-89F3-86464127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B466-DB78-4A57-8159-88389C19DF4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B826-BBB6-4BC4-89F3-86464127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6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B466-DB78-4A57-8159-88389C19DF4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B826-BBB6-4BC4-89F3-86464127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7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B466-DB78-4A57-8159-88389C19DF4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B826-BBB6-4BC4-89F3-86464127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6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B466-DB78-4A57-8159-88389C19DF4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B826-BBB6-4BC4-89F3-86464127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3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B466-DB78-4A57-8159-88389C19DF4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B826-BBB6-4BC4-89F3-86464127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9B466-DB78-4A57-8159-88389C19DF4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7B826-BBB6-4BC4-89F3-86464127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1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279</Words>
  <Application>Microsoft Office PowerPoint</Application>
  <PresentationFormat>Widescreen</PresentationFormat>
  <Paragraphs>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American Institutes for Research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C'deBaca, Lauren</dc:creator>
  <cp:lastModifiedBy>C'deBaca, Lauren</cp:lastModifiedBy>
  <cp:revision>6</cp:revision>
  <dcterms:created xsi:type="dcterms:W3CDTF">2016-11-07T03:18:34Z</dcterms:created>
  <dcterms:modified xsi:type="dcterms:W3CDTF">2016-11-07T04:54:17Z</dcterms:modified>
</cp:coreProperties>
</file>