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88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CF401-7A09-4DFF-922A-5E8EBF6742E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6075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C89E21-B037-4DDE-97A8-701BF8B3E14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49225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188913"/>
            <a:ext cx="2178050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383337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A650C-F5ED-4AF2-B4D1-CD5F4628ED4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229111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435975" cy="7651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092200"/>
            <a:ext cx="4141788" cy="5432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5013" y="1092200"/>
            <a:ext cx="4141787" cy="5432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F8E37-6F2F-42B6-979B-4C0F1C62F8C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21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472607"/>
          </a:xfrm>
        </p:spPr>
        <p:txBody>
          <a:bodyPr/>
          <a:lstStyle>
            <a:lvl1pPr eaLnBrk="0" hangingPunct="1">
              <a:defRPr/>
            </a:lvl1pPr>
            <a:lvl2pPr eaLnBrk="0" hangingPunct="1">
              <a:defRPr/>
            </a:lvl2pPr>
            <a:lvl3pPr eaLnBrk="0" hangingPunct="1">
              <a:defRPr/>
            </a:lvl3pPr>
            <a:lvl4pPr eaLnBrk="0" hangingPunct="1">
              <a:defRPr/>
            </a:lvl4pPr>
            <a:lvl5pPr eaLnBrk="0" hangingPunct="1"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9634"/>
            <a:ext cx="2133600" cy="216768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9634"/>
            <a:ext cx="2895600" cy="21676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559634"/>
            <a:ext cx="2133600" cy="21676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3F856-8331-490E-837E-5774678A3BF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5180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461ABE-F5F5-4778-A7CA-949B37E9A0B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48534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96975"/>
            <a:ext cx="4141788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5013" y="1196975"/>
            <a:ext cx="4141787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67A2C-1626-49AF-93BB-99AFC34D043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18886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0D6A1-E52B-4ED8-8242-99868466341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20360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68C2E-2A89-4597-BBE0-6B888D7CA0C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02743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DF1E4-A3D1-4695-8FB2-C5B6172EE2D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97837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1369CF-8D49-4934-B80B-1D71B5F2D68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20072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0EA6F-90B2-4C72-9CD8-F50C94679F3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9524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871378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96975"/>
            <a:ext cx="8435975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53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8BC54A-DE69-44AC-A31B-6D3524209542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56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上机题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853" y="1052736"/>
            <a:ext cx="8699521" cy="5544616"/>
          </a:xfrm>
        </p:spPr>
        <p:txBody>
          <a:bodyPr/>
          <a:lstStyle/>
          <a:p>
            <a:pPr eaLnBrk="1" hangingPunct="1"/>
            <a:r>
              <a:rPr lang="zh-CN" altLang="en-US" sz="2000" dirty="0" smtClean="0">
                <a:solidFill>
                  <a:srgbClr val="CC0000"/>
                </a:solidFill>
              </a:rPr>
              <a:t>汇编语言程序设计实验</a:t>
            </a:r>
          </a:p>
          <a:p>
            <a:pPr lvl="1" eaLnBrk="1"/>
            <a:r>
              <a:rPr lang="zh-CN" altLang="en-US" sz="2000" dirty="0" smtClean="0">
                <a:solidFill>
                  <a:srgbClr val="990099"/>
                </a:solidFill>
              </a:rPr>
              <a:t>题</a:t>
            </a:r>
            <a:r>
              <a:rPr lang="en-US" altLang="zh-CN" sz="2000" dirty="0" smtClean="0">
                <a:solidFill>
                  <a:srgbClr val="990099"/>
                </a:solidFill>
              </a:rPr>
              <a:t>1</a:t>
            </a:r>
            <a:r>
              <a:rPr lang="zh-CN" altLang="en-US" sz="2000" dirty="0">
                <a:solidFill>
                  <a:srgbClr val="990099"/>
                </a:solidFill>
              </a:rPr>
              <a:t>：</a:t>
            </a:r>
            <a:r>
              <a:rPr lang="zh-CN" altLang="en-US" sz="2000" dirty="0" smtClean="0"/>
              <a:t>把</a:t>
            </a:r>
            <a:r>
              <a:rPr lang="en-US" altLang="zh-CN" sz="2000" dirty="0" smtClean="0"/>
              <a:t>1~36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自然数按行顺序存入一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6*6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二维数组中，然后打印出该</a:t>
            </a:r>
            <a:r>
              <a:rPr lang="zh-CN" altLang="en-US" sz="2000" dirty="0" smtClean="0"/>
              <a:t>数组的</a:t>
            </a:r>
            <a:r>
              <a:rPr lang="zh-CN" altLang="en-US" sz="2000" dirty="0"/>
              <a:t>左下半三角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 eaLnBrk="1"/>
            <a:r>
              <a:rPr lang="zh-CN" altLang="en-US" sz="2000" dirty="0">
                <a:solidFill>
                  <a:srgbClr val="990099"/>
                </a:solidFill>
              </a:rPr>
              <a:t>题</a:t>
            </a:r>
            <a:r>
              <a:rPr lang="en-US" altLang="zh-CN" sz="2000" dirty="0">
                <a:solidFill>
                  <a:srgbClr val="990099"/>
                </a:solidFill>
              </a:rPr>
              <a:t>2</a:t>
            </a:r>
            <a:r>
              <a:rPr lang="zh-CN" altLang="en-US" sz="2000" dirty="0">
                <a:solidFill>
                  <a:srgbClr val="990099"/>
                </a:solidFill>
              </a:rPr>
              <a:t>：</a:t>
            </a:r>
            <a:r>
              <a:rPr lang="zh-CN" altLang="en-US" sz="2000" dirty="0"/>
              <a:t>编程实现排序算法，对文件</a:t>
            </a:r>
            <a:r>
              <a:rPr lang="en-US" altLang="zh-CN" sz="2000" dirty="0"/>
              <a:t>2.txt</a:t>
            </a:r>
            <a:r>
              <a:rPr lang="zh-CN" altLang="en-US" sz="2000" dirty="0"/>
              <a:t>中的无符号整数进行排序，排序结果输出到屏幕</a:t>
            </a:r>
            <a:r>
              <a:rPr lang="zh-CN" altLang="en-US" sz="2000" dirty="0" smtClean="0"/>
              <a:t>。数据的个数不超过</a:t>
            </a:r>
            <a:r>
              <a:rPr lang="en-US" altLang="zh-CN" sz="2000" dirty="0" smtClean="0"/>
              <a:t>1024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pPr lvl="1" eaLnBrk="1"/>
            <a:r>
              <a:rPr lang="zh-CN" altLang="en-US" sz="2000" dirty="0" smtClean="0">
                <a:solidFill>
                  <a:srgbClr val="990099"/>
                </a:solidFill>
              </a:rPr>
              <a:t>题</a:t>
            </a:r>
            <a:r>
              <a:rPr lang="en-US" altLang="zh-CN" sz="2000" dirty="0" smtClean="0">
                <a:solidFill>
                  <a:srgbClr val="990099"/>
                </a:solidFill>
              </a:rPr>
              <a:t>3</a:t>
            </a:r>
            <a:r>
              <a:rPr lang="zh-CN" altLang="en-US" sz="2000" dirty="0" smtClean="0">
                <a:solidFill>
                  <a:srgbClr val="990099"/>
                </a:solidFill>
              </a:rPr>
              <a:t>：</a:t>
            </a:r>
            <a:r>
              <a:rPr lang="zh-CN" altLang="en-US" sz="2000" dirty="0" smtClean="0"/>
              <a:t>计算</a:t>
            </a:r>
            <a:r>
              <a:rPr lang="en-US" altLang="zh-CN" sz="2000" dirty="0"/>
              <a:t>N!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0&lt;N&lt;20</a:t>
            </a:r>
            <a:r>
              <a:rPr lang="zh-CN" altLang="en-US" sz="2000" dirty="0"/>
              <a:t>）。</a:t>
            </a:r>
          </a:p>
          <a:p>
            <a:pPr lvl="1" eaLnBrk="1" hangingPunct="1"/>
            <a:r>
              <a:rPr lang="zh-CN" altLang="en-US" sz="2000" dirty="0" smtClean="0">
                <a:solidFill>
                  <a:srgbClr val="990099"/>
                </a:solidFill>
              </a:rPr>
              <a:t>题</a:t>
            </a:r>
            <a:r>
              <a:rPr lang="en-US" altLang="zh-CN" sz="2000" dirty="0" smtClean="0">
                <a:solidFill>
                  <a:srgbClr val="990099"/>
                </a:solidFill>
              </a:rPr>
              <a:t>4</a:t>
            </a:r>
            <a:r>
              <a:rPr lang="zh-CN" altLang="en-US" sz="2000" dirty="0" smtClean="0">
                <a:solidFill>
                  <a:srgbClr val="990099"/>
                </a:solidFill>
              </a:rPr>
              <a:t>：</a:t>
            </a:r>
            <a:r>
              <a:rPr lang="zh-CN" altLang="en-US" sz="2000" dirty="0" smtClean="0"/>
              <a:t>编程计算任一整数加减运算表达式。其中，表达式从键盘输入，可带括号；操作数为字数据。表达式的长度不超过</a:t>
            </a:r>
            <a:r>
              <a:rPr lang="en-US" altLang="zh-CN" sz="2000" dirty="0" smtClean="0"/>
              <a:t>1024</a:t>
            </a:r>
            <a:r>
              <a:rPr lang="zh-CN" altLang="en-US" sz="2000" dirty="0" smtClean="0"/>
              <a:t>个字节。</a:t>
            </a:r>
          </a:p>
          <a:p>
            <a:pPr eaLnBrk="1" hangingPunct="1"/>
            <a:endParaRPr lang="en-US" altLang="zh-CN" sz="2000" dirty="0" smtClean="0">
              <a:solidFill>
                <a:srgbClr val="CC0000"/>
              </a:solidFill>
            </a:endParaRPr>
          </a:p>
          <a:p>
            <a:pPr eaLnBrk="1" hangingPunct="1"/>
            <a:r>
              <a:rPr lang="zh-CN" altLang="en-US" sz="2000" dirty="0" smtClean="0">
                <a:solidFill>
                  <a:srgbClr val="CC0000"/>
                </a:solidFill>
              </a:rPr>
              <a:t>接口上机题</a:t>
            </a:r>
            <a:endParaRPr lang="en-US" altLang="zh-CN" sz="2000" dirty="0" smtClean="0">
              <a:solidFill>
                <a:srgbClr val="CC0000"/>
              </a:solidFill>
            </a:endParaRPr>
          </a:p>
          <a:p>
            <a:pPr lvl="1" eaLnBrk="1"/>
            <a:r>
              <a:rPr lang="en-US" altLang="zh-CN" sz="2000" dirty="0" smtClean="0"/>
              <a:t>8255</a:t>
            </a:r>
            <a:r>
              <a:rPr lang="zh-CN" altLang="en-US" sz="2000" dirty="0" smtClean="0"/>
              <a:t>接口实验。</a:t>
            </a:r>
            <a:endParaRPr lang="en-US" altLang="zh-CN" sz="2000" dirty="0" smtClean="0"/>
          </a:p>
          <a:p>
            <a:pPr eaLnBrk="1"/>
            <a:endParaRPr lang="en-US" altLang="zh-CN" sz="2000" dirty="0" smtClean="0"/>
          </a:p>
          <a:p>
            <a:pPr eaLnBrk="1"/>
            <a:r>
              <a:rPr lang="zh-CN" altLang="en-US" sz="2000" dirty="0">
                <a:solidFill>
                  <a:srgbClr val="CC0000"/>
                </a:solidFill>
              </a:rPr>
              <a:t>算术协处理器程序设计实验</a:t>
            </a:r>
          </a:p>
          <a:p>
            <a:pPr lvl="1" eaLnBrk="1"/>
            <a:r>
              <a:rPr lang="zh-CN" altLang="en-US" sz="2000" dirty="0"/>
              <a:t>题</a:t>
            </a:r>
            <a:r>
              <a:rPr lang="en-US" altLang="zh-CN" sz="2000" dirty="0"/>
              <a:t>1</a:t>
            </a:r>
            <a:r>
              <a:rPr lang="zh-CN" altLang="en-US" sz="2000" dirty="0" smtClean="0"/>
              <a:t>：从键盘输入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a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~a</a:t>
            </a:r>
            <a:r>
              <a:rPr lang="en-US" altLang="zh-CN" sz="2000" baseline="-25000" dirty="0"/>
              <a:t>3</a:t>
            </a:r>
            <a:r>
              <a:rPr lang="zh-CN" altLang="en-US" sz="2000" dirty="0" smtClean="0"/>
              <a:t>，计算</a:t>
            </a:r>
            <a:r>
              <a:rPr lang="en-US" altLang="zh-CN" sz="2000" dirty="0" smtClean="0"/>
              <a:t>a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x</a:t>
            </a:r>
            <a:r>
              <a:rPr lang="en-US" altLang="zh-CN" sz="2000" baseline="30000" dirty="0" smtClean="0"/>
              <a:t>1/2</a:t>
            </a:r>
            <a:r>
              <a:rPr lang="en-US" altLang="zh-CN" sz="2000" dirty="0" smtClean="0"/>
              <a:t>+ a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e</a:t>
            </a:r>
            <a:r>
              <a:rPr lang="en-US" altLang="zh-CN" sz="2000" baseline="30000" dirty="0" smtClean="0"/>
              <a:t>x</a:t>
            </a:r>
            <a:r>
              <a:rPr lang="en-US" altLang="zh-CN" sz="2000" dirty="0" smtClean="0"/>
              <a:t>+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a</a:t>
            </a:r>
            <a:r>
              <a:rPr lang="en-US" altLang="zh-CN" sz="2000" baseline="-25000" dirty="0" smtClean="0"/>
              <a:t>3</a:t>
            </a:r>
            <a:r>
              <a:rPr lang="en-US" altLang="zh-CN" sz="2000" dirty="0" smtClean="0"/>
              <a:t>sin(x)</a:t>
            </a:r>
            <a:r>
              <a:rPr lang="zh-CN" altLang="en-US" sz="2000" dirty="0" smtClean="0"/>
              <a:t>，结果输出到屏幕。当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小于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时，请输出信息“</a:t>
            </a:r>
            <a:r>
              <a:rPr lang="en-US" altLang="zh-CN" sz="2000" dirty="0" smtClean="0"/>
              <a:t>Error: x&lt;0!</a:t>
            </a:r>
            <a:r>
              <a:rPr lang="zh-CN" altLang="en-US" sz="2000" dirty="0" smtClean="0"/>
              <a:t>”</a:t>
            </a:r>
            <a:endParaRPr lang="en-US" altLang="zh-CN" sz="2000" dirty="0" smtClean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5359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默认设计模板</vt:lpstr>
      <vt:lpstr>上机题</vt:lpstr>
    </vt:vector>
  </TitlesOfParts>
  <Company>USTC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上机题</dc:title>
  <dc:creator>Wenjian Luo</dc:creator>
  <cp:lastModifiedBy>Wenjian Luo</cp:lastModifiedBy>
  <cp:revision>1</cp:revision>
  <dcterms:created xsi:type="dcterms:W3CDTF">2015-10-14T11:24:43Z</dcterms:created>
  <dcterms:modified xsi:type="dcterms:W3CDTF">2015-10-14T11:24:57Z</dcterms:modified>
</cp:coreProperties>
</file>