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557d70e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557d70e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bbff3827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bbff3827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57d70e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57d70e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0d6227b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0d6227b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557d70e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557d70e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0d6227b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0d6227b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557d70e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557d70e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1a5d969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1a5d969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1a5d969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1a5d969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1a5d969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1a5d969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bbff38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bbff3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0d6227be_1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0d6227be_1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0d6227be_1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0d6227be_1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57d70e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57d70e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bbff382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bbff382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bbff382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bbff382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0d6227be_1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0d6227be_1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557d70e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557d70e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57621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latin typeface="Oswald"/>
                <a:ea typeface="Oswald"/>
                <a:cs typeface="Oswald"/>
                <a:sym typeface="Oswald"/>
              </a:rPr>
              <a:t>開発演習成果発表会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536550" y="2912775"/>
            <a:ext cx="5484600" cy="21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XXXXXチーム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田中太郎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鈴木次郎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佐藤</a:t>
            </a:r>
            <a:r>
              <a:rPr lang="ja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三郎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2020/05/30</a:t>
            </a:r>
            <a:endParaRPr sz="19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32150" y="1949400"/>
            <a:ext cx="70797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>
                <a:latin typeface="Oswald"/>
                <a:ea typeface="Oswald"/>
                <a:cs typeface="Oswald"/>
                <a:sym typeface="Oswald"/>
              </a:rPr>
              <a:t>４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．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工夫した点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05725" y="41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工夫した点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175" y="3801863"/>
            <a:ext cx="1341625" cy="13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950" y="3498325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466525" y="1663225"/>
            <a:ext cx="75744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ja" sz="2400">
                <a:solidFill>
                  <a:schemeClr val="dk2"/>
                </a:solidFill>
              </a:rPr>
              <a:t>機能ごとの役割分担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ja" sz="2400">
                <a:solidFill>
                  <a:schemeClr val="dk2"/>
                </a:solidFill>
              </a:rPr>
              <a:t>コメントの活用（機能単位で）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ja" sz="2400">
                <a:solidFill>
                  <a:schemeClr val="dk2"/>
                </a:solidFill>
              </a:rPr>
              <a:t>１つ１つの作業に対する目標時間の設定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ja" sz="2400">
                <a:solidFill>
                  <a:schemeClr val="dk2"/>
                </a:solidFill>
              </a:rPr>
              <a:t>見栄えのいいページの作成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32150" y="1949400"/>
            <a:ext cx="70797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>
                <a:latin typeface="Oswald"/>
                <a:ea typeface="Oswald"/>
                <a:cs typeface="Oswald"/>
                <a:sym typeface="Oswald"/>
              </a:rPr>
              <a:t>５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．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苦労した点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05725" y="41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苦労した点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66525" y="1663225"/>
            <a:ext cx="75744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ja" sz="2400">
                <a:solidFill>
                  <a:schemeClr val="dk2"/>
                </a:solidFill>
              </a:rPr>
              <a:t>スケジュールの作成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ja" sz="2400">
                <a:solidFill>
                  <a:schemeClr val="dk2"/>
                </a:solidFill>
              </a:rPr>
              <a:t>DBの初期設定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ja" sz="2400">
                <a:solidFill>
                  <a:schemeClr val="dk2"/>
                </a:solidFill>
              </a:rPr>
              <a:t>作成したプログラムの共有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ja" sz="2400">
                <a:solidFill>
                  <a:schemeClr val="dk2"/>
                </a:solidFill>
              </a:rPr>
              <a:t>修正したいページのファイルの検索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950" y="3177850"/>
            <a:ext cx="1714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32150" y="1949400"/>
            <a:ext cx="70797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>
                <a:latin typeface="Oswald"/>
                <a:ea typeface="Oswald"/>
                <a:cs typeface="Oswald"/>
                <a:sym typeface="Oswald"/>
              </a:rPr>
              <a:t>６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．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今後の課題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05725" y="41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今後の課題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50950" y="1663225"/>
            <a:ext cx="87702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ja" sz="1800">
                <a:solidFill>
                  <a:schemeClr val="dk2"/>
                </a:solidFill>
              </a:rPr>
              <a:t>コメントの活用をすること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（アクションの中でもコメントをつけて再利用しやすくする</a:t>
            </a:r>
            <a:r>
              <a:rPr lang="ja" sz="1800">
                <a:solidFill>
                  <a:schemeClr val="dk2"/>
                </a:solidFill>
              </a:rPr>
              <a:t>）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ja" sz="1800">
                <a:solidFill>
                  <a:schemeClr val="dk2"/>
                </a:solidFill>
              </a:rPr>
              <a:t>画面レイアウト設計書通りにレイアウトを作ること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ja" sz="1800">
                <a:solidFill>
                  <a:schemeClr val="dk2"/>
                </a:solidFill>
              </a:rPr>
              <a:t>分かりやすいファイル名にすること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ja" sz="1800">
                <a:solidFill>
                  <a:schemeClr val="dk2"/>
                </a:solidFill>
              </a:rPr>
              <a:t>コーディング規約を設定すること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1032150" y="1949400"/>
            <a:ext cx="70797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>
                <a:latin typeface="Oswald"/>
                <a:ea typeface="Oswald"/>
                <a:cs typeface="Oswald"/>
                <a:sym typeface="Oswald"/>
              </a:rPr>
              <a:t>７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．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個人の振り返り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Aさん（PL）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29975" y="1505700"/>
            <a:ext cx="4681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個人目標と達成度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・目標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各開発の段階のスケジュールを守れるように進捗管理をすること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・達成度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 50％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・理由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各開発段階のスケジュールを守ることはできなかったためです。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ただ、最後の納品日に関しては、守れるとができたため、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この達成度にしました。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・反省点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スケジュールを立てる時に、開発の作業時間の見積もりが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甘かったことです。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初めてやることでも、ネットで調べたり、先生に聞くなどして、現実的なスケジュールを立てるべきでした。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4755875" y="1505700"/>
            <a:ext cx="4158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学んだ点と配属に向けての意気込み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・学んだ点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期日を守ることの大変さ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複数人で資料やプログラミングを作ることの大変さ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・意気込み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反省を活かして、初めてやるような仕事には、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ネットで調べたり、会社の人に聞くなどして、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取り組みたいです。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Bさん</a:t>
            </a:r>
            <a:r>
              <a:rPr lang="ja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（TL）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25" y="1401150"/>
            <a:ext cx="3999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Arial"/>
                <a:ea typeface="Arial"/>
                <a:cs typeface="Arial"/>
                <a:sym typeface="Arial"/>
              </a:rPr>
              <a:t>個人目標と達成度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・目標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分からないことをわかるまで調べること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達成度：80％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・理由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分からないことがあった時、先生やメンバーに聞く、 もしくは自分で調べることができた。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・反省点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自分で考えてから聞くようにしていたが、今後もう少し自分で考える時間を増やしたい。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4832425" y="14011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Arial"/>
                <a:ea typeface="Arial"/>
                <a:cs typeface="Arial"/>
                <a:sym typeface="Arial"/>
              </a:rPr>
              <a:t>学んだ点と配属に向けての意気込み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・学んだ点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チームメンバーの役割分担の大切さ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要件定義からテストまでシステム開発の流れ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・意気込み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これから新しいことを勉強していくうちに、                 自分で分からないことを調べ、 自力で解決できるような学習力を身につけるように頑張りたい。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Cさん</a:t>
            </a:r>
            <a:r>
              <a:rPr lang="ja">
                <a:latin typeface="Arial"/>
                <a:ea typeface="Arial"/>
                <a:cs typeface="Arial"/>
                <a:sym typeface="Arial"/>
              </a:rPr>
              <a:t>（DBL）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170675" y="1355825"/>
            <a:ext cx="44745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Arial"/>
                <a:ea typeface="Arial"/>
                <a:cs typeface="Arial"/>
                <a:sym typeface="Arial"/>
              </a:rPr>
              <a:t>個人目標と達成度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・目標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何もしていない（何の作業をすべきか分からない）                   時間を作らないこと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・達成度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80％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・理由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毎朝のミーティングで、作業の役割分担をすることで、              自分の 担当作業に取り組み、1つの作業が終わった時は、       次の作業に取り掛かる事ができた。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・反省点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作業が遅い。分からないところを調べるのに、                         時間がかかってしまったので、早く調べて、                             理解できるように頑張りたい。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874250" y="13558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latin typeface="Arial"/>
                <a:ea typeface="Arial"/>
                <a:cs typeface="Arial"/>
                <a:sym typeface="Arial"/>
              </a:rPr>
              <a:t>学んだ点と配属に向けての意気込み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lang="ja" sz="1200">
                <a:latin typeface="Arial"/>
                <a:ea typeface="Arial"/>
                <a:cs typeface="Arial"/>
                <a:sym typeface="Arial"/>
              </a:rPr>
              <a:t>学んだ点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システム開発の難しさ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メンバー間での共有の大切さ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・意気込み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これからの仕事では、今までよりもっと難しいことが 増えてくると思うが、諦めずに頑張って取り組みたい。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280375" y="1807700"/>
            <a:ext cx="37065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latin typeface="Arial"/>
                <a:ea typeface="Arial"/>
                <a:cs typeface="Arial"/>
                <a:sym typeface="Arial"/>
              </a:rPr>
              <a:t>目次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ja" sz="2400">
                <a:latin typeface="Arial"/>
                <a:ea typeface="Arial"/>
                <a:cs typeface="Arial"/>
                <a:sym typeface="Arial"/>
              </a:rPr>
              <a:t>チーム目標と達成度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ja" sz="2400">
                <a:latin typeface="Arial"/>
                <a:ea typeface="Arial"/>
                <a:cs typeface="Arial"/>
                <a:sym typeface="Arial"/>
              </a:rPr>
              <a:t>作成物概要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ja" sz="2400">
                <a:latin typeface="Arial"/>
                <a:ea typeface="Arial"/>
                <a:cs typeface="Arial"/>
                <a:sym typeface="Arial"/>
              </a:rPr>
              <a:t>デモ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ja" sz="2400">
                <a:latin typeface="Arial"/>
                <a:ea typeface="Arial"/>
                <a:cs typeface="Arial"/>
                <a:sym typeface="Arial"/>
              </a:rPr>
              <a:t>工夫した点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ja" sz="2400">
                <a:latin typeface="Arial"/>
                <a:ea typeface="Arial"/>
                <a:cs typeface="Arial"/>
                <a:sym typeface="Arial"/>
              </a:rPr>
              <a:t>苦労した点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ja" sz="2400">
                <a:latin typeface="Arial"/>
                <a:ea typeface="Arial"/>
                <a:cs typeface="Arial"/>
                <a:sym typeface="Arial"/>
              </a:rPr>
              <a:t>今後の課題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ja" sz="2400">
                <a:latin typeface="Arial"/>
                <a:ea typeface="Arial"/>
                <a:cs typeface="Arial"/>
                <a:sym typeface="Arial"/>
              </a:rPr>
              <a:t>個人の振り返り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032150" y="1949400"/>
            <a:ext cx="70797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>
                <a:latin typeface="Oswald"/>
                <a:ea typeface="Oswald"/>
                <a:cs typeface="Oswald"/>
                <a:sym typeface="Oswald"/>
              </a:rPr>
              <a:t>１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．チーム目標と達成度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43850" y="1636750"/>
            <a:ext cx="3841500" cy="321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達成度</a:t>
            </a:r>
            <a:endParaRPr b="1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r>
              <a:rPr lang="ja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％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385350" y="1636800"/>
            <a:ext cx="4002900" cy="321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チーム目標</a:t>
            </a: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顧客要件を全部実現できるような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システムを作ること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24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理由:</a:t>
            </a:r>
            <a:endParaRPr b="1" sz="240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顧客要件の機能を                            全て実現させることができたが、</a:t>
            </a:r>
            <a:endParaRPr sz="180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まだ不十分なところがある。</a:t>
            </a:r>
            <a:endParaRPr sz="180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37474F"/>
                </a:solidFill>
                <a:latin typeface="Meiryo"/>
                <a:ea typeface="Meiryo"/>
                <a:cs typeface="Meiryo"/>
                <a:sym typeface="Meiryo"/>
              </a:rPr>
              <a:t>　 </a:t>
            </a:r>
            <a:endParaRPr sz="18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チーム目標と達成度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032150" y="1949400"/>
            <a:ext cx="70797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>
                <a:latin typeface="Oswald"/>
                <a:ea typeface="Oswald"/>
                <a:cs typeface="Oswald"/>
                <a:sym typeface="Oswald"/>
              </a:rPr>
              <a:t>２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．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作成物概要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5450" y="1696075"/>
            <a:ext cx="3999900" cy="315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教科書売買システム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385350" y="1696200"/>
            <a:ext cx="4150200" cy="315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ja" sz="24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 受注元</a:t>
            </a:r>
            <a:endParaRPr b="1" sz="240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 新宿大学様</a:t>
            </a:r>
            <a:endParaRPr sz="180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ja" sz="24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概要</a:t>
            </a:r>
            <a:endParaRPr b="1" sz="240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学生間で教科書の売買を</a:t>
            </a:r>
            <a:endParaRPr sz="1800">
              <a:solidFill>
                <a:srgbClr val="3747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rPr>
              <a:t>行うシステムの構築依頼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要件概要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ユースケース図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49431" l="0" r="0" t="0"/>
          <a:stretch/>
        </p:blipFill>
        <p:spPr>
          <a:xfrm>
            <a:off x="89025" y="1312950"/>
            <a:ext cx="8966000" cy="383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89950" y="2479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自走する力がある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13428" r="-566" t="3175"/>
          <a:stretch/>
        </p:blipFill>
        <p:spPr>
          <a:xfrm>
            <a:off x="0" y="989400"/>
            <a:ext cx="9217751" cy="415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32150" y="1949400"/>
            <a:ext cx="70797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>
                <a:latin typeface="Oswald"/>
                <a:ea typeface="Oswald"/>
                <a:cs typeface="Oswald"/>
                <a:sym typeface="Oswald"/>
              </a:rPr>
              <a:t>３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．</a:t>
            </a:r>
            <a:r>
              <a:rPr lang="ja" sz="2600">
                <a:latin typeface="Oswald"/>
                <a:ea typeface="Oswald"/>
                <a:cs typeface="Oswald"/>
                <a:sym typeface="Oswald"/>
              </a:rPr>
              <a:t>デモ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