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-2381"/>
            <a:ext cx="9144000" cy="3902869"/>
          </a:xfrm>
          <a:custGeom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b="1" i="0" sz="41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855663" y="1714939"/>
            <a:ext cx="3671335" cy="1877979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x="1017817" y="1826968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1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Shape 72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14034" y="1666715"/>
            <a:ext cx="38895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1"/>
            <a:ext cx="9144000" cy="3902869"/>
          </a:xfrm>
          <a:custGeom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Shape 87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611047" y="2063354"/>
            <a:ext cx="38925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640561" y="2063354"/>
            <a:ext cx="38958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804863" y="334565"/>
            <a:ext cx="2660653" cy="1360987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i="0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11046" y="545642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11046" y="1758513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647017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Shape 129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07500" y="4025503"/>
            <a:ext cx="7921200" cy="370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73773" y="811092"/>
            <a:ext cx="4749309" cy="2429389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Shape 136"/>
          <p:cNvSpPr txBox="1"/>
          <p:nvPr>
            <p:ph type="title"/>
          </p:nvPr>
        </p:nvSpPr>
        <p:spPr>
          <a:xfrm>
            <a:off x="638239" y="928876"/>
            <a:ext cx="44205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5752238" y="334567"/>
            <a:ext cx="3391764" cy="4061221"/>
          </a:xfrm>
          <a:custGeom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</a:pPr>
            <a:r>
              <a:rPr b="1" i="0" lang="en" sz="41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CSC380 – Airplane Application</a:t>
            </a:r>
            <a:endParaRPr b="1" i="0" sz="41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Andrew Spano, Jimmy Nguyen, Zachary Gudlin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494" y="-856634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4238850" y="1567625"/>
            <a:ext cx="4042200" cy="3481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279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" sz="1800"/>
              <a:t>This is a diagram of how UserController interacts with User.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9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previously discussed, UserController is our main model controller to access all data.</a:t>
            </a:r>
            <a:endParaRPr sz="1800"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848450" y="171125"/>
            <a:ext cx="4042200" cy="89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 Sequence Diagram</a:t>
            </a:r>
            <a:endParaRPr sz="2400"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541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b="1" i="0" lang="en" sz="2400" u="sng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</a:t>
            </a:r>
            <a:b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Andrew Spano</a:t>
            </a:r>
            <a:b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Jimmy Nguyen</a:t>
            </a:r>
            <a:b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lang="en" sz="2300"/>
              <a:t>Zak </a:t>
            </a: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Gudlin</a:t>
            </a:r>
            <a:endParaRPr b="0" i="0" sz="23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617000" y="175675"/>
            <a:ext cx="3660300" cy="172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Project Stats: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651650" y="540800"/>
            <a:ext cx="3486600" cy="43740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Zachary Gudlin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7464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(36%)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3081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(29%)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488 (32%)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194 (33%)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10545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Mon Feb 5 16:36:02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14:54:22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Andrew Spano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3052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(15%)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1498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(14%)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191 (13%)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211 (37%)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4550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Thu Feb 1 14:24:42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13:40:09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Jimmy Nguyen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9951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(49%)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6058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(57%)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835 (55%)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173 (30%)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22434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Mon Feb 5 23:11:17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15:08:08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20467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10637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1514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483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402700" y="1780500"/>
            <a:ext cx="8133900" cy="312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application consists of three parts.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1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administrative controls. A system administrator can set up a plane, airport, flight, and accounts for users to book flights under. 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users to book/manage their flights with the option to book flights with baggage plans (at additional costs).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3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users to rent a vehicle nearby their destination airport.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Modular Code Base</a:t>
            </a:r>
            <a:b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Launcher, MenuBar, GuiApplication]</a:t>
            </a:r>
            <a:endParaRPr b="1" i="0" sz="12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14025" y="4963275"/>
            <a:ext cx="3889500" cy="55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modular code base that can be easily added/removed without affecting other functionality. 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640561" y="1666715"/>
            <a:ext cx="3895937" cy="30559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GuiApplication is an interface for creating windows.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MenuBar is a standalone addition to our main stage. It only appears after login and can be added/removed easily.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BorderPane.setCenter() was used to dynamically change content on our existing main stage.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88" y="1634612"/>
            <a:ext cx="3200125" cy="21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 Application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15825" y="4124625"/>
            <a:ext cx="5416200" cy="86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78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254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GuiApplication is an interface that requires implementation to create </a:t>
            </a:r>
            <a:r>
              <a:rPr lang="en"/>
              <a:t>a new </a:t>
            </a: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 view. It </a:t>
            </a:r>
            <a:r>
              <a:rPr lang="en"/>
              <a:t>was only dependent on itself.</a:t>
            </a:r>
            <a:endParaRPr/>
          </a:p>
          <a:p>
            <a:pPr indent="-177800" lvl="0" marL="254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890700" y="1379450"/>
            <a:ext cx="2712300" cy="340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Ensures that every window is organized and has all its dependencies.</a:t>
            </a:r>
            <a:endParaRPr sz="1100"/>
          </a:p>
          <a:p>
            <a:pPr indent="-165100" lvl="0" marL="25400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window was set with BorderPane.setCenter(); so our stage was dynamically changing content.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75" y="1844275"/>
            <a:ext cx="4114800" cy="16583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36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Methodology </a:t>
            </a:r>
            <a:b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APZState, AdminState, FilePath]</a:t>
            </a:r>
            <a:endParaRPr b="1" i="0" sz="12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51625" y="4242346"/>
            <a:ext cx="3889500" cy="172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static methods and variables that can be accessed multiple times</a:t>
            </a:r>
            <a:r>
              <a:rPr lang="en"/>
              <a:t> without creating objs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640561" y="1666715"/>
            <a:ext cx="3895937" cy="30559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APZState would save our user information.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AdminState saved software configured files for user us</a:t>
            </a:r>
            <a:r>
              <a:rPr lang="en"/>
              <a:t>age</a:t>
            </a: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Path would save paths to files via String.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50" y="1666726"/>
            <a:ext cx="3113115" cy="20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APZState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752258" y="969711"/>
            <a:ext cx="3272246" cy="38516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save state had to be called, it would be done so via APZState.saveInformation(); </a:t>
            </a:r>
            <a:r>
              <a:rPr lang="en"/>
              <a:t>which would execute a binary write.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APZState had static methods to save and load in files. 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50" y="1840500"/>
            <a:ext cx="5360450" cy="2302725"/>
          </a:xfrm>
          <a:prstGeom prst="rect">
            <a:avLst/>
          </a:prstGeom>
          <a:noFill/>
          <a:ln>
            <a:noFill/>
          </a:ln>
          <a:effectLst>
            <a:reflection blurRad="0" dir="5400000" dist="66675" endA="0" endPos="33000" fadeDir="5400012" kx="0" rotWithShape="0" algn="bl" stA="55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Path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5954050" y="1570025"/>
            <a:ext cx="2984700" cy="3346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7800" lvl="0" marL="254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266700" lvl="0" marL="25400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GuiApplication is an interface that requires your implementation to create a new window view. </a:t>
            </a:r>
            <a:endParaRPr/>
          </a:p>
          <a:p>
            <a:pPr indent="-177800" lvl="0" marL="25400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FilePath for example was used to set the path for </a:t>
            </a:r>
            <a:r>
              <a:rPr lang="en"/>
              <a:t>assets as opposed to being hard coded.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Ex. new Image(FilePath.LOGO_IMAGE);</a:t>
            </a:r>
            <a:endParaRPr b="0" i="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25" y="1722425"/>
            <a:ext cx="5402125" cy="24414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19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07500" y="171125"/>
            <a:ext cx="3395100" cy="89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 Class Diagram</a:t>
            </a:r>
            <a:endParaRPr sz="2400"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14025" y="1567625"/>
            <a:ext cx="3395100" cy="3481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program uses a lot of composition. It all starts from UserController.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controller has a list of users. Each user has a list of flights they booked. Each flight has a plane and airport.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creates a tree-like composition.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525" y="0"/>
            <a:ext cx="4982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