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/>
    <p:restoredTop sz="94634"/>
  </p:normalViewPr>
  <p:slideViewPr>
    <p:cSldViewPr snapToGrid="0" snapToObjects="1">
      <p:cViewPr varScale="1">
        <p:scale>
          <a:sx n="141" d="100"/>
          <a:sy n="14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F1D6-6199-954D-B041-3C614B33D73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6764-FCDD-8140-95FB-F1390B98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CSC380 </a:t>
            </a:r>
            <a:r>
              <a:rPr lang="mr-IN" dirty="0" smtClean="0"/>
              <a:t>–</a:t>
            </a:r>
            <a:r>
              <a:rPr lang="en-US" dirty="0" smtClean="0"/>
              <a:t> Airplane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Spano</a:t>
            </a:r>
            <a:r>
              <a:rPr lang="en-US" dirty="0" smtClean="0"/>
              <a:t>, Jimmy Nguyen, Zachary </a:t>
            </a:r>
            <a:r>
              <a:rPr lang="en-US" dirty="0" err="1" smtClean="0"/>
              <a:t>Gudlin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8" y="-1142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prepare a presentation that you'll use during the final exam slot of the class. Make a few slides that introduce the team and the project, describe your code base and relevant parts of the document. You will have about 12 minutes per group: spend about 5 minutes presenting your slides, then about 5 minutes more doing a demonstration of your project in front of the class. Make sure you are ready to answer questions in the remaining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b="0" dirty="0" smtClean="0"/>
              <a:t>Andrew </a:t>
            </a:r>
            <a:r>
              <a:rPr lang="en-US" b="0" dirty="0" err="1" smtClean="0"/>
              <a:t>Spano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Jimmy Nguyen</a:t>
            </a:r>
            <a:br>
              <a:rPr lang="en-US" b="0" dirty="0" smtClean="0"/>
            </a:br>
            <a:r>
              <a:rPr lang="en-US" b="0" dirty="0" smtClean="0"/>
              <a:t>Zachary </a:t>
            </a:r>
            <a:r>
              <a:rPr lang="en-US" b="0" dirty="0" err="1" smtClean="0"/>
              <a:t>Gudlin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102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Mangal</vt:lpstr>
      <vt:lpstr>Wingdings 2</vt:lpstr>
      <vt:lpstr>Quotable</vt:lpstr>
      <vt:lpstr>CSC380 – Airplane Application</vt:lpstr>
      <vt:lpstr>PowerPoint Presentation</vt:lpstr>
      <vt:lpstr>Team Members Andrew Spano Jimmy Nguyen Zachary Gudlin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CSC380 – Airplane Application</dc:title>
  <dc:creator>Phuc Nguyen</dc:creator>
  <cp:lastModifiedBy>Phuc Nguyen</cp:lastModifiedBy>
  <cp:revision>1</cp:revision>
  <dcterms:created xsi:type="dcterms:W3CDTF">2018-05-03T05:45:22Z</dcterms:created>
  <dcterms:modified xsi:type="dcterms:W3CDTF">2018-05-03T05:48:33Z</dcterms:modified>
</cp:coreProperties>
</file>