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03EA-41BD-464B-B76E-460BC9F4D0E0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9AF1-1874-43CE-8955-9B403F0F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7862" y="914472"/>
          <a:ext cx="7932738" cy="518152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609526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Booking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60952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REQ1,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REQ11, REQ15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40635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40635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successfully book a flight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hotel and car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0952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Flight, Airplane,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LocalDateTime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Hotel, Car, Booking,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7498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There must be a user, a flight, and an airplane 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40635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should have a booked trip saved in a trip list.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9996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59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flight options to choose from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able to select a flight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52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notified that their flight has been successfully booked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Check Baggage 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REQ3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indicate the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that a user’s luggage will be checked on the flight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Booking, Flight,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Airplane, Payment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trip (flight)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notified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that their baggage is set to be checked once they arrive at the airport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presented with a prompt regarding whether or not they intend to check any luggage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takes the proper action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indicate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they have luggage to check on the flight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(clicks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button?)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list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rental car services is displayed for the user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 Seating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REQ2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 a seat on a booked flight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Booking, Flight,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Airplane,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Seating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trip (flight)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notified that their seat has been selected and reserved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 presented with a layout of available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seats on the airplane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takes the proper action to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 an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available seat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(clicks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button?)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receives confirmation that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their seat has been reserved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 Rental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Options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REQ14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view the specific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vehicles available for rental, including rates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RentalCar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trip (flight)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To have selected a  rental car service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near the destination from the list of businesses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able to view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pricing options for rental vehicles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presented with a list of available vehicles for rental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takes the proper action to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indicate which vehicle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they intend to rent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(clicks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button?)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is presented with information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regarding the pricing for renting the selected vehicle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Payment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REQ8, REQ12, REQ16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make a payment for a booked flight/hotel/rental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 and checked baggage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Payment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flight (hotel/rental car are optional)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Payment has been successfully made for any bookings the user has made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fields in which to input payment information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inputs the required information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notified that their payment method is valid and has been confirmed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REQ7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successfully login to the application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SessionCache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LoginDisplay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Have a running application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successfully logged into the application and can access the features of the program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an interface with the proper text fields and buttons for a login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inputs their user name and password and clicks a login button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notified of a successful login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81000"/>
          <a:ext cx="7932738" cy="633269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85818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Creat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 User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85818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REQ7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0544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0544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successfully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 a user account 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85818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SessionCache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LoginDisplay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48734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Have a running application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0544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has successfully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created an account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with which they can use to login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1828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753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an interface with the proper text fields and buttons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create a user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name and password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inputs their user name and password and clicks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confirmation button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4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If</a:t>
                      </a:r>
                      <a:r>
                        <a:rPr lang="en-US" sz="1400" b="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 user name already exists, the user is notified that they must choose a different user name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4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If</a:t>
                      </a:r>
                      <a:r>
                        <a:rPr lang="en-US" sz="1400" b="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 </a:t>
                      </a:r>
                      <a:r>
                        <a:rPr lang="en-US" sz="1400" b="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password is invalid, the user is notified they must select a different password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inputs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valid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name and password and clicks a confirmation button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94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The user is notified</a:t>
                      </a:r>
                      <a:r>
                        <a:rPr lang="en-US" sz="1400" b="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that they have successfully created </a:t>
                      </a:r>
                      <a:r>
                        <a:rPr lang="en-US" sz="1400" b="0" baseline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an account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 Trip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REQ4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cancel a booked trip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Booking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trip (flight)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notified that their trip has been cancelled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the option to cancel a trip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takes the proper action to cancel the trip (clicks a button?)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notified that their trip has been cancelled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View/Find Itinerary 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REQ5,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REQ6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view the details of their booked trip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Booking, Flight, Airplane, Seating, Payment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trip (flight), selected a seat and made payment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an itinerary with the details of their scheduled trip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the option to view the details of their booked trip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takes the proper action to generate a view of the appropriate information (clicks a button?)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itinerary is displayed for the user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 Hotels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REQ9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view a list of hotels nearby their flight’s destination 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Hotel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trip (flight)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a list of hotels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given the option to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display hotels in the area of their flight’s destination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takes the proper action to generate the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list of available hotels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(clicks a button?)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list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hotels is displayed for the user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 Rental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Services 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REQ13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view a list of rental car services nearby the destination airport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RentalCar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trip (flight)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with a list of rental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car services 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given the option to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display rental car businesses in the area of their flight’s destination 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takes the proper action to generate the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list of businesses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(clicks a button?)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list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rental car services is displayed for the user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4525" y="838198"/>
          <a:ext cx="7932738" cy="52578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2432"/>
                <a:gridCol w="392749"/>
                <a:gridCol w="734547"/>
                <a:gridCol w="6323010"/>
              </a:tblGrid>
              <a:tr h="592119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</a:t>
                      </a: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UC-: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Hotel Prices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</a:t>
                      </a:r>
                      <a:r>
                        <a:rPr lang="en-US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REQ10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User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view a list of rental car services nearby the destination airport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59211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UserController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User,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Hotel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35631" marT="0" marB="0" anchor="ctr"/>
                </a:tc>
              </a:tr>
              <a:tr h="6557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have a user who has booked a trip (flight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To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have a selected hotel from the hotel list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3947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</a:t>
                      </a: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70647" marR="1781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presented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rates for the available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rooms of the selected hotel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</a:tr>
              <a:tr h="203999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1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is given the option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view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prices of the list of hotels near their airport destination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</a:t>
                      </a:r>
                      <a:endParaRPr lang="en-US" sz="14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user takes the proper action to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have the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pricing list displayed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(clicks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button?)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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rates</a:t>
                      </a:r>
                      <a:r>
                        <a:rPr lang="en-US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 hotel rooms are displayed for the user</a:t>
                      </a:r>
                      <a:endParaRPr lang="en-US" sz="1400" b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6348" marR="663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1604</Words>
  <Application>Microsoft Office PowerPoint</Application>
  <PresentationFormat>On-screen Show (4:3)</PresentationFormat>
  <Paragraphs>309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Zak</dc:creator>
  <cp:lastModifiedBy>Zak</cp:lastModifiedBy>
  <cp:revision>11</cp:revision>
  <dcterms:created xsi:type="dcterms:W3CDTF">2018-03-08T03:32:54Z</dcterms:created>
  <dcterms:modified xsi:type="dcterms:W3CDTF">2018-03-08T17:21:02Z</dcterms:modified>
</cp:coreProperties>
</file>