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7" r:id="rId4"/>
    <p:sldId id="265" r:id="rId5"/>
    <p:sldId id="268" r:id="rId6"/>
    <p:sldId id="269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1"/>
    <p:restoredTop sz="94653"/>
  </p:normalViewPr>
  <p:slideViewPr>
    <p:cSldViewPr snapToGrid="0" snapToObjects="1">
      <p:cViewPr varScale="1">
        <p:scale>
          <a:sx n="62" d="100"/>
          <a:sy n="62" d="100"/>
        </p:scale>
        <p:origin x="200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F1D6-6199-954D-B041-3C614B33D730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6764-FCDD-8140-95FB-F1390B989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CSC380 </a:t>
            </a:r>
            <a:r>
              <a:rPr lang="mr-IN" dirty="0" smtClean="0"/>
              <a:t>–</a:t>
            </a:r>
            <a:r>
              <a:rPr lang="en-US" dirty="0" smtClean="0"/>
              <a:t> Airplane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Spano</a:t>
            </a:r>
            <a:r>
              <a:rPr lang="en-US" dirty="0" smtClean="0"/>
              <a:t>, Jimmy Nguyen, Zachary </a:t>
            </a:r>
            <a:r>
              <a:rPr lang="en-US" dirty="0" err="1" smtClean="0"/>
              <a:t>Gudlin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8" y="-114217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2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br>
              <a:rPr lang="en-US" dirty="0" smtClean="0"/>
            </a:br>
            <a:r>
              <a:rPr lang="en-US" b="0" dirty="0" smtClean="0"/>
              <a:t>Andrew </a:t>
            </a:r>
            <a:r>
              <a:rPr lang="en-US" b="0" dirty="0" err="1" smtClean="0"/>
              <a:t>Spano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Jimmy Nguyen</a:t>
            </a:r>
            <a:br>
              <a:rPr lang="en-US" b="0" dirty="0" smtClean="0"/>
            </a:br>
            <a:r>
              <a:rPr lang="en-US" b="0" dirty="0" smtClean="0"/>
              <a:t>Zachary </a:t>
            </a:r>
            <a:r>
              <a:rPr lang="en-US" b="0" dirty="0" err="1" smtClean="0"/>
              <a:t>Gudlin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082541" y="331952"/>
            <a:ext cx="4880300" cy="2295525"/>
          </a:xfrm>
        </p:spPr>
        <p:txBody>
          <a:bodyPr/>
          <a:lstStyle/>
          <a:p>
            <a:r>
              <a:rPr lang="en-US" dirty="0" smtClean="0"/>
              <a:t>Contributions: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22" y="923636"/>
            <a:ext cx="3708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8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Modular Code Base</a:t>
            </a:r>
            <a:br>
              <a:rPr lang="en-US" dirty="0"/>
            </a:br>
            <a:r>
              <a:rPr lang="en-US" sz="1600" b="0" dirty="0"/>
              <a:t>[ Launcher, </a:t>
            </a:r>
            <a:r>
              <a:rPr lang="en-US" sz="1600" b="0" dirty="0" err="1"/>
              <a:t>MenuBar</a:t>
            </a:r>
            <a:r>
              <a:rPr lang="en-US" sz="1600" b="0" dirty="0"/>
              <a:t>, </a:t>
            </a:r>
            <a:r>
              <a:rPr lang="en-US" sz="1600" b="0" dirty="0" err="1"/>
              <a:t>GuiApplication</a:t>
            </a:r>
            <a:r>
              <a:rPr lang="en-US" sz="1600" b="0" dirty="0"/>
              <a:t>]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Implementing modular code base that can be easily added/removed without affecting other functionality.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074604"/>
          </a:xfrm>
        </p:spPr>
        <p:txBody>
          <a:bodyPr/>
          <a:lstStyle/>
          <a:p>
            <a:r>
              <a:rPr lang="en-US" dirty="0" err="1"/>
              <a:t>GuiApplication</a:t>
            </a:r>
            <a:r>
              <a:rPr lang="en-US" dirty="0"/>
              <a:t> is an interface for </a:t>
            </a:r>
            <a:r>
              <a:rPr lang="en-US" dirty="0" smtClean="0"/>
              <a:t>creating </a:t>
            </a:r>
            <a:r>
              <a:rPr lang="en-US" dirty="0"/>
              <a:t>windows.</a:t>
            </a:r>
          </a:p>
          <a:p>
            <a:endParaRPr lang="en-US" dirty="0"/>
          </a:p>
          <a:p>
            <a:r>
              <a:rPr lang="en-US" dirty="0" err="1"/>
              <a:t>MenuBar</a:t>
            </a:r>
            <a:r>
              <a:rPr lang="en-US" dirty="0"/>
              <a:t> is a standalone addition to our main stage. It only appears after login and can be added/remove easily.</a:t>
            </a:r>
          </a:p>
          <a:p>
            <a:endParaRPr lang="en-US" dirty="0"/>
          </a:p>
          <a:p>
            <a:r>
              <a:rPr lang="en-US" dirty="0" err="1"/>
              <a:t>BorderPane.setCenter</a:t>
            </a:r>
            <a:r>
              <a:rPr lang="en-US" dirty="0"/>
              <a:t>() was used to dynamically change content on our existing main stage.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6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GUI Application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idx="1"/>
          </p:nvPr>
        </p:nvSpPr>
        <p:spPr>
          <a:xfrm>
            <a:off x="554438" y="5197097"/>
            <a:ext cx="7660270" cy="1048506"/>
          </a:xfrm>
        </p:spPr>
        <p:txBody>
          <a:bodyPr vert="horz"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GuiApplication</a:t>
            </a:r>
            <a:r>
              <a:rPr lang="en-US" dirty="0" smtClean="0"/>
              <a:t> </a:t>
            </a:r>
            <a:r>
              <a:rPr lang="en-US" dirty="0"/>
              <a:t>is an interface that requires </a:t>
            </a:r>
            <a:r>
              <a:rPr lang="en-US" dirty="0" smtClean="0"/>
              <a:t>you </a:t>
            </a:r>
            <a:r>
              <a:rPr lang="en-US" dirty="0"/>
              <a:t>implementation to create new a window view.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214708" y="1251384"/>
            <a:ext cx="3616325" cy="5135562"/>
          </a:xfrm>
        </p:spPr>
        <p:txBody>
          <a:bodyPr/>
          <a:lstStyle/>
          <a:p>
            <a:pPr algn="ctr"/>
            <a:r>
              <a:rPr lang="en-US" dirty="0" smtClean="0"/>
              <a:t>Ensures that </a:t>
            </a:r>
            <a:r>
              <a:rPr lang="en-US" dirty="0"/>
              <a:t>every window is organized and has all its dependencies.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Every window was set with </a:t>
            </a:r>
            <a:r>
              <a:rPr lang="en-US" dirty="0" err="1" smtClean="0"/>
              <a:t>BorderPane.setCenter</a:t>
            </a:r>
            <a:r>
              <a:rPr lang="en-US" dirty="0" smtClean="0"/>
              <a:t>(); so our stage was dynamically changing content.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1" y="2431473"/>
            <a:ext cx="6741208" cy="27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9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Methodology </a:t>
            </a:r>
            <a:br>
              <a:rPr lang="en-US" dirty="0"/>
            </a:br>
            <a:r>
              <a:rPr lang="en-US" sz="1600" b="0" dirty="0"/>
              <a:t>[ </a:t>
            </a:r>
            <a:r>
              <a:rPr lang="en-US" sz="1600" b="0" dirty="0" err="1"/>
              <a:t>APZState</a:t>
            </a:r>
            <a:r>
              <a:rPr lang="en-US" sz="1600" b="0" dirty="0"/>
              <a:t>, </a:t>
            </a:r>
            <a:r>
              <a:rPr lang="en-US" sz="1600" b="0" dirty="0" err="1"/>
              <a:t>AdminState</a:t>
            </a:r>
            <a:r>
              <a:rPr lang="en-US" sz="1600" b="0" dirty="0"/>
              <a:t>, </a:t>
            </a:r>
            <a:r>
              <a:rPr lang="en-US" sz="1600" b="0" dirty="0" err="1"/>
              <a:t>FilePath</a:t>
            </a:r>
            <a:r>
              <a:rPr lang="en-US" sz="1600" b="0" dirty="0"/>
              <a:t>]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/>
              <a:t>static methods and variables that can be accessed multiple times in a singleton manner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074604"/>
          </a:xfrm>
        </p:spPr>
        <p:txBody>
          <a:bodyPr/>
          <a:lstStyle/>
          <a:p>
            <a:r>
              <a:rPr lang="en-US" dirty="0" err="1"/>
              <a:t>APZState</a:t>
            </a:r>
            <a:r>
              <a:rPr lang="en-US" dirty="0"/>
              <a:t> would save our user information.</a:t>
            </a:r>
          </a:p>
          <a:p>
            <a:endParaRPr lang="en-US" dirty="0"/>
          </a:p>
          <a:p>
            <a:r>
              <a:rPr lang="en-US" dirty="0" err="1"/>
              <a:t>AdminState</a:t>
            </a:r>
            <a:r>
              <a:rPr lang="en-US" dirty="0"/>
              <a:t> saved software configured files.</a:t>
            </a:r>
          </a:p>
          <a:p>
            <a:endParaRPr lang="en-US" dirty="0"/>
          </a:p>
          <a:p>
            <a:r>
              <a:rPr lang="en-US" dirty="0"/>
              <a:t>File Path would save paths to files via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Path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idx="1"/>
          </p:nvPr>
        </p:nvSpPr>
        <p:spPr>
          <a:xfrm>
            <a:off x="360372" y="5387602"/>
            <a:ext cx="7660270" cy="1048506"/>
          </a:xfrm>
        </p:spPr>
        <p:txBody>
          <a:bodyPr vert="horz"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GuiApplication</a:t>
            </a:r>
            <a:r>
              <a:rPr lang="en-US" dirty="0" smtClean="0"/>
              <a:t> </a:t>
            </a:r>
            <a:r>
              <a:rPr lang="en-US" dirty="0"/>
              <a:t>is an interface that requires </a:t>
            </a:r>
            <a:r>
              <a:rPr lang="en-US" dirty="0" smtClean="0"/>
              <a:t>you </a:t>
            </a:r>
            <a:r>
              <a:rPr lang="en-US" dirty="0"/>
              <a:t>implementation to create new a window view.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669677" y="1292948"/>
            <a:ext cx="4362995" cy="5135562"/>
          </a:xfrm>
        </p:spPr>
        <p:txBody>
          <a:bodyPr/>
          <a:lstStyle/>
          <a:p>
            <a:r>
              <a:rPr lang="en-US" dirty="0" err="1"/>
              <a:t>FilePath</a:t>
            </a:r>
            <a:r>
              <a:rPr lang="en-US" dirty="0"/>
              <a:t> for example was used to set the path for images. Instead of navigating through code and changing the path if need be, we had a file path class where we stored all the paths.</a:t>
            </a:r>
          </a:p>
          <a:p>
            <a:endParaRPr lang="en-US" dirty="0"/>
          </a:p>
          <a:p>
            <a:r>
              <a:rPr lang="en-US" dirty="0"/>
              <a:t>Ex. </a:t>
            </a:r>
            <a:r>
              <a:rPr lang="en-US" sz="1600" dirty="0" smtClean="0"/>
              <a:t>new </a:t>
            </a:r>
            <a:r>
              <a:rPr lang="en-US" sz="1600" dirty="0"/>
              <a:t>Image(</a:t>
            </a:r>
            <a:r>
              <a:rPr lang="en-US" sz="1600" dirty="0" err="1"/>
              <a:t>FilePath.LOGO_IMAGE</a:t>
            </a:r>
            <a:r>
              <a:rPr lang="en-US" sz="1600" dirty="0"/>
              <a:t>);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4" y="2324138"/>
            <a:ext cx="7184613" cy="32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8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APZState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idx="1"/>
          </p:nvPr>
        </p:nvSpPr>
        <p:spPr>
          <a:xfrm>
            <a:off x="360372" y="5387602"/>
            <a:ext cx="7660270" cy="1048506"/>
          </a:xfrm>
        </p:spPr>
        <p:txBody>
          <a:bodyPr vert="horz">
            <a:normAutofit/>
          </a:bodyPr>
          <a:lstStyle/>
          <a:p>
            <a:r>
              <a:rPr lang="en-US" dirty="0" err="1" smtClean="0"/>
              <a:t>APZState</a:t>
            </a:r>
            <a:r>
              <a:rPr lang="en-US" dirty="0" smtClean="0"/>
              <a:t> had static methods to save and load in files.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669677" y="1292948"/>
            <a:ext cx="4362995" cy="5135562"/>
          </a:xfrm>
        </p:spPr>
        <p:txBody>
          <a:bodyPr/>
          <a:lstStyle/>
          <a:p>
            <a:r>
              <a:rPr lang="en-US" dirty="0" smtClean="0"/>
              <a:t>If a save state had to be called, it would be done so via </a:t>
            </a:r>
            <a:r>
              <a:rPr lang="en-US" dirty="0" err="1" smtClean="0"/>
              <a:t>APZState.saveInformation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This was thought of in regards to the Singleton pattern but it did not have to exist as an object or store objects so Singleton was not used.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61" y="2453986"/>
            <a:ext cx="6877451" cy="29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relevant parts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34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86</TotalTime>
  <Words>282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Mangal</vt:lpstr>
      <vt:lpstr>Wingdings 2</vt:lpstr>
      <vt:lpstr>Quotable</vt:lpstr>
      <vt:lpstr>CSC380 – Airplane Application</vt:lpstr>
      <vt:lpstr>Team Members Andrew Spano Jimmy Nguyen Zachary Gudlin</vt:lpstr>
      <vt:lpstr>Modular Code Base [ Launcher, MenuBar, GuiApplication]</vt:lpstr>
      <vt:lpstr>GUI Application</vt:lpstr>
      <vt:lpstr>Static Methodology  [ APZState, AdminState, FilePath]</vt:lpstr>
      <vt:lpstr>File Path</vt:lpstr>
      <vt:lpstr>APZState</vt:lpstr>
      <vt:lpstr>Document relevant parts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CSC380 – Airplane Application</dc:title>
  <dc:creator>Phuc Nguyen</dc:creator>
  <cp:lastModifiedBy>Phuc Nguyen</cp:lastModifiedBy>
  <cp:revision>10</cp:revision>
  <dcterms:created xsi:type="dcterms:W3CDTF">2018-05-03T05:45:22Z</dcterms:created>
  <dcterms:modified xsi:type="dcterms:W3CDTF">2018-05-03T19:06:31Z</dcterms:modified>
</cp:coreProperties>
</file>