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5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1"/>
    <p:restoredTop sz="94653"/>
  </p:normalViewPr>
  <p:slideViewPr>
    <p:cSldViewPr snapToGrid="0" snapToObjects="1">
      <p:cViewPr varScale="1">
        <p:scale>
          <a:sx n="62" d="100"/>
          <a:sy n="62" d="100"/>
        </p:scale>
        <p:origin x="200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F1D6-6199-954D-B041-3C614B33D730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6764-FCDD-8140-95FB-F1390B989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CSC380 </a:t>
            </a:r>
            <a:r>
              <a:rPr lang="mr-IN" dirty="0" smtClean="0"/>
              <a:t>–</a:t>
            </a:r>
            <a:r>
              <a:rPr lang="en-US" dirty="0" smtClean="0"/>
              <a:t> Airplane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Spano</a:t>
            </a:r>
            <a:r>
              <a:rPr lang="en-US" dirty="0" smtClean="0"/>
              <a:t>, Jimmy Nguyen, Zachary </a:t>
            </a:r>
            <a:r>
              <a:rPr lang="en-US" dirty="0" err="1" smtClean="0"/>
              <a:t>Gudlin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8" y="-114217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prepare a presentation that you'll use during the final exam slot of the class. Make a few slides that introduce the team and the project, describe your code base and relevant parts of the document. You will have about 12 minutes per group: spend about 5 minutes presenting your slides, then about 5 minutes more doing a demonstration of your project in front of the class. Make sure you are ready to answer questions in the remaining minutes.</a:t>
            </a:r>
          </a:p>
        </p:txBody>
      </p:sp>
    </p:spTree>
    <p:extLst>
      <p:ext uri="{BB962C8B-B14F-4D97-AF65-F5344CB8AC3E}">
        <p14:creationId xmlns:p14="http://schemas.microsoft.com/office/powerpoint/2010/main" val="1722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br>
              <a:rPr lang="en-US" dirty="0" smtClean="0"/>
            </a:br>
            <a:r>
              <a:rPr lang="en-US" b="0" dirty="0" smtClean="0"/>
              <a:t>Andrew </a:t>
            </a:r>
            <a:r>
              <a:rPr lang="en-US" b="0" dirty="0" err="1" smtClean="0"/>
              <a:t>Spano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Jimmy Nguyen</a:t>
            </a:r>
            <a:br>
              <a:rPr lang="en-US" b="0" dirty="0" smtClean="0"/>
            </a:br>
            <a:r>
              <a:rPr lang="en-US" b="0" dirty="0" smtClean="0"/>
              <a:t>Zachary </a:t>
            </a:r>
            <a:r>
              <a:rPr lang="en-US" b="0" dirty="0" err="1" smtClean="0"/>
              <a:t>Gudlin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Contributions: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8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866120"/>
            <a:ext cx="5893840" cy="2645912"/>
          </a:xfrm>
        </p:spPr>
        <p:txBody>
          <a:bodyPr/>
          <a:lstStyle/>
          <a:p>
            <a:pPr algn="ctr"/>
            <a:r>
              <a:rPr lang="en-US" smtClean="0"/>
              <a:t>Modular </a:t>
            </a:r>
            <a:r>
              <a:rPr lang="en-US" dirty="0" smtClean="0"/>
              <a:t>Code Base</a:t>
            </a:r>
            <a:br>
              <a:rPr lang="en-US" dirty="0" smtClean="0"/>
            </a:br>
            <a:r>
              <a:rPr lang="en-US" sz="1800" b="0" dirty="0" smtClean="0"/>
              <a:t>[ Launcher, </a:t>
            </a:r>
            <a:r>
              <a:rPr lang="en-US" sz="1800" b="0" dirty="0" err="1" smtClean="0"/>
              <a:t>MenuBar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GuiApplication</a:t>
            </a:r>
            <a:r>
              <a:rPr lang="en-US" sz="1800" b="0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1063502"/>
          </a:xfrm>
        </p:spPr>
        <p:txBody>
          <a:bodyPr/>
          <a:lstStyle/>
          <a:p>
            <a:r>
              <a:rPr lang="en-US"/>
              <a:t>Implementing modular code base that can be easily added/removed without affecting other functionality.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107382" y="873637"/>
            <a:ext cx="4821382" cy="4075465"/>
          </a:xfrm>
        </p:spPr>
        <p:txBody>
          <a:bodyPr/>
          <a:lstStyle/>
          <a:p>
            <a:r>
              <a:rPr lang="en-US" dirty="0" err="1" smtClean="0"/>
              <a:t>GuiApplication</a:t>
            </a:r>
            <a:r>
              <a:rPr lang="en-US" dirty="0" smtClean="0"/>
              <a:t> is an interface for creating windows.</a:t>
            </a:r>
          </a:p>
          <a:p>
            <a:endParaRPr lang="en-US" dirty="0"/>
          </a:p>
          <a:p>
            <a:r>
              <a:rPr lang="en-US" dirty="0" err="1" smtClean="0"/>
              <a:t>MenuBar</a:t>
            </a:r>
            <a:r>
              <a:rPr lang="en-US" dirty="0" smtClean="0"/>
              <a:t> is a standalone addition to our main stage. It only appears after login and can be added/remove easily.</a:t>
            </a:r>
          </a:p>
          <a:p>
            <a:endParaRPr lang="en-US" dirty="0"/>
          </a:p>
          <a:p>
            <a:r>
              <a:rPr lang="en-US" dirty="0" err="1" smtClean="0"/>
              <a:t>BorderPane.setCenter</a:t>
            </a:r>
            <a:r>
              <a:rPr lang="en-US" dirty="0" smtClean="0"/>
              <a:t>() was used to dynamically change content on our existing main stage.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33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 orient="vert"/>
          </p:nvPr>
        </p:nvSpPr>
        <p:spPr>
          <a:xfrm>
            <a:off x="7934158" y="586171"/>
            <a:ext cx="2494791" cy="5134798"/>
          </a:xfrm>
        </p:spPr>
        <p:txBody>
          <a:bodyPr/>
          <a:lstStyle/>
          <a:p>
            <a:pPr algn="ctr"/>
            <a:r>
              <a:rPr lang="en-US" dirty="0" smtClean="0"/>
              <a:t>GUI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95854" y="586171"/>
            <a:ext cx="3616037" cy="5134798"/>
          </a:xfrm>
        </p:spPr>
        <p:txBody>
          <a:bodyPr/>
          <a:lstStyle/>
          <a:p>
            <a:pPr algn="ctr"/>
            <a:r>
              <a:rPr lang="en-US" dirty="0" smtClean="0"/>
              <a:t>Ensures that </a:t>
            </a:r>
            <a:r>
              <a:rPr lang="en-US" dirty="0"/>
              <a:t>every window is organized and has all its dependencies.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Every window was set with </a:t>
            </a:r>
            <a:r>
              <a:rPr lang="en-US" dirty="0" err="1" smtClean="0"/>
              <a:t>BorderPane.setCenter</a:t>
            </a:r>
            <a:r>
              <a:rPr lang="en-US" dirty="0" smtClean="0"/>
              <a:t>(); so our stage was dynamically changing content.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62" y="1342259"/>
            <a:ext cx="6048890" cy="2481596"/>
          </a:xfrm>
          <a:prstGeom prst="rect">
            <a:avLst/>
          </a:prstGeom>
        </p:spPr>
      </p:pic>
      <p:sp>
        <p:nvSpPr>
          <p:cNvPr id="7" name="Vertical Text Placeholder 6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GuiApplication</a:t>
            </a:r>
            <a:r>
              <a:rPr lang="en-US" dirty="0" smtClean="0"/>
              <a:t> </a:t>
            </a:r>
            <a:r>
              <a:rPr lang="en-US" dirty="0"/>
              <a:t>is an interface that requires you implementation to create new a window view.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9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Static Methodology </a:t>
            </a:r>
            <a:br>
              <a:rPr lang="en-US" dirty="0" smtClean="0"/>
            </a:br>
            <a:r>
              <a:rPr lang="en-US" sz="1800" b="0" dirty="0" smtClean="0"/>
              <a:t>[ </a:t>
            </a:r>
            <a:r>
              <a:rPr lang="en-US" sz="1800" b="0" dirty="0" err="1" smtClean="0"/>
              <a:t>APZState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AdminState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FilePath</a:t>
            </a:r>
            <a:r>
              <a:rPr lang="en-US" sz="1800" b="0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1146629"/>
          </a:xfrm>
        </p:spPr>
        <p:txBody>
          <a:bodyPr/>
          <a:lstStyle/>
          <a:p>
            <a:r>
              <a:rPr lang="en-US" dirty="0" smtClean="0"/>
              <a:t>Implementing static methods and variables that can be accessed multiple times in a singleton manner.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APZState</a:t>
            </a:r>
            <a:r>
              <a:rPr lang="en-US" dirty="0" smtClean="0"/>
              <a:t> would save our user information.</a:t>
            </a:r>
          </a:p>
          <a:p>
            <a:endParaRPr lang="en-US" dirty="0"/>
          </a:p>
          <a:p>
            <a:r>
              <a:rPr lang="en-US" dirty="0" err="1" smtClean="0"/>
              <a:t>AdminState</a:t>
            </a:r>
            <a:r>
              <a:rPr lang="en-US" dirty="0" smtClean="0"/>
              <a:t> saved software configured files.</a:t>
            </a:r>
          </a:p>
          <a:p>
            <a:endParaRPr lang="en-US" dirty="0"/>
          </a:p>
          <a:p>
            <a:r>
              <a:rPr lang="en-US" dirty="0" smtClean="0"/>
              <a:t>File Path would save paths to files via String.</a:t>
            </a:r>
          </a:p>
        </p:txBody>
      </p:sp>
    </p:spTree>
    <p:extLst>
      <p:ext uri="{BB962C8B-B14F-4D97-AF65-F5344CB8AC3E}">
        <p14:creationId xmlns:p14="http://schemas.microsoft.com/office/powerpoint/2010/main" val="15005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1250538"/>
          </a:xfrm>
        </p:spPr>
        <p:txBody>
          <a:bodyPr/>
          <a:lstStyle/>
          <a:p>
            <a:r>
              <a:rPr lang="en-US" dirty="0" smtClean="0"/>
              <a:t>This static classes with public static variables can be called via </a:t>
            </a:r>
            <a:r>
              <a:rPr lang="en-US" b="1" dirty="0" err="1" smtClean="0"/>
              <a:t>ClassName.Variable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221350" y="1074980"/>
            <a:ext cx="4617358" cy="4075465"/>
          </a:xfrm>
        </p:spPr>
        <p:txBody>
          <a:bodyPr/>
          <a:lstStyle/>
          <a:p>
            <a:r>
              <a:rPr lang="en-US" dirty="0" err="1" smtClean="0"/>
              <a:t>FilePath</a:t>
            </a:r>
            <a:r>
              <a:rPr lang="en-US" dirty="0" smtClean="0"/>
              <a:t> for example was used to set the path for images. Instead of navigating through code and changing the path if need be, we had a file path class where we stored all the paths.</a:t>
            </a:r>
          </a:p>
          <a:p>
            <a:endParaRPr lang="en-US" dirty="0" smtClean="0"/>
          </a:p>
          <a:p>
            <a:r>
              <a:rPr lang="en-US" dirty="0" smtClean="0"/>
              <a:t>Ex. new Image(</a:t>
            </a:r>
            <a:r>
              <a:rPr lang="en-US" dirty="0" err="1" smtClean="0"/>
              <a:t>FilePath.LOGO_IMAGE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5" y="1158108"/>
            <a:ext cx="62103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8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relevant parts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34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67</TotalTime>
  <Words>307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Mangal</vt:lpstr>
      <vt:lpstr>Wingdings 2</vt:lpstr>
      <vt:lpstr>Quotable</vt:lpstr>
      <vt:lpstr>CSC380 – Airplane Application</vt:lpstr>
      <vt:lpstr>PowerPoint Presentation</vt:lpstr>
      <vt:lpstr>Team Members Andrew Spano Jimmy Nguyen Zachary Gudlin</vt:lpstr>
      <vt:lpstr>Modular Code Base [ Launcher, MenuBar, GuiApplication]  </vt:lpstr>
      <vt:lpstr>GUI Application</vt:lpstr>
      <vt:lpstr>Static Methodology  [ APZState, AdminState, FilePath]  </vt:lpstr>
      <vt:lpstr>PowerPoint Presentation</vt:lpstr>
      <vt:lpstr>Document relevant parts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CSC380 – Airplane Application</dc:title>
  <dc:creator>Phuc Nguyen</dc:creator>
  <cp:lastModifiedBy>Phuc Nguyen</cp:lastModifiedBy>
  <cp:revision>6</cp:revision>
  <dcterms:created xsi:type="dcterms:W3CDTF">2018-05-03T05:45:22Z</dcterms:created>
  <dcterms:modified xsi:type="dcterms:W3CDTF">2018-05-03T18:47:49Z</dcterms:modified>
</cp:coreProperties>
</file>