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34652-8DAA-62DA-1CFA-5C5E2041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5DC53A-FEB4-C44E-34AC-D8EA99EF7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A31D9-D669-CEE7-99DF-E2102FB4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C2EC6-FA28-F75F-444A-4BEA7524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9185C-4D3A-DDF3-02CF-BD1AD598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01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64471-6265-7EF0-2DA4-EE46C245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FB7E5E-029F-A133-7F31-359E6630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00BBD-3C9D-7B1F-1423-DE0919F8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EC62B-3002-E592-1D49-6FA8D9E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2D737-6A7C-BEF8-6204-FE573310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2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E785C8-2496-3FA0-3921-5F5C8A2EF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07EE7A-B708-CEA5-697A-3457EDB2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F4A57-EB8D-E4EF-6393-9B1EBB36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68842-9F33-9ACE-2EB8-CD02A3CC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57E27-442F-E266-EBBA-11CA027D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345BB-1277-E89D-D7C8-3EE0BEAF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A6F2C-3D9D-9A80-F91A-EE2704F9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3BC7B-6C83-447A-EC8B-7F8BBBE3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F53AF-637E-924A-75DA-2B8849D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72766-4C5E-C656-DECC-BB4ED1DF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C455B-A9D6-8489-16D7-98FFE8F2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462109-9688-BADA-74A1-4817B827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50A48-3561-E375-5B12-194E535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2ACD1-1901-C566-A24C-96456226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853CA-EB2A-F770-1E4F-A5050994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747F-6452-C2A0-A70B-BA07CB8E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8B72FC-ABBA-74A6-C7D4-F4A3D0A85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5B98A4-0F4F-E9ED-D59F-4F719C811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DC4D55-B292-5885-8CB9-AA7D328D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46DB40-BB07-6311-5EB4-B2781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8866E4-D7EF-2A25-87E3-3B03F105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CEA2E-8860-9A35-7EE0-7DA25690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3EF3F7-1ECF-0DCD-5374-38CD6C52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41D6E1-17EA-3FF5-9AA1-755E6C62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973459-4C8E-C7FF-6273-C811F7B12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424F28-42B8-770E-FC3D-85C227BCF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5651BE-E3A6-1E20-D3D4-60B7689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CEB0AF-E99C-79A3-BD58-591076B4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2293E5-2DFB-0C57-7446-B21C077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F5B67-7C58-DD72-B00B-27F5C1CD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F7CEF-DB82-F07A-20C6-FA6B5C2E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44BCF0-7B53-25C9-A4DA-1B7519D5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E8B764-92CB-C7EB-7E3C-37ECE972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7D25A0-493F-C935-9654-1A21CD3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016F0D-539E-61B9-9A9E-867B7586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17E675-C4E3-9420-90A9-6F47560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9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744AF-6CA1-6489-FBD1-46A5EAAE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DD6BD-3F30-2C74-EEDA-6276CEB7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08A6C0-1B01-A352-3006-39454EAF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F60F14-CF91-C12B-81E9-FBFACF7A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85AA4-5979-93BC-4B1E-AE286809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080211-AC41-6F4D-DB4C-6894C105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EF92D-D84F-09B5-99AE-A3077BBC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457110-8D21-CCF5-9B5C-A0BEBDB5A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BA3722-C99D-A058-54DD-3D2F05C8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FA6637-AC66-69C2-372B-725A4B3B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56D035-F2FB-FB89-7AB7-F39D6BA2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9C64F6-FBEB-B4D7-F1C2-C8A1FD86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8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7DFE8E-F6B0-0086-4111-E89BB9DB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0C1B25-52B1-A2E9-668E-68CCB4C5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C1E0F-D954-1AB6-50B5-3C80BA29B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A168E-83F6-4E47-8613-2D188636B7B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ACF0-41B7-1920-FAD8-1BC90E624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4604F-171F-3E7E-9977-D206A2137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36F09-251F-4268-A30D-CBC9CEE86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7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C0241EF-33DE-7E13-2F54-A66D4FAD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7" y="1602826"/>
            <a:ext cx="2943636" cy="30960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26A316-6874-28B0-7BAE-F8DCA2D6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34" y="1669511"/>
            <a:ext cx="2638793" cy="296268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EDF4A2-6A23-AE6C-3CE7-A4205C9F476D}"/>
              </a:ext>
            </a:extLst>
          </p:cNvPr>
          <p:cNvSpPr txBox="1"/>
          <p:nvPr/>
        </p:nvSpPr>
        <p:spPr>
          <a:xfrm>
            <a:off x="387928" y="443346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肩こり腰痛はパソコンに向かうときの頭の角度で生じる。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8BF3B46-5269-DC24-E096-016298036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71" y="2503053"/>
            <a:ext cx="3379680" cy="35279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BE692F8-BF50-2D7E-CCC3-D77EF6CAA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133" y="4916182"/>
            <a:ext cx="1244263" cy="104046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84CF6B-E714-62CC-4014-936E9636D637}"/>
              </a:ext>
            </a:extLst>
          </p:cNvPr>
          <p:cNvSpPr txBox="1"/>
          <p:nvPr/>
        </p:nvSpPr>
        <p:spPr>
          <a:xfrm>
            <a:off x="7261605" y="178047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具体的な解決方法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611060-E18B-4416-58CE-1EEC5FEA76F4}"/>
              </a:ext>
            </a:extLst>
          </p:cNvPr>
          <p:cNvCxnSpPr/>
          <p:nvPr/>
        </p:nvCxnSpPr>
        <p:spPr>
          <a:xfrm flipV="1">
            <a:off x="5837382" y="4110182"/>
            <a:ext cx="1708727" cy="86821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576BE9-3E1D-440E-1661-AD6219930181}"/>
              </a:ext>
            </a:extLst>
          </p:cNvPr>
          <p:cNvSpPr txBox="1"/>
          <p:nvPr/>
        </p:nvSpPr>
        <p:spPr>
          <a:xfrm>
            <a:off x="5595180" y="5038559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本、もしくはノート</a:t>
            </a:r>
            <a:endParaRPr kumimoji="1" lang="en-US" altLang="ja-JP" sz="1400" dirty="0"/>
          </a:p>
          <a:p>
            <a:r>
              <a:rPr kumimoji="1" lang="en-US" altLang="ja-JP" sz="1400" dirty="0"/>
              <a:t>PC</a:t>
            </a:r>
            <a:r>
              <a:rPr kumimoji="1" lang="ja-JP" altLang="en-US" sz="1400" dirty="0"/>
              <a:t>スタンドで目線の</a:t>
            </a:r>
            <a:endParaRPr kumimoji="1" lang="en-US" altLang="ja-JP" sz="1400" dirty="0"/>
          </a:p>
          <a:p>
            <a:r>
              <a:rPr lang="ja-JP" altLang="en-US" sz="1400" dirty="0"/>
              <a:t>高調整。</a:t>
            </a:r>
            <a:endParaRPr kumimoji="1" lang="ja-JP" altLang="en-US" sz="1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61F137-D109-F8EC-F7F4-857082F43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846" y="2247780"/>
            <a:ext cx="1562610" cy="102763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E2F0E63-EAC0-0E7D-70F9-7DD3AD2651F2}"/>
              </a:ext>
            </a:extLst>
          </p:cNvPr>
          <p:cNvCxnSpPr/>
          <p:nvPr/>
        </p:nvCxnSpPr>
        <p:spPr>
          <a:xfrm flipH="1">
            <a:off x="9908483" y="3057236"/>
            <a:ext cx="861117" cy="129309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C9548C-D5F1-9275-2396-7CE5CB5F469B}"/>
              </a:ext>
            </a:extLst>
          </p:cNvPr>
          <p:cNvSpPr txBox="1"/>
          <p:nvPr/>
        </p:nvSpPr>
        <p:spPr>
          <a:xfrm>
            <a:off x="10490846" y="3582587"/>
            <a:ext cx="1569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椅子で猫背、姿勢が</a:t>
            </a:r>
            <a:endParaRPr kumimoji="1" lang="en-US" altLang="ja-JP" sz="1200" dirty="0"/>
          </a:p>
          <a:p>
            <a:r>
              <a:rPr lang="ja-JP" altLang="en-US" sz="1200" dirty="0"/>
              <a:t>悪い人は背もたれと</a:t>
            </a:r>
            <a:endParaRPr lang="en-US" altLang="ja-JP" sz="1200" dirty="0"/>
          </a:p>
          <a:p>
            <a:r>
              <a:rPr kumimoji="1" lang="ja-JP" altLang="en-US" sz="1200" dirty="0"/>
              <a:t>腰の間にクッション</a:t>
            </a:r>
            <a:endParaRPr kumimoji="1" lang="en-US" altLang="ja-JP" sz="1200" dirty="0"/>
          </a:p>
          <a:p>
            <a:r>
              <a:rPr lang="ja-JP" altLang="en-US" sz="1200" dirty="0"/>
              <a:t>入れると背骨が真っ</a:t>
            </a:r>
            <a:endParaRPr lang="en-US" altLang="ja-JP" sz="1200" dirty="0"/>
          </a:p>
          <a:p>
            <a:r>
              <a:rPr lang="ja-JP" altLang="en-US" sz="1200" dirty="0"/>
              <a:t>直ぐになります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587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英男 一戸</dc:creator>
  <cp:lastModifiedBy>英男 一戸</cp:lastModifiedBy>
  <cp:revision>1</cp:revision>
  <dcterms:created xsi:type="dcterms:W3CDTF">2024-05-21T22:27:25Z</dcterms:created>
  <dcterms:modified xsi:type="dcterms:W3CDTF">2024-05-21T22:45:28Z</dcterms:modified>
</cp:coreProperties>
</file>