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BA1-7FD5-9642-A4BF-758A6B44C83D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8C7-F83A-0545-9B95-13C30C1E6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7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BA1-7FD5-9642-A4BF-758A6B44C83D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8C7-F83A-0545-9B95-13C30C1E6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46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BA1-7FD5-9642-A4BF-758A6B44C83D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8C7-F83A-0545-9B95-13C30C1E6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4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BA1-7FD5-9642-A4BF-758A6B44C83D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8C7-F83A-0545-9B95-13C30C1E6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0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BA1-7FD5-9642-A4BF-758A6B44C83D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8C7-F83A-0545-9B95-13C30C1E6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2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BA1-7FD5-9642-A4BF-758A6B44C83D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8C7-F83A-0545-9B95-13C30C1E6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36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BA1-7FD5-9642-A4BF-758A6B44C83D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8C7-F83A-0545-9B95-13C30C1E6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3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BA1-7FD5-9642-A4BF-758A6B44C83D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8C7-F83A-0545-9B95-13C30C1E6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2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BA1-7FD5-9642-A4BF-758A6B44C83D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8C7-F83A-0545-9B95-13C30C1E6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81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BA1-7FD5-9642-A4BF-758A6B44C83D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8C7-F83A-0545-9B95-13C30C1E6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9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BA1-7FD5-9642-A4BF-758A6B44C83D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8C7-F83A-0545-9B95-13C30C1E6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14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0BA1-7FD5-9642-A4BF-758A6B44C83D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48C7-F83A-0545-9B95-13C30C1E6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3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96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en angle 37"/>
          <p:cNvCxnSpPr>
            <a:stCxn id="6" idx="3"/>
            <a:endCxn id="33" idx="0"/>
          </p:cNvCxnSpPr>
          <p:nvPr/>
        </p:nvCxnSpPr>
        <p:spPr>
          <a:xfrm>
            <a:off x="5418084" y="3829917"/>
            <a:ext cx="888123" cy="16414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5" idx="3"/>
            <a:endCxn id="33" idx="0"/>
          </p:cNvCxnSpPr>
          <p:nvPr/>
        </p:nvCxnSpPr>
        <p:spPr>
          <a:xfrm>
            <a:off x="5418084" y="2955610"/>
            <a:ext cx="888123" cy="25157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68414" y="861846"/>
            <a:ext cx="2974428" cy="42461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609601" y="2417379"/>
            <a:ext cx="113511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Jeux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215056" y="2401612"/>
            <a:ext cx="113511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Jeu.java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99188" y="2097181"/>
            <a:ext cx="141889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Partie.java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999188" y="2770944"/>
            <a:ext cx="141889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display.java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99188" y="3506751"/>
            <a:ext cx="1418896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saisie.java</a:t>
            </a:r>
            <a:r>
              <a:rPr lang="fr-FR" dirty="0" smtClean="0"/>
              <a:t> (input data)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999188" y="4519557"/>
            <a:ext cx="141889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player.java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99188" y="1360355"/>
            <a:ext cx="229651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WordGenerator.java</a:t>
            </a:r>
            <a:endParaRPr lang="fr-FR" dirty="0"/>
          </a:p>
        </p:txBody>
      </p:sp>
      <p:cxnSp>
        <p:nvCxnSpPr>
          <p:cNvPr id="11" name="Connecteur en angle 10"/>
          <p:cNvCxnSpPr>
            <a:stCxn id="2" idx="3"/>
            <a:endCxn id="3" idx="1"/>
          </p:cNvCxnSpPr>
          <p:nvPr/>
        </p:nvCxnSpPr>
        <p:spPr>
          <a:xfrm flipV="1">
            <a:off x="1744718" y="2586278"/>
            <a:ext cx="470338" cy="157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3" idx="3"/>
            <a:endCxn id="4" idx="1"/>
          </p:cNvCxnSpPr>
          <p:nvPr/>
        </p:nvCxnSpPr>
        <p:spPr>
          <a:xfrm flipV="1">
            <a:off x="3350173" y="2281847"/>
            <a:ext cx="649015" cy="30443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3" idx="3"/>
            <a:endCxn id="5" idx="1"/>
          </p:cNvCxnSpPr>
          <p:nvPr/>
        </p:nvCxnSpPr>
        <p:spPr>
          <a:xfrm>
            <a:off x="3350173" y="2586278"/>
            <a:ext cx="649015" cy="36933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3" idx="3"/>
            <a:endCxn id="6" idx="1"/>
          </p:cNvCxnSpPr>
          <p:nvPr/>
        </p:nvCxnSpPr>
        <p:spPr>
          <a:xfrm>
            <a:off x="3350173" y="2586278"/>
            <a:ext cx="649015" cy="12436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3" idx="3"/>
            <a:endCxn id="7" idx="1"/>
          </p:cNvCxnSpPr>
          <p:nvPr/>
        </p:nvCxnSpPr>
        <p:spPr>
          <a:xfrm>
            <a:off x="3350173" y="2586278"/>
            <a:ext cx="649015" cy="21179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ulle rectangulaire à coins arrondis 28"/>
          <p:cNvSpPr/>
          <p:nvPr/>
        </p:nvSpPr>
        <p:spPr>
          <a:xfrm>
            <a:off x="6189278" y="2236938"/>
            <a:ext cx="1873469" cy="598114"/>
          </a:xfrm>
          <a:prstGeom prst="wedgeRoundRectCallout">
            <a:avLst>
              <a:gd name="adj1" fmla="val -95501"/>
              <a:gd name="adj2" fmla="val 575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Affichage : implémenté par le package « </a:t>
            </a:r>
            <a:r>
              <a:rPr lang="fr-FR" sz="1000" dirty="0" err="1" smtClean="0"/>
              <a:t>ihm</a:t>
            </a:r>
            <a:r>
              <a:rPr lang="fr-FR" sz="1000" dirty="0" smtClean="0"/>
              <a:t> »</a:t>
            </a:r>
            <a:endParaRPr lang="fr-FR" sz="1000" dirty="0"/>
          </a:p>
        </p:txBody>
      </p:sp>
      <p:sp>
        <p:nvSpPr>
          <p:cNvPr id="30" name="Bulle rectangulaire à coins arrondis 29"/>
          <p:cNvSpPr/>
          <p:nvPr/>
        </p:nvSpPr>
        <p:spPr>
          <a:xfrm>
            <a:off x="5854262" y="3193022"/>
            <a:ext cx="1145628" cy="489097"/>
          </a:xfrm>
          <a:prstGeom prst="wedgeRoundRectCallout">
            <a:avLst>
              <a:gd name="adj1" fmla="val -96062"/>
              <a:gd name="adj2" fmla="val 517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Entrée des données</a:t>
            </a:r>
            <a:endParaRPr lang="fr-FR" sz="1200" dirty="0"/>
          </a:p>
        </p:txBody>
      </p:sp>
      <p:sp>
        <p:nvSpPr>
          <p:cNvPr id="31" name="Bulle rectangulaire à coins arrondis 30"/>
          <p:cNvSpPr/>
          <p:nvPr/>
        </p:nvSpPr>
        <p:spPr>
          <a:xfrm>
            <a:off x="5809592" y="4356051"/>
            <a:ext cx="1316421" cy="667894"/>
          </a:xfrm>
          <a:prstGeom prst="wedgeRoundRectCallout">
            <a:avLst>
              <a:gd name="adj1" fmla="val -89675"/>
              <a:gd name="adj2" fmla="val -7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Interaction avec le moteur de jeu</a:t>
            </a:r>
            <a:endParaRPr lang="fr-FR" sz="1200" dirty="0"/>
          </a:p>
        </p:txBody>
      </p:sp>
      <p:sp>
        <p:nvSpPr>
          <p:cNvPr id="32" name="Bulle rectangulaire à coins arrondis 31"/>
          <p:cNvSpPr/>
          <p:nvPr/>
        </p:nvSpPr>
        <p:spPr>
          <a:xfrm>
            <a:off x="6676696" y="1211074"/>
            <a:ext cx="1316421" cy="667894"/>
          </a:xfrm>
          <a:prstGeom prst="wedgeRoundRectCallout">
            <a:avLst>
              <a:gd name="adj1" fmla="val -89675"/>
              <a:gd name="adj2" fmla="val -7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Générateur de mots aléatoires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596759" y="5471366"/>
            <a:ext cx="141889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ihm</a:t>
            </a:r>
            <a:endParaRPr lang="fr-FR" dirty="0"/>
          </a:p>
        </p:txBody>
      </p:sp>
      <p:cxnSp>
        <p:nvCxnSpPr>
          <p:cNvPr id="34" name="Connecteur en angle 33"/>
          <p:cNvCxnSpPr>
            <a:stCxn id="3" idx="3"/>
            <a:endCxn id="9" idx="1"/>
          </p:cNvCxnSpPr>
          <p:nvPr/>
        </p:nvCxnSpPr>
        <p:spPr>
          <a:xfrm flipV="1">
            <a:off x="3350173" y="1545021"/>
            <a:ext cx="649015" cy="10412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8833941" y="2863969"/>
            <a:ext cx="141889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jeuDuPendu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8833941" y="3500392"/>
            <a:ext cx="177099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joueurDuPendu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7719845" y="5471366"/>
            <a:ext cx="2228191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displayConsole.java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719844" y="6002138"/>
            <a:ext cx="288509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inputDataConsoleString.java</a:t>
            </a:r>
            <a:endParaRPr lang="fr-FR" dirty="0"/>
          </a:p>
        </p:txBody>
      </p:sp>
      <p:cxnSp>
        <p:nvCxnSpPr>
          <p:cNvPr id="47" name="Connecteur en angle 46"/>
          <p:cNvCxnSpPr>
            <a:stCxn id="33" idx="3"/>
            <a:endCxn id="45" idx="1"/>
          </p:cNvCxnSpPr>
          <p:nvPr/>
        </p:nvCxnSpPr>
        <p:spPr>
          <a:xfrm>
            <a:off x="7015655" y="5656032"/>
            <a:ext cx="704190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/>
          <p:cNvCxnSpPr>
            <a:stCxn id="33" idx="3"/>
            <a:endCxn id="46" idx="1"/>
          </p:cNvCxnSpPr>
          <p:nvPr/>
        </p:nvCxnSpPr>
        <p:spPr>
          <a:xfrm>
            <a:off x="7015655" y="5656032"/>
            <a:ext cx="704189" cy="5307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Bulle rectangulaire à coins arrondis 52"/>
          <p:cNvSpPr/>
          <p:nvPr/>
        </p:nvSpPr>
        <p:spPr>
          <a:xfrm>
            <a:off x="10652226" y="4263220"/>
            <a:ext cx="1316421" cy="1251338"/>
          </a:xfrm>
          <a:prstGeom prst="wedgeRoundRectCallout">
            <a:avLst>
              <a:gd name="adj1" fmla="val -66521"/>
              <a:gd name="adj2" fmla="val 706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Spécifique pour la console, mais on pourrait en créer d’autres pour d’autres moyens (web, </a:t>
            </a:r>
            <a:r>
              <a:rPr lang="mr-IN" sz="1000" dirty="0" smtClean="0"/>
              <a:t>…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54" name="Rectangle 53"/>
          <p:cNvSpPr/>
          <p:nvPr/>
        </p:nvSpPr>
        <p:spPr>
          <a:xfrm>
            <a:off x="8577753" y="2434062"/>
            <a:ext cx="2283371" cy="17357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Bulle rectangulaire à coins arrondis 54"/>
          <p:cNvSpPr/>
          <p:nvPr/>
        </p:nvSpPr>
        <p:spPr>
          <a:xfrm>
            <a:off x="9543389" y="1049179"/>
            <a:ext cx="1316421" cy="1251338"/>
          </a:xfrm>
          <a:prstGeom prst="wedgeRoundRectCallout">
            <a:avLst>
              <a:gd name="adj1" fmla="val -35383"/>
              <a:gd name="adj2" fmla="val 731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Spécifique au jeux du pendu. On pourrait très bien en créer d’autres pour d’autres jeux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237184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71</Words>
  <Application>Microsoft Macintosh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4</cp:revision>
  <dcterms:created xsi:type="dcterms:W3CDTF">2017-02-15T15:03:45Z</dcterms:created>
  <dcterms:modified xsi:type="dcterms:W3CDTF">2017-02-15T15:36:26Z</dcterms:modified>
</cp:coreProperties>
</file>