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37" r:id="rId2"/>
    <p:sldId id="339" r:id="rId3"/>
    <p:sldId id="340" r:id="rId4"/>
    <p:sldId id="338" r:id="rId5"/>
  </p:sldIdLst>
  <p:sldSz cx="12192000" cy="6858000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2F6ED7"/>
    <a:srgbClr val="8AB6EC"/>
    <a:srgbClr val="B1CEF2"/>
    <a:srgbClr val="D8E7F9"/>
    <a:srgbClr val="7BA5D9"/>
    <a:srgbClr val="008BCB"/>
    <a:srgbClr val="EFEFEF"/>
    <a:srgbClr val="E6E6E6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3" autoAdjust="0"/>
    <p:restoredTop sz="78475" autoAdjust="0"/>
  </p:normalViewPr>
  <p:slideViewPr>
    <p:cSldViewPr snapToGrid="0">
      <p:cViewPr>
        <p:scale>
          <a:sx n="150" d="100"/>
          <a:sy n="150" d="100"/>
        </p:scale>
        <p:origin x="-856" y="-9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54" d="100"/>
          <a:sy n="154" d="100"/>
        </p:scale>
        <p:origin x="-6280" y="-10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emf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8EB52-2B16-4D4A-8A47-B858A822CB1B}" type="slidenum">
              <a:rPr lang="en-US" b="0" smtClean="0">
                <a:latin typeface="Roboto Bold"/>
                <a:cs typeface="Roboto Bold"/>
              </a:rPr>
              <a:t>‹#›</a:t>
            </a:fld>
            <a:endParaRPr lang="en-US" b="0" dirty="0">
              <a:latin typeface="Roboto Bold"/>
              <a:cs typeface="Roboto Bol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299" y="268390"/>
            <a:ext cx="1782232" cy="4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31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emf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8579" y="89551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 i="0" smtClean="0">
                <a:latin typeface="Roboto Regular"/>
                <a:cs typeface="Roboto Regular"/>
              </a:defRPr>
            </a:lvl1pPr>
          </a:lstStyle>
          <a:p>
            <a:pPr>
              <a:defRPr/>
            </a:pPr>
            <a:fld id="{F27B4D97-523D-4DEF-962B-78D09A9489A3}" type="datetimeFigureOut">
              <a:rPr lang="en-US" smtClean="0"/>
              <a:pPr>
                <a:defRPr/>
              </a:pPr>
              <a:t>30/06/16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509" y="308965"/>
            <a:ext cx="1782232" cy="4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870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1100" y="1503363"/>
            <a:ext cx="9753600" cy="2387600"/>
          </a:xfrm>
        </p:spPr>
        <p:txBody>
          <a:bodyPr anchor="ctr"/>
          <a:lstStyle>
            <a:lvl1pPr algn="ctr">
              <a:lnSpc>
                <a:spcPct val="11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8400" y="4059238"/>
            <a:ext cx="9817100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Roboto Regular"/>
                <a:cs typeface="Roboto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57732" y="5642111"/>
            <a:ext cx="2662766" cy="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5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87915" y="2802467"/>
            <a:ext cx="5246830" cy="12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35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2796" y="2802468"/>
            <a:ext cx="5246828" cy="12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8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9191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rgbClr val="636363"/>
                </a:solidFill>
              </a:defRPr>
            </a:lvl1pPr>
            <a:lvl2pPr>
              <a:defRPr>
                <a:solidFill>
                  <a:srgbClr val="636363"/>
                </a:solidFill>
              </a:defRPr>
            </a:lvl2pPr>
            <a:lvl3pPr>
              <a:defRPr>
                <a:solidFill>
                  <a:srgbClr val="636363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632" y="6101613"/>
            <a:ext cx="1782232" cy="4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2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s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1762125"/>
            <a:ext cx="10515600" cy="1325563"/>
          </a:xfrm>
        </p:spPr>
        <p:txBody>
          <a:bodyPr>
            <a:normAutofit/>
          </a:bodyPr>
          <a:lstStyle>
            <a:lvl1pPr>
              <a:defRPr sz="5400">
                <a:solidFill>
                  <a:srgbClr val="19191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2959100"/>
            <a:ext cx="10515600" cy="3238500"/>
          </a:xfrm>
        </p:spPr>
        <p:txBody>
          <a:bodyPr>
            <a:normAutofit/>
          </a:bodyPr>
          <a:lstStyle>
            <a:lvl1pPr>
              <a:defRPr>
                <a:solidFill>
                  <a:srgbClr val="292929"/>
                </a:solidFill>
              </a:defRPr>
            </a:lvl1pPr>
            <a:lvl2pPr>
              <a:defRPr>
                <a:solidFill>
                  <a:srgbClr val="292929"/>
                </a:solidFill>
              </a:defRPr>
            </a:lvl2pPr>
            <a:lvl3pPr>
              <a:defRPr>
                <a:solidFill>
                  <a:srgbClr val="292929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632" y="6101613"/>
            <a:ext cx="1782232" cy="4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6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808133"/>
            <a:ext cx="12191999" cy="1049867"/>
          </a:xfrm>
          <a:prstGeom prst="rect">
            <a:avLst/>
          </a:prstGeom>
          <a:solidFill>
            <a:srgbClr val="CC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0200" y="5748862"/>
            <a:ext cx="9702800" cy="1024467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 b="0" i="0">
                <a:solidFill>
                  <a:schemeClr val="bg1"/>
                </a:solidFill>
                <a:latin typeface="Roboto Regular"/>
                <a:cs typeface="Roboto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image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632" y="6101613"/>
            <a:ext cx="1782232" cy="4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3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181100" y="1096963"/>
            <a:ext cx="9753600" cy="3703638"/>
          </a:xfrm>
        </p:spPr>
        <p:txBody>
          <a:bodyPr anchor="t"/>
          <a:lstStyle>
            <a:lvl1pPr algn="ctr">
              <a:lnSpc>
                <a:spcPct val="120000"/>
              </a:lnSpc>
              <a:defRPr sz="6000" b="0" i="0" baseline="0">
                <a:solidFill>
                  <a:srgbClr val="292929"/>
                </a:solidFill>
                <a:latin typeface="Roboto Regular"/>
                <a:cs typeface="Roboto Regular"/>
              </a:defRPr>
            </a:lvl1pPr>
          </a:lstStyle>
          <a:p>
            <a:r>
              <a:rPr lang="en-US" dirty="0" smtClean="0"/>
              <a:t>“A very wise and interesting quote from someone great can go in this text box.”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0300" y="5024438"/>
            <a:ext cx="9817100" cy="881062"/>
          </a:xfrm>
        </p:spPr>
        <p:txBody>
          <a:bodyPr/>
          <a:lstStyle>
            <a:lvl1pPr marL="0" indent="0" algn="ctr">
              <a:buNone/>
              <a:defRPr sz="3200" b="0" i="0" baseline="0">
                <a:solidFill>
                  <a:srgbClr val="191919"/>
                </a:solidFill>
                <a:latin typeface="Roboto Bold"/>
                <a:cs typeface="Roboto Bold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Pete Woodhouse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632" y="6101613"/>
            <a:ext cx="1782232" cy="4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5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page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81100" y="596900"/>
            <a:ext cx="9753600" cy="4965699"/>
          </a:xfrm>
        </p:spPr>
        <p:txBody>
          <a:bodyPr anchor="ctr"/>
          <a:lstStyle>
            <a:lvl1pPr algn="ctr">
              <a:lnSpc>
                <a:spcPct val="12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This is a breaker page, it can be used to split topics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632" y="6101613"/>
            <a:ext cx="1782232" cy="4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86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911600" y="1096963"/>
            <a:ext cx="7226300" cy="3051704"/>
          </a:xfrm>
        </p:spPr>
        <p:txBody>
          <a:bodyPr anchor="t">
            <a:normAutofit/>
          </a:bodyPr>
          <a:lstStyle>
            <a:lvl1pPr algn="l">
              <a:lnSpc>
                <a:spcPct val="120000"/>
              </a:lnSpc>
              <a:defRPr sz="4000" b="0" i="0" baseline="0">
                <a:solidFill>
                  <a:srgbClr val="292929"/>
                </a:solidFill>
                <a:latin typeface="Roboto Regular"/>
                <a:cs typeface="Roboto Regular"/>
              </a:defRPr>
            </a:lvl1pPr>
          </a:lstStyle>
          <a:p>
            <a:r>
              <a:rPr lang="en-US" dirty="0" smtClean="0"/>
              <a:t>“A very wise and interesting quote from someone great can go in this text box.”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15834" y="4355571"/>
            <a:ext cx="4406900" cy="859895"/>
          </a:xfrm>
        </p:spPr>
        <p:txBody>
          <a:bodyPr/>
          <a:lstStyle>
            <a:lvl1pPr marL="0" indent="0" algn="l">
              <a:buNone/>
              <a:defRPr sz="3200" b="0" i="0" baseline="0">
                <a:solidFill>
                  <a:srgbClr val="191919"/>
                </a:solidFill>
                <a:latin typeface="Roboto Bold"/>
                <a:cs typeface="Roboto Bold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Pete Woodhouse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632" y="6101613"/>
            <a:ext cx="1782232" cy="4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9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6" r:id="rId2"/>
    <p:sldLayoutId id="2147483667" r:id="rId3"/>
    <p:sldLayoutId id="2147483658" r:id="rId4"/>
    <p:sldLayoutId id="2147483664" r:id="rId5"/>
    <p:sldLayoutId id="2147483662" r:id="rId6"/>
    <p:sldLayoutId id="2147483660" r:id="rId7"/>
    <p:sldLayoutId id="2147483654" r:id="rId8"/>
    <p:sldLayoutId id="2147483663" r:id="rId9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000" b="0" i="0" kern="1200">
          <a:solidFill>
            <a:srgbClr val="191919"/>
          </a:solidFill>
          <a:latin typeface="Roboto Medium"/>
          <a:ea typeface="+mj-ea"/>
          <a:cs typeface="Roboto Medium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457200" indent="-457200" algn="l" rtl="0" fontAlgn="base">
        <a:lnSpc>
          <a:spcPct val="130000"/>
        </a:lnSpc>
        <a:spcBef>
          <a:spcPts val="1000"/>
        </a:spcBef>
        <a:spcAft>
          <a:spcPct val="0"/>
        </a:spcAft>
        <a:buClr>
          <a:srgbClr val="CC0000"/>
        </a:buClr>
        <a:buSzPct val="100000"/>
        <a:buFont typeface="Arial"/>
        <a:buChar char="•"/>
        <a:defRPr sz="3400" b="0" i="0" kern="1200">
          <a:solidFill>
            <a:srgbClr val="191919"/>
          </a:solidFill>
          <a:latin typeface="Roboto Regular"/>
          <a:ea typeface="+mn-ea"/>
          <a:cs typeface="Roboto Regular"/>
        </a:defRPr>
      </a:lvl1pPr>
      <a:lvl2pPr marL="914400" indent="-457200" algn="l" rtl="0" fontAlgn="base">
        <a:lnSpc>
          <a:spcPct val="130000"/>
        </a:lnSpc>
        <a:spcBef>
          <a:spcPts val="500"/>
        </a:spcBef>
        <a:spcAft>
          <a:spcPct val="0"/>
        </a:spcAft>
        <a:buClr>
          <a:srgbClr val="CC0000"/>
        </a:buClr>
        <a:buSzPct val="100000"/>
        <a:buFont typeface="Arial"/>
        <a:buChar char="•"/>
        <a:defRPr sz="2800" b="0" i="0" kern="1200">
          <a:solidFill>
            <a:srgbClr val="191919"/>
          </a:solidFill>
          <a:latin typeface="Roboto Regular"/>
          <a:ea typeface="+mn-ea"/>
          <a:cs typeface="Roboto Regular"/>
        </a:defRPr>
      </a:lvl2pPr>
      <a:lvl3pPr marL="1257300" indent="-342900" algn="l" rtl="0" fontAlgn="base">
        <a:lnSpc>
          <a:spcPct val="130000"/>
        </a:lnSpc>
        <a:spcBef>
          <a:spcPts val="500"/>
        </a:spcBef>
        <a:spcAft>
          <a:spcPct val="0"/>
        </a:spcAft>
        <a:buClr>
          <a:srgbClr val="CC0000"/>
        </a:buClr>
        <a:buSzPct val="100000"/>
        <a:buFont typeface="Arial"/>
        <a:buChar char="•"/>
        <a:defRPr sz="2400" b="0" i="0" kern="1200">
          <a:solidFill>
            <a:srgbClr val="191919"/>
          </a:solidFill>
          <a:latin typeface="Roboto Regular"/>
          <a:ea typeface="+mn-ea"/>
          <a:cs typeface="Roboto Regular"/>
        </a:defRPr>
      </a:lvl3pPr>
      <a:lvl4pPr marL="16002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="0" i="0" kern="1200">
          <a:solidFill>
            <a:srgbClr val="191919"/>
          </a:solidFill>
          <a:latin typeface="Roboto Regular"/>
          <a:ea typeface="+mn-ea"/>
          <a:cs typeface="Roboto Regular"/>
        </a:defRPr>
      </a:lvl4pPr>
      <a:lvl5pPr marL="20574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="0" i="0" kern="1200">
          <a:solidFill>
            <a:srgbClr val="191919"/>
          </a:solidFill>
          <a:latin typeface="Roboto Regular"/>
          <a:ea typeface="+mn-ea"/>
          <a:cs typeface="Roboto Regular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67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67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5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Redgate Powerpoint template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Honeycomb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73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3371</TotalTime>
  <Words>6</Words>
  <Application>Microsoft Macintosh PowerPoint</Application>
  <PresentationFormat>Custom</PresentationFormat>
  <Paragraphs>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The Redgate Powerpoint template</vt:lpstr>
    </vt:vector>
  </TitlesOfParts>
  <Company>RedGate Software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Russell</dc:creator>
  <cp:lastModifiedBy>Peter Woodhouse</cp:lastModifiedBy>
  <cp:revision>603</cp:revision>
  <cp:lastPrinted>2015-12-02T11:41:23Z</cp:lastPrinted>
  <dcterms:created xsi:type="dcterms:W3CDTF">2015-11-25T13:50:45Z</dcterms:created>
  <dcterms:modified xsi:type="dcterms:W3CDTF">2016-06-30T16:45:50Z</dcterms:modified>
</cp:coreProperties>
</file>