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B2921C-66F6-1E7C-AA15-EF54F9D17F67}" v="1" dt="2021-04-29T19:54:15.861"/>
    <p1510:client id="{7A245D91-A30A-43B2-99BB-98B2779A3822}" v="1998" dt="2021-05-17T15:12:25.943"/>
    <p1510:client id="{E8C212D9-772F-9EF0-B73B-A6CA77B3212A}" v="683" dt="2021-03-12T11:18:59.395"/>
    <p1510:client id="{FC7992DD-6F6E-4CE8-92B0-DA2749C27731}" v="1679" dt="2021-03-08T18:13:38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cap="none" dirty="0">
                <a:ea typeface="+mj-lt"/>
                <a:cs typeface="+mj-lt"/>
              </a:rPr>
              <a:t>Wikipedia Companion</a:t>
            </a:r>
            <a:endParaRPr lang="en-US" sz="60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5419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Projekt pro AYTWWW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E1F9507-2411-4AAB-AE67-5F559DE8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5483773"/>
            <a:ext cx="2743200" cy="631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3F9758-661B-40FF-A82E-EA4FE075A481}"/>
              </a:ext>
            </a:extLst>
          </p:cNvPr>
          <p:cNvSpPr txBox="1"/>
          <p:nvPr/>
        </p:nvSpPr>
        <p:spPr>
          <a:xfrm>
            <a:off x="1652210" y="4809067"/>
            <a:ext cx="33963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Filip Findura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191625-F33F-441E-AF99-15316EA4586C}"/>
              </a:ext>
            </a:extLst>
          </p:cNvPr>
          <p:cNvSpPr txBox="1"/>
          <p:nvPr/>
        </p:nvSpPr>
        <p:spPr>
          <a:xfrm>
            <a:off x="7364412" y="4809066"/>
            <a:ext cx="4291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Vedoucí</a:t>
            </a:r>
            <a:r>
              <a:rPr lang="en-GB" dirty="0"/>
              <a:t>: Ing. Radek Vala, Ph.D.</a:t>
            </a:r>
          </a:p>
        </p:txBody>
      </p:sp>
    </p:spTree>
    <p:extLst>
      <p:ext uri="{BB962C8B-B14F-4D97-AF65-F5344CB8AC3E}">
        <p14:creationId xmlns:p14="http://schemas.microsoft.com/office/powerpoint/2010/main" val="402187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CEB19-AC1F-441A-80D7-13AA066E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GB" sz="5400">
                <a:solidFill>
                  <a:schemeClr val="bg2"/>
                </a:solidFill>
              </a:rPr>
              <a:t>Anotace</a:t>
            </a:r>
            <a:endParaRPr lang="en-US" sz="540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657A-5A6F-4B0C-81E2-A5373CBD5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Projekt </a:t>
            </a:r>
            <a:r>
              <a:rPr lang="en-GB" sz="2400" i="1" dirty="0"/>
              <a:t>Wikipedia Companion</a:t>
            </a:r>
            <a:r>
              <a:rPr lang="en-GB" sz="2400" dirty="0"/>
              <a:t> </a:t>
            </a:r>
            <a:r>
              <a:rPr lang="en-GB" sz="2400" dirty="0" err="1"/>
              <a:t>umožňuje</a:t>
            </a:r>
            <a:r>
              <a:rPr lang="en-GB" sz="2400" dirty="0"/>
              <a:t> </a:t>
            </a:r>
            <a:r>
              <a:rPr lang="en-GB" sz="2400" dirty="0" err="1"/>
              <a:t>vyhledat</a:t>
            </a:r>
            <a:r>
              <a:rPr lang="en-GB" sz="2400" dirty="0"/>
              <a:t> </a:t>
            </a:r>
            <a:r>
              <a:rPr lang="en-GB" sz="2400" dirty="0" err="1"/>
              <a:t>nejpopulárnější</a:t>
            </a:r>
            <a:r>
              <a:rPr lang="en-GB" sz="2400" dirty="0"/>
              <a:t> </a:t>
            </a:r>
            <a:r>
              <a:rPr lang="en-GB" sz="2400" dirty="0" err="1"/>
              <a:t>články</a:t>
            </a:r>
            <a:r>
              <a:rPr lang="en-GB" sz="2400" dirty="0"/>
              <a:t> </a:t>
            </a:r>
            <a:r>
              <a:rPr lang="en-GB" sz="2400" dirty="0" err="1"/>
              <a:t>na</a:t>
            </a:r>
            <a:r>
              <a:rPr lang="en-GB" sz="2400" dirty="0"/>
              <a:t> </a:t>
            </a:r>
            <a:r>
              <a:rPr lang="en-GB" sz="2400" dirty="0" err="1"/>
              <a:t>Wikipedii</a:t>
            </a:r>
            <a:r>
              <a:rPr lang="en-GB" sz="2400" dirty="0"/>
              <a:t> a </a:t>
            </a:r>
            <a:r>
              <a:rPr lang="en-GB" sz="2400" dirty="0" err="1"/>
              <a:t>zobrazit</a:t>
            </a:r>
            <a:r>
              <a:rPr lang="en-GB" sz="2400" dirty="0"/>
              <a:t> </a:t>
            </a:r>
            <a:r>
              <a:rPr lang="en-GB" sz="2400" dirty="0" err="1"/>
              <a:t>jejich</a:t>
            </a:r>
            <a:r>
              <a:rPr lang="en-GB" sz="2400" dirty="0"/>
              <a:t> </a:t>
            </a:r>
            <a:r>
              <a:rPr lang="en-GB" sz="2400" dirty="0" err="1"/>
              <a:t>krátké</a:t>
            </a:r>
            <a:r>
              <a:rPr lang="en-GB" sz="2400" dirty="0"/>
              <a:t> </a:t>
            </a:r>
            <a:r>
              <a:rPr lang="en-GB" sz="2400" dirty="0" err="1"/>
              <a:t>úryvky</a:t>
            </a:r>
            <a:r>
              <a:rPr lang="en-GB" sz="2400" dirty="0"/>
              <a:t>. </a:t>
            </a:r>
            <a:r>
              <a:rPr lang="en-GB" sz="2400" dirty="0" err="1"/>
              <a:t>Uživatel</a:t>
            </a:r>
            <a:r>
              <a:rPr lang="en-GB" sz="2400" dirty="0"/>
              <a:t> </a:t>
            </a:r>
            <a:r>
              <a:rPr lang="en-GB" sz="2400" dirty="0" err="1"/>
              <a:t>tak</a:t>
            </a:r>
            <a:r>
              <a:rPr lang="en-GB" sz="2400" dirty="0"/>
              <a:t> </a:t>
            </a:r>
            <a:r>
              <a:rPr lang="en-GB" sz="2400" dirty="0" err="1"/>
              <a:t>může</a:t>
            </a:r>
            <a:r>
              <a:rPr lang="en-GB" sz="2400" dirty="0"/>
              <a:t> </a:t>
            </a:r>
            <a:r>
              <a:rPr lang="en-GB" sz="2400" dirty="0" err="1"/>
              <a:t>jednoduše</a:t>
            </a:r>
            <a:r>
              <a:rPr lang="en-GB" sz="2400" dirty="0"/>
              <a:t> </a:t>
            </a:r>
            <a:r>
              <a:rPr lang="en-GB" sz="2400" dirty="0" err="1"/>
              <a:t>držet</a:t>
            </a:r>
            <a:r>
              <a:rPr lang="en-GB" sz="2400" dirty="0"/>
              <a:t> </a:t>
            </a:r>
            <a:r>
              <a:rPr lang="en-GB" sz="2400" dirty="0" err="1"/>
              <a:t>krok</a:t>
            </a:r>
            <a:r>
              <a:rPr lang="en-GB" sz="2400" dirty="0"/>
              <a:t> s </a:t>
            </a:r>
            <a:r>
              <a:rPr lang="en-GB" sz="2400" dirty="0" err="1"/>
              <a:t>novými</a:t>
            </a:r>
            <a:r>
              <a:rPr lang="en-GB" sz="2400" dirty="0"/>
              <a:t> </a:t>
            </a:r>
            <a:r>
              <a:rPr lang="en-GB" sz="2400" dirty="0" err="1"/>
              <a:t>informacemi</a:t>
            </a:r>
            <a:r>
              <a:rPr lang="en-GB" sz="2400" dirty="0"/>
              <a:t>, </a:t>
            </a:r>
            <a:r>
              <a:rPr lang="en-GB" sz="2400" dirty="0" err="1"/>
              <a:t>nebo</a:t>
            </a:r>
            <a:r>
              <a:rPr lang="en-GB" sz="2400" dirty="0"/>
              <a:t> se </a:t>
            </a:r>
            <a:r>
              <a:rPr lang="en-GB" sz="2400" dirty="0" err="1"/>
              <a:t>podívat</a:t>
            </a:r>
            <a:r>
              <a:rPr lang="en-GB" sz="2400" dirty="0"/>
              <a:t> co </a:t>
            </a:r>
            <a:r>
              <a:rPr lang="en-GB" sz="2400" dirty="0" err="1"/>
              <a:t>bylo</a:t>
            </a:r>
            <a:r>
              <a:rPr lang="en-GB" sz="2400" dirty="0"/>
              <a:t> </a:t>
            </a:r>
            <a:r>
              <a:rPr lang="en-GB" sz="2400" dirty="0" err="1"/>
              <a:t>nejžhavějším</a:t>
            </a:r>
            <a:r>
              <a:rPr lang="en-GB" sz="2400" dirty="0"/>
              <a:t> </a:t>
            </a:r>
            <a:r>
              <a:rPr lang="en-GB" sz="2400" dirty="0" err="1"/>
              <a:t>tématem</a:t>
            </a:r>
            <a:r>
              <a:rPr lang="en-GB" sz="2400" dirty="0"/>
              <a:t> </a:t>
            </a:r>
            <a:r>
              <a:rPr lang="en-GB" sz="2400" dirty="0" err="1"/>
              <a:t>kdysi</a:t>
            </a:r>
            <a:r>
              <a:rPr lang="en-GB" sz="2400" dirty="0"/>
              <a:t> </a:t>
            </a:r>
            <a:r>
              <a:rPr lang="en-GB" sz="2400" dirty="0" err="1"/>
              <a:t>dávno</a:t>
            </a:r>
            <a:r>
              <a:rPr lang="en-GB" sz="2400" dirty="0"/>
              <a:t>, </a:t>
            </a:r>
            <a:r>
              <a:rPr lang="en-GB" sz="2400" dirty="0" err="1"/>
              <a:t>aniž</a:t>
            </a:r>
            <a:r>
              <a:rPr lang="en-GB" sz="2400" dirty="0"/>
              <a:t> by se </a:t>
            </a:r>
            <a:r>
              <a:rPr lang="en-GB" sz="2400" dirty="0" err="1"/>
              <a:t>ztratil</a:t>
            </a:r>
            <a:r>
              <a:rPr lang="en-GB" sz="2400" dirty="0"/>
              <a:t> v </a:t>
            </a:r>
            <a:r>
              <a:rPr lang="en-GB" sz="2400" dirty="0" err="1"/>
              <a:t>moři</a:t>
            </a:r>
            <a:r>
              <a:rPr lang="en-GB" sz="2400" dirty="0"/>
              <a:t> </a:t>
            </a:r>
            <a:r>
              <a:rPr lang="en-GB" sz="2400" dirty="0" err="1"/>
              <a:t>hyperlinků</a:t>
            </a:r>
            <a:r>
              <a:rPr lang="en-GB" sz="2400" dirty="0"/>
              <a:t> </a:t>
            </a:r>
            <a:r>
              <a:rPr lang="en-GB" sz="2400" dirty="0" err="1"/>
              <a:t>na</a:t>
            </a:r>
            <a:r>
              <a:rPr lang="en-GB" sz="2400" dirty="0"/>
              <a:t> </a:t>
            </a:r>
            <a:r>
              <a:rPr lang="en-GB" sz="2400" dirty="0" err="1"/>
              <a:t>další</a:t>
            </a:r>
            <a:r>
              <a:rPr lang="en-GB" sz="2400" dirty="0"/>
              <a:t> a </a:t>
            </a:r>
            <a:r>
              <a:rPr lang="en-GB" sz="2400" dirty="0" err="1"/>
              <a:t>další</a:t>
            </a:r>
            <a:r>
              <a:rPr lang="en-GB" sz="2400" dirty="0"/>
              <a:t> </a:t>
            </a:r>
            <a:r>
              <a:rPr lang="en-GB" sz="2400" dirty="0" err="1"/>
              <a:t>články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r>
              <a:rPr lang="en-GB" sz="2400" err="1"/>
              <a:t>Zároveň</a:t>
            </a:r>
            <a:r>
              <a:rPr lang="en-GB" sz="2400" dirty="0"/>
              <a:t> je </a:t>
            </a:r>
            <a:r>
              <a:rPr lang="en-GB" sz="2400" err="1"/>
              <a:t>ukládána</a:t>
            </a:r>
            <a:r>
              <a:rPr lang="en-GB" sz="2400" dirty="0"/>
              <a:t> </a:t>
            </a:r>
            <a:r>
              <a:rPr lang="en-GB" sz="2400" err="1"/>
              <a:t>historie</a:t>
            </a:r>
            <a:r>
              <a:rPr lang="en-GB" sz="2400" dirty="0"/>
              <a:t> </a:t>
            </a:r>
            <a:r>
              <a:rPr lang="en-GB" sz="2400" err="1"/>
              <a:t>článků</a:t>
            </a:r>
            <a:r>
              <a:rPr lang="en-GB" sz="2400" dirty="0"/>
              <a:t>, </a:t>
            </a:r>
            <a:r>
              <a:rPr lang="en-GB" sz="2400" err="1"/>
              <a:t>které</a:t>
            </a:r>
            <a:r>
              <a:rPr lang="en-GB" sz="2400" dirty="0"/>
              <a:t> </a:t>
            </a:r>
            <a:r>
              <a:rPr lang="en-GB" sz="2400" err="1"/>
              <a:t>si</a:t>
            </a:r>
            <a:r>
              <a:rPr lang="en-GB" sz="2400" dirty="0"/>
              <a:t> </a:t>
            </a:r>
            <a:r>
              <a:rPr lang="en-GB" sz="2400" err="1"/>
              <a:t>uživatel</a:t>
            </a:r>
            <a:r>
              <a:rPr lang="en-GB" sz="2400" dirty="0"/>
              <a:t> </a:t>
            </a:r>
            <a:r>
              <a:rPr lang="en-GB" sz="2400" err="1"/>
              <a:t>zobrazil</a:t>
            </a:r>
            <a:r>
              <a:rPr lang="en-GB" sz="2400" dirty="0"/>
              <a:t>, a je </a:t>
            </a:r>
            <a:r>
              <a:rPr lang="en-GB" sz="2400" err="1"/>
              <a:t>tak</a:t>
            </a:r>
            <a:r>
              <a:rPr lang="en-GB" sz="2400" dirty="0"/>
              <a:t> </a:t>
            </a:r>
            <a:r>
              <a:rPr lang="en-GB" sz="2400" err="1"/>
              <a:t>možné</a:t>
            </a:r>
            <a:r>
              <a:rPr lang="en-GB" sz="2400" dirty="0"/>
              <a:t> se k </a:t>
            </a:r>
            <a:r>
              <a:rPr lang="en-GB" sz="2400" err="1"/>
              <a:t>zajímavým</a:t>
            </a:r>
            <a:r>
              <a:rPr lang="en-GB" sz="2400" dirty="0"/>
              <a:t> </a:t>
            </a:r>
            <a:r>
              <a:rPr lang="en-GB" sz="2400" err="1"/>
              <a:t>tématům</a:t>
            </a:r>
            <a:r>
              <a:rPr lang="en-GB" sz="2400" dirty="0"/>
              <a:t> </a:t>
            </a:r>
            <a:r>
              <a:rPr lang="en-GB" sz="2400" err="1"/>
              <a:t>vracet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661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453F8-63ED-47B6-B276-131FF7EE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GB" dirty="0" err="1"/>
              <a:t>Funkcionalita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FC418-5A44-4E74-AAB9-2C4079968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dirty="0" err="1"/>
              <a:t>Stránka</a:t>
            </a:r>
            <a:r>
              <a:rPr lang="en-GB" sz="2400" dirty="0"/>
              <a:t> </a:t>
            </a:r>
            <a:r>
              <a:rPr lang="en-GB" sz="2400" dirty="0" err="1"/>
              <a:t>využívá</a:t>
            </a:r>
            <a:r>
              <a:rPr lang="en-GB" sz="2400" dirty="0"/>
              <a:t> </a:t>
            </a:r>
            <a:r>
              <a:rPr lang="en-GB" sz="2400" dirty="0" err="1"/>
              <a:t>veřejnou</a:t>
            </a:r>
            <a:r>
              <a:rPr lang="en-GB" sz="2400" dirty="0"/>
              <a:t> API pro </a:t>
            </a:r>
            <a:r>
              <a:rPr lang="en-GB" sz="2400" dirty="0" err="1"/>
              <a:t>přístup</a:t>
            </a:r>
            <a:r>
              <a:rPr lang="en-GB" sz="2400" dirty="0"/>
              <a:t> </a:t>
            </a:r>
            <a:r>
              <a:rPr lang="en-GB" sz="2400" dirty="0" err="1"/>
              <a:t>na</a:t>
            </a:r>
            <a:r>
              <a:rPr lang="en-GB" sz="2400" dirty="0"/>
              <a:t> </a:t>
            </a:r>
            <a:r>
              <a:rPr lang="en-GB" sz="2400" dirty="0" err="1"/>
              <a:t>Wikipedii</a:t>
            </a:r>
            <a:r>
              <a:rPr lang="en-GB" sz="2400" dirty="0"/>
              <a:t> k </a:t>
            </a:r>
            <a:r>
              <a:rPr lang="en-GB" sz="2400" dirty="0" err="1"/>
              <a:t>získání</a:t>
            </a:r>
            <a:r>
              <a:rPr lang="en-GB" sz="2400" dirty="0"/>
              <a:t> </a:t>
            </a:r>
            <a:r>
              <a:rPr lang="en-GB" sz="2400" dirty="0" err="1"/>
              <a:t>seznamu</a:t>
            </a:r>
            <a:r>
              <a:rPr lang="en-GB" sz="2400" dirty="0"/>
              <a:t> </a:t>
            </a:r>
            <a:r>
              <a:rPr lang="en-GB" sz="2400" dirty="0" err="1"/>
              <a:t>nejpopulárnějších</a:t>
            </a:r>
            <a:r>
              <a:rPr lang="en-GB" sz="2400" dirty="0"/>
              <a:t> </a:t>
            </a:r>
            <a:r>
              <a:rPr lang="en-GB" sz="2400" dirty="0" err="1"/>
              <a:t>článků</a:t>
            </a:r>
            <a:r>
              <a:rPr lang="en-GB" sz="2400" dirty="0"/>
              <a:t> za </a:t>
            </a:r>
            <a:r>
              <a:rPr lang="en-GB" sz="2400" dirty="0" err="1"/>
              <a:t>vybraný</a:t>
            </a:r>
            <a:r>
              <a:rPr lang="en-GB" sz="2400" dirty="0"/>
              <a:t> den, </a:t>
            </a:r>
            <a:r>
              <a:rPr lang="en-GB" sz="2400" dirty="0" err="1"/>
              <a:t>přičemž</a:t>
            </a:r>
            <a:r>
              <a:rPr lang="en-GB" sz="2400" dirty="0"/>
              <a:t> </a:t>
            </a:r>
            <a:r>
              <a:rPr lang="en-GB" sz="2400" dirty="0" err="1"/>
              <a:t>uživatel</a:t>
            </a:r>
            <a:r>
              <a:rPr lang="en-GB" sz="2400" dirty="0"/>
              <a:t>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může</a:t>
            </a:r>
            <a:r>
              <a:rPr lang="en-GB" sz="2400" dirty="0"/>
              <a:t> </a:t>
            </a:r>
            <a:r>
              <a:rPr lang="en-GB" sz="2400" dirty="0" err="1"/>
              <a:t>zvolit</a:t>
            </a:r>
            <a:r>
              <a:rPr lang="en-GB" sz="2400" dirty="0"/>
              <a:t> </a:t>
            </a:r>
            <a:r>
              <a:rPr lang="en-GB" sz="2400" dirty="0" err="1"/>
              <a:t>kterýkoli</a:t>
            </a:r>
            <a:r>
              <a:rPr lang="en-GB" sz="2400" dirty="0"/>
              <a:t> den od </a:t>
            </a:r>
            <a:r>
              <a:rPr lang="en-GB" sz="2400" dirty="0" err="1"/>
              <a:t>včerejška</a:t>
            </a:r>
            <a:r>
              <a:rPr lang="en-GB" sz="2400" dirty="0"/>
              <a:t> </a:t>
            </a:r>
            <a:r>
              <a:rPr lang="en-GB" sz="2400" dirty="0" err="1"/>
              <a:t>dále</a:t>
            </a:r>
            <a:r>
              <a:rPr lang="en-GB" sz="2400" dirty="0"/>
              <a:t> do </a:t>
            </a:r>
            <a:r>
              <a:rPr lang="en-GB" sz="2400" dirty="0" err="1"/>
              <a:t>minulosti</a:t>
            </a:r>
            <a:r>
              <a:rPr lang="en-GB" sz="2400" dirty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GB" sz="2400" err="1"/>
              <a:t>Pokud</a:t>
            </a:r>
            <a:r>
              <a:rPr lang="en-GB" sz="2400" dirty="0"/>
              <a:t> </a:t>
            </a:r>
            <a:r>
              <a:rPr lang="en-GB" sz="2400" err="1"/>
              <a:t>si</a:t>
            </a:r>
            <a:r>
              <a:rPr lang="en-GB" sz="2400" dirty="0"/>
              <a:t> </a:t>
            </a:r>
            <a:r>
              <a:rPr lang="en-GB" sz="2400" err="1"/>
              <a:t>poté</a:t>
            </a:r>
            <a:r>
              <a:rPr lang="en-GB" sz="2400" dirty="0"/>
              <a:t> </a:t>
            </a:r>
            <a:r>
              <a:rPr lang="en-GB" sz="2400" err="1"/>
              <a:t>rozklikne</a:t>
            </a:r>
            <a:r>
              <a:rPr lang="en-GB" sz="2400" dirty="0"/>
              <a:t> </a:t>
            </a:r>
            <a:r>
              <a:rPr lang="en-GB" sz="2400" err="1"/>
              <a:t>některý</a:t>
            </a:r>
            <a:r>
              <a:rPr lang="en-GB" sz="2400" dirty="0"/>
              <a:t> </a:t>
            </a:r>
            <a:r>
              <a:rPr lang="en-GB" sz="2400" err="1"/>
              <a:t>ze</a:t>
            </a:r>
            <a:r>
              <a:rPr lang="en-GB" sz="2400" dirty="0"/>
              <a:t> </a:t>
            </a:r>
            <a:r>
              <a:rPr lang="en-GB" sz="2400" err="1"/>
              <a:t>zobrazených</a:t>
            </a:r>
            <a:r>
              <a:rPr lang="en-GB" sz="2400" dirty="0"/>
              <a:t> </a:t>
            </a:r>
            <a:r>
              <a:rPr lang="en-GB" sz="2400" err="1"/>
              <a:t>článků</a:t>
            </a:r>
            <a:r>
              <a:rPr lang="en-GB" sz="2400" dirty="0"/>
              <a:t>, </a:t>
            </a:r>
            <a:r>
              <a:rPr lang="en-GB" sz="2400" err="1"/>
              <a:t>dalším</a:t>
            </a:r>
            <a:r>
              <a:rPr lang="en-GB" sz="2400" dirty="0"/>
              <a:t> </a:t>
            </a:r>
            <a:r>
              <a:rPr lang="en-GB" sz="2400" err="1"/>
              <a:t>zavoláním</a:t>
            </a:r>
            <a:r>
              <a:rPr lang="en-GB" sz="2400" dirty="0"/>
              <a:t> API je </a:t>
            </a:r>
            <a:r>
              <a:rPr lang="en-GB" sz="2400" err="1"/>
              <a:t>vrácen</a:t>
            </a:r>
            <a:r>
              <a:rPr lang="en-GB" sz="2400" dirty="0"/>
              <a:t> </a:t>
            </a:r>
            <a:r>
              <a:rPr lang="en-GB" sz="2400" err="1"/>
              <a:t>úvodní</a:t>
            </a:r>
            <a:r>
              <a:rPr lang="en-GB" sz="2400" dirty="0"/>
              <a:t> </a:t>
            </a:r>
            <a:r>
              <a:rPr lang="en-GB" sz="2400" err="1"/>
              <a:t>úryvek</a:t>
            </a:r>
            <a:r>
              <a:rPr lang="en-GB" sz="2400" dirty="0"/>
              <a:t> </a:t>
            </a:r>
            <a:r>
              <a:rPr lang="en-GB" sz="2400" err="1"/>
              <a:t>daného</a:t>
            </a:r>
            <a:r>
              <a:rPr lang="en-GB" sz="2400" dirty="0"/>
              <a:t> </a:t>
            </a:r>
            <a:r>
              <a:rPr lang="en-GB" sz="2400" err="1"/>
              <a:t>článku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r>
              <a:rPr lang="en-GB" sz="2400" err="1"/>
              <a:t>Zároveň</a:t>
            </a:r>
            <a:r>
              <a:rPr lang="en-GB" sz="2400" dirty="0"/>
              <a:t> je do </a:t>
            </a:r>
            <a:r>
              <a:rPr lang="en-GB" sz="2400" err="1"/>
              <a:t>lokální</a:t>
            </a:r>
            <a:r>
              <a:rPr lang="en-GB" sz="2400" dirty="0"/>
              <a:t> </a:t>
            </a:r>
            <a:r>
              <a:rPr lang="en-GB" sz="2400" err="1"/>
              <a:t>paměti</a:t>
            </a:r>
            <a:r>
              <a:rPr lang="en-GB" sz="2400" dirty="0"/>
              <a:t> </a:t>
            </a:r>
            <a:r>
              <a:rPr lang="en-GB" sz="2400" err="1"/>
              <a:t>prohlížeče</a:t>
            </a:r>
            <a:r>
              <a:rPr lang="en-GB" sz="2400" dirty="0"/>
              <a:t> </a:t>
            </a:r>
            <a:r>
              <a:rPr lang="en-GB" sz="2400" err="1"/>
              <a:t>uložena</a:t>
            </a:r>
            <a:r>
              <a:rPr lang="en-GB" sz="2400" dirty="0"/>
              <a:t> </a:t>
            </a:r>
            <a:r>
              <a:rPr lang="en-GB" sz="2400" err="1"/>
              <a:t>historie</a:t>
            </a:r>
            <a:r>
              <a:rPr lang="en-GB" sz="2400" dirty="0"/>
              <a:t> </a:t>
            </a:r>
            <a:r>
              <a:rPr lang="en-GB" sz="2400" err="1"/>
              <a:t>prohlédnutých</a:t>
            </a:r>
            <a:r>
              <a:rPr lang="en-GB" sz="2400" dirty="0"/>
              <a:t> </a:t>
            </a:r>
            <a:r>
              <a:rPr lang="en-GB" sz="2400" err="1"/>
              <a:t>stránek</a:t>
            </a:r>
            <a:r>
              <a:rPr lang="en-GB" sz="2400" dirty="0"/>
              <a:t> pro </a:t>
            </a:r>
            <a:r>
              <a:rPr lang="en-GB" sz="2400" err="1"/>
              <a:t>pozdější</a:t>
            </a:r>
            <a:r>
              <a:rPr lang="en-GB" sz="2400" dirty="0"/>
              <a:t> </a:t>
            </a:r>
            <a:r>
              <a:rPr lang="en-GB" sz="2400" err="1"/>
              <a:t>snadný</a:t>
            </a:r>
            <a:r>
              <a:rPr lang="en-GB" sz="2400" dirty="0"/>
              <a:t> </a:t>
            </a:r>
            <a:r>
              <a:rPr lang="en-GB" sz="2400" err="1"/>
              <a:t>návrat</a:t>
            </a:r>
            <a:r>
              <a:rPr lang="en-GB" sz="2400" dirty="0"/>
              <a:t> k </a:t>
            </a:r>
            <a:r>
              <a:rPr lang="en-GB" sz="2400" err="1"/>
              <a:t>zajímavým</a:t>
            </a:r>
            <a:r>
              <a:rPr lang="en-GB" sz="2400" dirty="0"/>
              <a:t> </a:t>
            </a:r>
            <a:r>
              <a:rPr lang="en-GB" sz="2400" err="1"/>
              <a:t>článkům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89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E88EB-E5D8-4029-A7DF-FDAC4DA5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GB" dirty="0"/>
              <a:t>Technologie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4512-98E7-4057-9442-41700ACA3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GB" dirty="0">
                <a:ea typeface="+mn-lt"/>
                <a:cs typeface="+mn-lt"/>
              </a:rPr>
              <a:t>Bootstrap Studio 5.1.1</a:t>
            </a:r>
          </a:p>
          <a:p>
            <a:pPr marL="383540" lvl="1" indent="-383540"/>
            <a:r>
              <a:rPr lang="en-GB" i="0" dirty="0"/>
              <a:t>Bootstrap (</a:t>
            </a:r>
            <a:r>
              <a:rPr lang="en-GB" i="0" dirty="0" err="1"/>
              <a:t>šablony</a:t>
            </a:r>
            <a:r>
              <a:rPr lang="en-GB" i="0" dirty="0"/>
              <a:t> </a:t>
            </a:r>
            <a:r>
              <a:rPr lang="en-GB" i="0" dirty="0" err="1"/>
              <a:t>komponent</a:t>
            </a:r>
            <a:r>
              <a:rPr lang="en-GB" i="0" dirty="0"/>
              <a:t>)</a:t>
            </a:r>
          </a:p>
          <a:p>
            <a:pPr marL="383540" indent="-383540"/>
            <a:r>
              <a:rPr lang="en-GB" dirty="0"/>
              <a:t>Wikimedia REST API</a:t>
            </a:r>
          </a:p>
          <a:p>
            <a:pPr marL="383540" indent="-383540"/>
            <a:r>
              <a:rPr lang="en-GB" dirty="0"/>
              <a:t>JavaScript</a:t>
            </a:r>
          </a:p>
          <a:p>
            <a:pPr marL="383540" indent="-383540"/>
            <a:r>
              <a:rPr lang="en-GB" dirty="0"/>
              <a:t>GitHub</a:t>
            </a:r>
          </a:p>
          <a:p>
            <a:pPr marL="383540" lvl="1" indent="-383540"/>
            <a:r>
              <a:rPr lang="en-GB" i="0" dirty="0"/>
              <a:t>GitHub Pages (deployment)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4" descr="Computer script on a screen">
            <a:extLst>
              <a:ext uri="{FF2B5EF4-FFF2-40B4-BE49-F238E27FC236}">
                <a16:creationId xmlns:a16="http://schemas.microsoft.com/office/drawing/2014/main" id="{62FB9BF4-45C5-4F89-AF4D-100FD4588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4" r="46235" b="-3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2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8593-FE94-406F-9586-E63AC017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Problémy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636B-7B49-4156-A262-528EE903C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3200"/>
            <a:ext cx="9601200" cy="47410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83540" indent="-383540"/>
            <a:r>
              <a:rPr lang="en-GB" sz="3600" dirty="0" err="1"/>
              <a:t>Při</a:t>
            </a:r>
            <a:r>
              <a:rPr lang="en-GB" sz="3600" dirty="0"/>
              <a:t> </a:t>
            </a:r>
            <a:r>
              <a:rPr lang="en-GB" sz="3600" dirty="0" err="1"/>
              <a:t>využití</a:t>
            </a:r>
            <a:r>
              <a:rPr lang="en-GB" sz="3600" dirty="0"/>
              <a:t> </a:t>
            </a:r>
            <a:r>
              <a:rPr lang="en-GB" sz="3600" dirty="0" err="1"/>
              <a:t>Mediawiki</a:t>
            </a:r>
            <a:r>
              <a:rPr lang="en-GB" sz="3600" dirty="0"/>
              <a:t> API </a:t>
            </a:r>
            <a:r>
              <a:rPr lang="en-GB" sz="3600" dirty="0" err="1"/>
              <a:t>jsem</a:t>
            </a:r>
            <a:r>
              <a:rPr lang="en-GB" sz="3600" dirty="0"/>
              <a:t> </a:t>
            </a:r>
            <a:r>
              <a:rPr lang="en-GB" sz="3600" dirty="0" err="1"/>
              <a:t>narazil</a:t>
            </a:r>
            <a:r>
              <a:rPr lang="en-GB" sz="3600" dirty="0"/>
              <a:t> </a:t>
            </a:r>
            <a:r>
              <a:rPr lang="en-GB" sz="3600" dirty="0" err="1"/>
              <a:t>na</a:t>
            </a:r>
            <a:r>
              <a:rPr lang="en-GB" sz="3600" dirty="0"/>
              <a:t> </a:t>
            </a:r>
            <a:r>
              <a:rPr lang="en-GB" sz="3600" dirty="0" err="1"/>
              <a:t>blokování</a:t>
            </a:r>
            <a:r>
              <a:rPr lang="en-GB" sz="3600" dirty="0"/>
              <a:t> </a:t>
            </a:r>
            <a:r>
              <a:rPr lang="en-GB" sz="3600" dirty="0" err="1"/>
              <a:t>požadavků</a:t>
            </a:r>
            <a:r>
              <a:rPr lang="en-GB" sz="3600" dirty="0"/>
              <a:t> </a:t>
            </a:r>
            <a:r>
              <a:rPr lang="en-GB" sz="3600" dirty="0" err="1"/>
              <a:t>kvůli</a:t>
            </a:r>
            <a:r>
              <a:rPr lang="en-GB" sz="3600" dirty="0"/>
              <a:t> </a:t>
            </a:r>
            <a:r>
              <a:rPr lang="en-GB" sz="3600" dirty="0" err="1">
                <a:ea typeface="+mn-lt"/>
                <a:cs typeface="+mn-lt"/>
              </a:rPr>
              <a:t>chybějící</a:t>
            </a:r>
            <a:r>
              <a:rPr lang="en-GB" sz="3600" dirty="0">
                <a:ea typeface="+mn-lt"/>
                <a:cs typeface="+mn-lt"/>
              </a:rPr>
              <a:t> </a:t>
            </a:r>
            <a:r>
              <a:rPr lang="en-GB" sz="3600" dirty="0" err="1">
                <a:ea typeface="+mn-lt"/>
                <a:cs typeface="+mn-lt"/>
              </a:rPr>
              <a:t>hlavičce</a:t>
            </a:r>
            <a:r>
              <a:rPr lang="en-GB" sz="3600" dirty="0">
                <a:ea typeface="+mn-lt"/>
                <a:cs typeface="+mn-lt"/>
              </a:rPr>
              <a:t> CORS 'Access-Control-Allow-Origin'. </a:t>
            </a:r>
            <a:r>
              <a:rPr lang="en-GB" sz="3600" dirty="0" err="1">
                <a:ea typeface="+mn-lt"/>
                <a:cs typeface="+mn-lt"/>
              </a:rPr>
              <a:t>Tento</a:t>
            </a:r>
            <a:r>
              <a:rPr lang="en-GB" sz="3600" dirty="0">
                <a:ea typeface="+mn-lt"/>
                <a:cs typeface="+mn-lt"/>
              </a:rPr>
              <a:t> </a:t>
            </a:r>
            <a:r>
              <a:rPr lang="en-GB" sz="3600" dirty="0" err="1">
                <a:ea typeface="+mn-lt"/>
                <a:cs typeface="+mn-lt"/>
              </a:rPr>
              <a:t>problém</a:t>
            </a:r>
            <a:r>
              <a:rPr lang="en-GB" sz="3600" dirty="0">
                <a:ea typeface="+mn-lt"/>
                <a:cs typeface="+mn-lt"/>
              </a:rPr>
              <a:t> </a:t>
            </a:r>
            <a:r>
              <a:rPr lang="en-GB" sz="3600" dirty="0" err="1">
                <a:ea typeface="+mn-lt"/>
                <a:cs typeface="+mn-lt"/>
              </a:rPr>
              <a:t>byl</a:t>
            </a:r>
            <a:r>
              <a:rPr lang="en-GB" sz="3600" dirty="0">
                <a:ea typeface="+mn-lt"/>
                <a:cs typeface="+mn-lt"/>
              </a:rPr>
              <a:t> </a:t>
            </a:r>
            <a:r>
              <a:rPr lang="en-GB" sz="3600" dirty="0" err="1">
                <a:ea typeface="+mn-lt"/>
                <a:cs typeface="+mn-lt"/>
              </a:rPr>
              <a:t>vyřešen</a:t>
            </a:r>
            <a:r>
              <a:rPr lang="en-GB" sz="3600" dirty="0">
                <a:ea typeface="+mn-lt"/>
                <a:cs typeface="+mn-lt"/>
              </a:rPr>
              <a:t> </a:t>
            </a:r>
            <a:r>
              <a:rPr lang="en-GB" sz="3600" dirty="0" err="1">
                <a:ea typeface="+mn-lt"/>
                <a:cs typeface="+mn-lt"/>
              </a:rPr>
              <a:t>správným</a:t>
            </a:r>
            <a:r>
              <a:rPr lang="en-GB" sz="3600" dirty="0">
                <a:ea typeface="+mn-lt"/>
                <a:cs typeface="+mn-lt"/>
              </a:rPr>
              <a:t> </a:t>
            </a:r>
            <a:r>
              <a:rPr lang="en-GB" sz="3600" dirty="0" err="1">
                <a:ea typeface="+mn-lt"/>
                <a:cs typeface="+mn-lt"/>
              </a:rPr>
              <a:t>nastavením</a:t>
            </a:r>
            <a:r>
              <a:rPr lang="en-GB" sz="3600" dirty="0">
                <a:ea typeface="+mn-lt"/>
                <a:cs typeface="+mn-lt"/>
              </a:rPr>
              <a:t> </a:t>
            </a:r>
            <a:r>
              <a:rPr lang="en-GB" sz="3600" i="1" dirty="0">
                <a:ea typeface="+mn-lt"/>
                <a:cs typeface="+mn-lt"/>
              </a:rPr>
              <a:t>origin </a:t>
            </a:r>
            <a:r>
              <a:rPr lang="en-GB" sz="3600" dirty="0" err="1">
                <a:ea typeface="+mn-lt"/>
                <a:cs typeface="+mn-lt"/>
              </a:rPr>
              <a:t>požadavku</a:t>
            </a:r>
            <a:r>
              <a:rPr lang="en-GB" sz="3600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en-GB" sz="3600" dirty="0" err="1"/>
              <a:t>Při</a:t>
            </a:r>
            <a:r>
              <a:rPr lang="en-GB" sz="3600" dirty="0"/>
              <a:t> </a:t>
            </a:r>
            <a:r>
              <a:rPr lang="en-GB" sz="3600" dirty="0" err="1"/>
              <a:t>přidávání</a:t>
            </a:r>
            <a:r>
              <a:rPr lang="en-GB" sz="3600" dirty="0"/>
              <a:t> </a:t>
            </a:r>
            <a:r>
              <a:rPr lang="en-GB" sz="3600" dirty="0" err="1"/>
              <a:t>stylů</a:t>
            </a:r>
            <a:r>
              <a:rPr lang="en-GB" sz="3600" dirty="0"/>
              <a:t> k </a:t>
            </a:r>
            <a:r>
              <a:rPr lang="en-GB" sz="3600" dirty="0" err="1"/>
              <a:t>prvku</a:t>
            </a:r>
            <a:r>
              <a:rPr lang="en-GB" sz="3600" dirty="0"/>
              <a:t> </a:t>
            </a:r>
            <a:r>
              <a:rPr lang="en-GB" sz="3600" dirty="0" err="1"/>
              <a:t>výběru</a:t>
            </a:r>
            <a:r>
              <a:rPr lang="en-GB" sz="3600" dirty="0"/>
              <a:t> data </a:t>
            </a:r>
            <a:r>
              <a:rPr lang="en-GB" sz="3600" dirty="0" err="1"/>
              <a:t>jsem</a:t>
            </a:r>
            <a:r>
              <a:rPr lang="en-GB" sz="3600" dirty="0"/>
              <a:t> </a:t>
            </a:r>
            <a:r>
              <a:rPr lang="en-GB" sz="3600" dirty="0" err="1"/>
              <a:t>narazil</a:t>
            </a:r>
            <a:r>
              <a:rPr lang="en-GB" sz="3600" dirty="0"/>
              <a:t> a </a:t>
            </a:r>
            <a:r>
              <a:rPr lang="en-GB" sz="3600" dirty="0" err="1"/>
              <a:t>výběr</a:t>
            </a:r>
            <a:r>
              <a:rPr lang="en-GB" sz="3600" dirty="0"/>
              <a:t> data </a:t>
            </a:r>
            <a:r>
              <a:rPr lang="en-GB" sz="3600" dirty="0" err="1"/>
              <a:t>nefungoval</a:t>
            </a:r>
            <a:r>
              <a:rPr lang="en-GB" sz="3600" dirty="0"/>
              <a:t>. </a:t>
            </a:r>
            <a:r>
              <a:rPr lang="en-GB" sz="3600" dirty="0" err="1"/>
              <a:t>Tento</a:t>
            </a:r>
            <a:r>
              <a:rPr lang="en-GB" sz="3600" dirty="0"/>
              <a:t> </a:t>
            </a:r>
            <a:r>
              <a:rPr lang="en-GB" sz="3600" dirty="0" err="1"/>
              <a:t>problém</a:t>
            </a:r>
            <a:r>
              <a:rPr lang="en-GB" sz="3600" dirty="0"/>
              <a:t> </a:t>
            </a:r>
            <a:r>
              <a:rPr lang="en-GB" sz="3600" dirty="0" err="1"/>
              <a:t>byl</a:t>
            </a:r>
            <a:r>
              <a:rPr lang="en-GB" sz="3600" dirty="0"/>
              <a:t> </a:t>
            </a:r>
            <a:r>
              <a:rPr lang="en-GB" sz="3600" dirty="0" err="1"/>
              <a:t>vyřešen</a:t>
            </a:r>
            <a:r>
              <a:rPr lang="en-GB" sz="3600" dirty="0"/>
              <a:t> </a:t>
            </a:r>
            <a:r>
              <a:rPr lang="en-GB" sz="3600" dirty="0" err="1"/>
              <a:t>obalením</a:t>
            </a:r>
            <a:r>
              <a:rPr lang="en-GB" sz="3600" dirty="0"/>
              <a:t> </a:t>
            </a:r>
            <a:r>
              <a:rPr lang="en-GB" sz="3600" dirty="0" err="1"/>
              <a:t>prvku</a:t>
            </a:r>
            <a:r>
              <a:rPr lang="en-GB" sz="3600" dirty="0"/>
              <a:t> </a:t>
            </a:r>
            <a:r>
              <a:rPr lang="en-GB" sz="3600" dirty="0" err="1"/>
              <a:t>výběru</a:t>
            </a:r>
            <a:r>
              <a:rPr lang="en-GB" sz="3600" dirty="0"/>
              <a:t> data </a:t>
            </a:r>
            <a:r>
              <a:rPr lang="en-GB" sz="3600" dirty="0" err="1"/>
              <a:t>prvkem</a:t>
            </a:r>
            <a:r>
              <a:rPr lang="en-GB" sz="3600" dirty="0"/>
              <a:t> </a:t>
            </a:r>
            <a:r>
              <a:rPr lang="en-GB" sz="3600" i="1" dirty="0"/>
              <a:t>Form</a:t>
            </a:r>
            <a:r>
              <a:rPr lang="en-GB" sz="3600" dirty="0"/>
              <a:t>, </a:t>
            </a:r>
            <a:r>
              <a:rPr lang="en-GB" sz="3600" dirty="0" err="1"/>
              <a:t>který</a:t>
            </a:r>
            <a:r>
              <a:rPr lang="en-GB" sz="3600" dirty="0"/>
              <a:t> </a:t>
            </a:r>
            <a:r>
              <a:rPr lang="en-GB" sz="3600" dirty="0" err="1"/>
              <a:t>pak</a:t>
            </a:r>
            <a:r>
              <a:rPr lang="en-GB" sz="3600" dirty="0"/>
              <a:t> </a:t>
            </a:r>
            <a:r>
              <a:rPr lang="en-GB" sz="3600" dirty="0" err="1"/>
              <a:t>byl</a:t>
            </a:r>
            <a:r>
              <a:rPr lang="en-GB" sz="3600" dirty="0"/>
              <a:t> </a:t>
            </a:r>
            <a:r>
              <a:rPr lang="en-GB" sz="3600" dirty="0" err="1"/>
              <a:t>zformátován</a:t>
            </a:r>
            <a:r>
              <a:rPr lang="en-GB" sz="3600" dirty="0"/>
              <a:t> </a:t>
            </a:r>
            <a:r>
              <a:rPr lang="en-GB" sz="3600" dirty="0" err="1"/>
              <a:t>pomocí</a:t>
            </a:r>
            <a:r>
              <a:rPr lang="en-GB" sz="3600" dirty="0"/>
              <a:t> </a:t>
            </a:r>
            <a:r>
              <a:rPr lang="en-GB" sz="3600" dirty="0" err="1"/>
              <a:t>stylů</a:t>
            </a:r>
            <a:r>
              <a:rPr lang="en-GB" sz="3600" dirty="0"/>
              <a:t>.</a:t>
            </a:r>
          </a:p>
          <a:p>
            <a:pPr marL="383540" indent="-383540"/>
            <a:r>
              <a:rPr lang="en-GB" sz="3600" dirty="0" err="1"/>
              <a:t>Při</a:t>
            </a:r>
            <a:r>
              <a:rPr lang="en-GB" sz="3600" dirty="0"/>
              <a:t> </a:t>
            </a:r>
            <a:r>
              <a:rPr lang="en-GB" sz="3600" dirty="0" err="1"/>
              <a:t>využití</a:t>
            </a:r>
            <a:r>
              <a:rPr lang="en-GB" sz="3600" dirty="0"/>
              <a:t> </a:t>
            </a:r>
            <a:r>
              <a:rPr lang="en-GB" sz="3600" dirty="0" err="1"/>
              <a:t>lokálního</a:t>
            </a:r>
            <a:r>
              <a:rPr lang="en-GB" sz="3600" dirty="0"/>
              <a:t> </a:t>
            </a:r>
            <a:r>
              <a:rPr lang="en-GB" sz="3600" dirty="0" err="1"/>
              <a:t>úložiště</a:t>
            </a:r>
            <a:r>
              <a:rPr lang="en-GB" sz="3600" dirty="0"/>
              <a:t> </a:t>
            </a:r>
            <a:r>
              <a:rPr lang="en-GB" sz="3600" dirty="0" err="1"/>
              <a:t>bylo</a:t>
            </a:r>
            <a:r>
              <a:rPr lang="en-GB" sz="3600" dirty="0"/>
              <a:t> </a:t>
            </a:r>
            <a:r>
              <a:rPr lang="en-GB" sz="3600" dirty="0" err="1"/>
              <a:t>třeba</a:t>
            </a:r>
            <a:r>
              <a:rPr lang="en-GB" sz="3600" dirty="0"/>
              <a:t> </a:t>
            </a:r>
            <a:r>
              <a:rPr lang="en-GB" sz="3600" dirty="0" err="1"/>
              <a:t>správného</a:t>
            </a:r>
            <a:r>
              <a:rPr lang="en-GB" sz="3600" dirty="0"/>
              <a:t> </a:t>
            </a:r>
            <a:r>
              <a:rPr lang="en-GB" sz="3600" dirty="0" err="1"/>
              <a:t>převodu</a:t>
            </a:r>
            <a:r>
              <a:rPr lang="en-GB" sz="3600" dirty="0"/>
              <a:t> JavaScript array do string </a:t>
            </a:r>
            <a:r>
              <a:rPr lang="en-GB" sz="3600" dirty="0" err="1"/>
              <a:t>reprezentace</a:t>
            </a:r>
            <a:r>
              <a:rPr lang="en-GB" sz="3600" dirty="0"/>
              <a:t> pro </a:t>
            </a:r>
            <a:r>
              <a:rPr lang="en-GB" sz="3600" dirty="0" err="1"/>
              <a:t>uložení</a:t>
            </a:r>
            <a:r>
              <a:rPr lang="en-GB" sz="3600" dirty="0"/>
              <a:t> </a:t>
            </a:r>
            <a:r>
              <a:rPr lang="en-GB" sz="3600" dirty="0" err="1"/>
              <a:t>historických</a:t>
            </a:r>
            <a:r>
              <a:rPr lang="en-GB" sz="3600" dirty="0"/>
              <a:t> dat.</a:t>
            </a:r>
          </a:p>
        </p:txBody>
      </p:sp>
    </p:spTree>
    <p:extLst>
      <p:ext uri="{BB962C8B-B14F-4D97-AF65-F5344CB8AC3E}">
        <p14:creationId xmlns:p14="http://schemas.microsoft.com/office/powerpoint/2010/main" val="33459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BB1650-B616-4EFB-9FB7-5D93104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6350-50D5-4210-B45B-24E559C9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188720"/>
            <a:ext cx="5369029" cy="4480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83540" indent="-383540"/>
            <a:r>
              <a:rPr lang="en-GB" sz="2800" dirty="0" err="1"/>
              <a:t>Výběr</a:t>
            </a:r>
            <a:r>
              <a:rPr lang="en-GB" sz="2800" dirty="0"/>
              <a:t> </a:t>
            </a:r>
            <a:r>
              <a:rPr lang="en-GB" sz="2800" dirty="0" err="1"/>
              <a:t>jazyka</a:t>
            </a:r>
            <a:r>
              <a:rPr lang="en-GB" sz="2800" dirty="0"/>
              <a:t> pro </a:t>
            </a:r>
            <a:r>
              <a:rPr lang="en-GB" sz="2800" dirty="0" err="1"/>
              <a:t>přístup</a:t>
            </a:r>
            <a:r>
              <a:rPr lang="en-GB" sz="2800" dirty="0"/>
              <a:t> </a:t>
            </a:r>
            <a:r>
              <a:rPr lang="en-GB" sz="2800" dirty="0" err="1"/>
              <a:t>na</a:t>
            </a:r>
            <a:r>
              <a:rPr lang="en-GB" sz="2800" dirty="0"/>
              <a:t> </a:t>
            </a:r>
            <a:r>
              <a:rPr lang="en-GB" sz="2800" dirty="0" err="1"/>
              <a:t>jiné</a:t>
            </a:r>
            <a:r>
              <a:rPr lang="en-GB" sz="2800" dirty="0"/>
              <a:t> </a:t>
            </a:r>
            <a:r>
              <a:rPr lang="en-GB" sz="2800" dirty="0" err="1"/>
              <a:t>než</a:t>
            </a:r>
            <a:r>
              <a:rPr lang="en-GB" sz="2800" dirty="0"/>
              <a:t> </a:t>
            </a:r>
            <a:r>
              <a:rPr lang="en-GB" sz="2800" dirty="0" err="1"/>
              <a:t>anglickou</a:t>
            </a:r>
            <a:r>
              <a:rPr lang="en-GB" sz="2800" dirty="0"/>
              <a:t> </a:t>
            </a:r>
            <a:r>
              <a:rPr lang="en-GB" sz="2800" dirty="0" err="1"/>
              <a:t>Wikipedii</a:t>
            </a:r>
            <a:r>
              <a:rPr lang="en-GB" sz="2800" dirty="0"/>
              <a:t>.</a:t>
            </a:r>
          </a:p>
          <a:p>
            <a:pPr marL="383540" indent="-383540"/>
            <a:r>
              <a:rPr lang="en-GB" sz="2800" dirty="0" err="1"/>
              <a:t>Výběr</a:t>
            </a:r>
            <a:r>
              <a:rPr lang="en-GB" sz="2800" dirty="0"/>
              <a:t> </a:t>
            </a:r>
            <a:r>
              <a:rPr lang="en-GB" sz="2800" dirty="0" err="1"/>
              <a:t>množství</a:t>
            </a:r>
            <a:r>
              <a:rPr lang="en-GB" sz="2800" dirty="0"/>
              <a:t> </a:t>
            </a:r>
            <a:r>
              <a:rPr lang="en-GB" sz="2800" dirty="0" err="1"/>
              <a:t>zobrazených</a:t>
            </a:r>
            <a:r>
              <a:rPr lang="en-GB" sz="2800" dirty="0"/>
              <a:t> </a:t>
            </a:r>
            <a:r>
              <a:rPr lang="en-GB" sz="2800" dirty="0" err="1"/>
              <a:t>populárních</a:t>
            </a:r>
            <a:r>
              <a:rPr lang="en-GB" sz="2800" dirty="0"/>
              <a:t> </a:t>
            </a:r>
            <a:r>
              <a:rPr lang="en-GB" sz="2800" dirty="0" err="1"/>
              <a:t>článků</a:t>
            </a:r>
            <a:r>
              <a:rPr lang="en-GB" sz="2800" dirty="0"/>
              <a:t> a </a:t>
            </a:r>
            <a:r>
              <a:rPr lang="en-GB" sz="2800" dirty="0" err="1"/>
              <a:t>historie</a:t>
            </a:r>
            <a:r>
              <a:rPr lang="en-GB" sz="2800" dirty="0"/>
              <a:t> </a:t>
            </a:r>
            <a:r>
              <a:rPr lang="en-GB" sz="2800" dirty="0" err="1"/>
              <a:t>článků</a:t>
            </a:r>
            <a:r>
              <a:rPr lang="en-GB" sz="2800" dirty="0"/>
              <a:t>.</a:t>
            </a:r>
          </a:p>
          <a:p>
            <a:pPr marL="383540" indent="-383540"/>
            <a:r>
              <a:rPr lang="en-GB" sz="2800" err="1"/>
              <a:t>Lepší</a:t>
            </a:r>
            <a:r>
              <a:rPr lang="en-GB" sz="2800" dirty="0"/>
              <a:t> </a:t>
            </a:r>
            <a:r>
              <a:rPr lang="en-GB" sz="2800" err="1"/>
              <a:t>zobrazení</a:t>
            </a:r>
            <a:r>
              <a:rPr lang="en-GB" sz="2800" dirty="0"/>
              <a:t> </a:t>
            </a:r>
            <a:r>
              <a:rPr lang="en-GB" sz="2800" err="1"/>
              <a:t>výstrah</a:t>
            </a:r>
            <a:r>
              <a:rPr lang="en-GB" sz="2800" dirty="0"/>
              <a:t> </a:t>
            </a:r>
            <a:r>
              <a:rPr lang="en-GB" sz="2800" err="1"/>
              <a:t>než</a:t>
            </a:r>
            <a:r>
              <a:rPr lang="en-GB" sz="2800" dirty="0"/>
              <a:t> </a:t>
            </a:r>
            <a:r>
              <a:rPr lang="en-GB" sz="2800" err="1"/>
              <a:t>pomocí</a:t>
            </a:r>
            <a:r>
              <a:rPr lang="en-GB" sz="2800" dirty="0"/>
              <a:t> </a:t>
            </a:r>
            <a:r>
              <a:rPr lang="en-GB" sz="2800" i="1" dirty="0"/>
              <a:t>alert</a:t>
            </a:r>
            <a:r>
              <a:rPr lang="en-GB" sz="28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7C962-A905-4168-832D-BF622B381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527850" y="0"/>
            <a:ext cx="466414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0CAA55C-9F48-4F94-95AA-563539497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5D26A-99EE-45DE-A6A6-C6CA4907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027" y="1252181"/>
            <a:ext cx="3132162" cy="4302457"/>
          </a:xfrm>
        </p:spPr>
        <p:txBody>
          <a:bodyPr>
            <a:normAutofit/>
          </a:bodyPr>
          <a:lstStyle/>
          <a:p>
            <a:r>
              <a:rPr lang="en-GB" sz="4000" dirty="0" err="1">
                <a:solidFill>
                  <a:schemeClr val="bg2"/>
                </a:solidFill>
              </a:rPr>
              <a:t>Možnosti</a:t>
            </a:r>
            <a:r>
              <a:rPr lang="en-GB" sz="4000" dirty="0">
                <a:solidFill>
                  <a:schemeClr val="bg2"/>
                </a:solidFill>
              </a:rPr>
              <a:t> </a:t>
            </a:r>
            <a:r>
              <a:rPr lang="en-GB" sz="4000" dirty="0" err="1">
                <a:solidFill>
                  <a:schemeClr val="bg2"/>
                </a:solidFill>
              </a:rPr>
              <a:t>Zlepšení</a:t>
            </a:r>
          </a:p>
        </p:txBody>
      </p:sp>
    </p:spTree>
    <p:extLst>
      <p:ext uri="{BB962C8B-B14F-4D97-AF65-F5344CB8AC3E}">
        <p14:creationId xmlns:p14="http://schemas.microsoft.com/office/powerpoint/2010/main" val="138777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76023-0264-436B-9426-E09503B58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025" y="2222428"/>
            <a:ext cx="9612971" cy="114332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7200">
                <a:latin typeface="+mj-lt"/>
                <a:ea typeface="+mj-ea"/>
                <a:cs typeface="+mj-cs"/>
              </a:rPr>
              <a:t>Otázky</a:t>
            </a:r>
            <a:r>
              <a:rPr lang="en-GB" sz="7200"/>
              <a:t>?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E37BFEF-3CEA-4E81-8641-F0CBAF053E71}"/>
              </a:ext>
            </a:extLst>
          </p:cNvPr>
          <p:cNvSpPr txBox="1">
            <a:spLocks/>
          </p:cNvSpPr>
          <p:nvPr/>
        </p:nvSpPr>
        <p:spPr>
          <a:xfrm>
            <a:off x="1146025" y="4635428"/>
            <a:ext cx="9612971" cy="8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400">
                <a:latin typeface="+mj-lt"/>
                <a:ea typeface="+mj-ea"/>
                <a:cs typeface="+mj-cs"/>
              </a:rPr>
              <a:t>Děkuji za pozornost.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12DEF-0376-4C71-9272-07BAF6EAC027}"/>
              </a:ext>
            </a:extLst>
          </p:cNvPr>
          <p:cNvSpPr txBox="1"/>
          <p:nvPr/>
        </p:nvSpPr>
        <p:spPr>
          <a:xfrm>
            <a:off x="826053" y="5716210"/>
            <a:ext cx="27211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17. 5. 2021</a:t>
            </a:r>
          </a:p>
        </p:txBody>
      </p:sp>
    </p:spTree>
    <p:extLst>
      <p:ext uri="{BB962C8B-B14F-4D97-AF65-F5344CB8AC3E}">
        <p14:creationId xmlns:p14="http://schemas.microsoft.com/office/powerpoint/2010/main" val="39690288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Crop</vt:lpstr>
      <vt:lpstr>Wikipedia Companion</vt:lpstr>
      <vt:lpstr>Anotace</vt:lpstr>
      <vt:lpstr>Funkcionalita</vt:lpstr>
      <vt:lpstr>Technologie</vt:lpstr>
      <vt:lpstr>Problémy</vt:lpstr>
      <vt:lpstr>Možnosti Zlepšení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154</cp:revision>
  <dcterms:created xsi:type="dcterms:W3CDTF">2021-03-08T16:47:03Z</dcterms:created>
  <dcterms:modified xsi:type="dcterms:W3CDTF">2021-05-17T15:13:27Z</dcterms:modified>
</cp:coreProperties>
</file>