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02"/>
    <a:srgbClr val="D7EEFC"/>
    <a:srgbClr val="F8DF9C"/>
    <a:srgbClr val="C26687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4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3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7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4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0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0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8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9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0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5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7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0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99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4757" y="1848256"/>
            <a:ext cx="8243405" cy="2042807"/>
          </a:xfrm>
        </p:spPr>
        <p:txBody>
          <a:bodyPr>
            <a:normAutofit fontScale="90000"/>
          </a:bodyPr>
          <a:lstStyle/>
          <a:p>
            <a:r>
              <a:rPr lang="en-US" sz="10700" dirty="0" err="1" smtClean="0">
                <a:latin typeface="+mn-lt"/>
              </a:rPr>
              <a:t>CookingBot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0784" y="5032512"/>
            <a:ext cx="7314561" cy="171615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2400" dirty="0" smtClean="0"/>
              <a:t>Авторы:  Рубцов </a:t>
            </a:r>
            <a:r>
              <a:rPr lang="ru-RU" sz="2400" dirty="0" smtClean="0"/>
              <a:t>Александр </a:t>
            </a:r>
            <a:r>
              <a:rPr lang="ru-RU" sz="2400" dirty="0" smtClean="0"/>
              <a:t>Александрович</a:t>
            </a:r>
          </a:p>
          <a:p>
            <a:pPr algn="r"/>
            <a:r>
              <a:rPr lang="ru-RU" sz="2400" dirty="0"/>
              <a:t>	</a:t>
            </a:r>
            <a:r>
              <a:rPr lang="ru-RU" sz="2400" dirty="0" smtClean="0"/>
              <a:t>	     Сычугова Полина Александровна</a:t>
            </a:r>
          </a:p>
          <a:p>
            <a:pPr algn="r"/>
            <a:endParaRPr lang="ru-RU" sz="2400" dirty="0" smtClean="0"/>
          </a:p>
          <a:p>
            <a:pPr algn="r"/>
            <a:r>
              <a:rPr lang="ru-RU" sz="2400" dirty="0" smtClean="0"/>
              <a:t>2021 г.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4270" y="3071191"/>
            <a:ext cx="429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Проект </a:t>
            </a:r>
            <a:r>
              <a:rPr lang="en-US" sz="2400" dirty="0" err="1" smtClean="0"/>
              <a:t>WebServer+API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9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71479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10" name="Текст 2"/>
          <p:cNvSpPr txBox="1">
            <a:spLocks/>
          </p:cNvSpPr>
          <p:nvPr/>
        </p:nvSpPr>
        <p:spPr>
          <a:xfrm>
            <a:off x="316396" y="1137663"/>
            <a:ext cx="11559207" cy="1469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CookingBot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это </a:t>
            </a:r>
            <a:r>
              <a:rPr lang="ru-RU" dirty="0" smtClean="0"/>
              <a:t>чат-</a:t>
            </a:r>
            <a:r>
              <a:rPr lang="ru-RU" dirty="0" smtClean="0"/>
              <a:t>бот, позволяющий находить рецепты и многое другое.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b="1" dirty="0" smtClean="0"/>
              <a:t>Идея проекта </a:t>
            </a:r>
            <a:r>
              <a:rPr lang="ru-RU" dirty="0" smtClean="0"/>
              <a:t>– создание</a:t>
            </a:r>
            <a:r>
              <a:rPr lang="en-US" dirty="0" smtClean="0"/>
              <a:t> </a:t>
            </a:r>
            <a:r>
              <a:rPr lang="ru-RU" dirty="0" smtClean="0"/>
              <a:t>удобного бота для помощи любителям готовки.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6396" y="2606833"/>
            <a:ext cx="11449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Находит рецепты по названию, тегам и ингредиентам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Добавляет до 5 рецептов в избранное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Выдаёт случайный рецепт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Составляет случайное обычное и постное меню на день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Ставит таймер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Помогает составить список покупок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Находит ближайшие магазины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096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0" y="88099"/>
            <a:ext cx="12192000" cy="832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Реализация проекта</a:t>
            </a:r>
            <a:endParaRPr lang="ru-RU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Текст 2"/>
          <p:cNvSpPr txBox="1">
            <a:spLocks/>
          </p:cNvSpPr>
          <p:nvPr/>
        </p:nvSpPr>
        <p:spPr>
          <a:xfrm>
            <a:off x="1093305" y="1099837"/>
            <a:ext cx="9750286" cy="557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Для реализации </a:t>
            </a:r>
            <a:r>
              <a:rPr lang="ru-RU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проекта</a:t>
            </a:r>
            <a:r>
              <a:rPr lang="en-US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использовались модули:</a:t>
            </a:r>
            <a:endParaRPr lang="en-US" sz="5000" dirty="0" smtClean="0"/>
          </a:p>
          <a:p>
            <a:pPr algn="l"/>
            <a:endParaRPr lang="en-US" sz="3600" dirty="0"/>
          </a:p>
          <a:p>
            <a:pPr algn="l"/>
            <a:r>
              <a:rPr lang="ru-RU" sz="3200" dirty="0" smtClean="0"/>
              <a:t>Встроенные</a:t>
            </a:r>
            <a:r>
              <a:rPr lang="en-US" sz="3200" dirty="0" smtClean="0"/>
              <a:t> </a:t>
            </a:r>
            <a:r>
              <a:rPr lang="en-US" sz="3200" dirty="0" smtClean="0"/>
              <a:t>- </a:t>
            </a:r>
            <a:r>
              <a:rPr lang="en-US" sz="3200" dirty="0" smtClean="0"/>
              <a:t>sqlite3</a:t>
            </a:r>
            <a:r>
              <a:rPr lang="ru-RU" sz="3200" dirty="0" smtClean="0"/>
              <a:t>, </a:t>
            </a:r>
            <a:r>
              <a:rPr lang="en-US" sz="3200" dirty="0" smtClean="0"/>
              <a:t>random</a:t>
            </a:r>
            <a:endParaRPr lang="ru-RU" sz="3200" dirty="0" smtClean="0"/>
          </a:p>
          <a:p>
            <a:pPr algn="l"/>
            <a:r>
              <a:rPr lang="ru-RU" sz="3200" dirty="0" smtClean="0"/>
              <a:t>Сторонние –</a:t>
            </a:r>
            <a:r>
              <a:rPr lang="en-US" sz="3200" dirty="0" smtClean="0"/>
              <a:t> </a:t>
            </a:r>
            <a:r>
              <a:rPr lang="en-US" sz="3200" dirty="0" err="1" smtClean="0"/>
              <a:t>vk_api</a:t>
            </a:r>
            <a:endParaRPr lang="ru-RU" sz="3200" dirty="0" smtClean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 txBox="1">
            <a:spLocks/>
          </p:cNvSpPr>
          <p:nvPr/>
        </p:nvSpPr>
        <p:spPr>
          <a:xfrm>
            <a:off x="1564839" y="954157"/>
            <a:ext cx="9062321" cy="3747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 проекте были применены следующие </a:t>
            </a:r>
            <a:r>
              <a:rPr lang="ru-RU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технологии</a:t>
            </a:r>
          </a:p>
          <a:p>
            <a:endParaRPr lang="ru-RU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/>
              <a:t>Работа с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API </a:t>
            </a:r>
            <a:r>
              <a:rPr 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Вконтакте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/>
              <a:t>Поиск локаций с помощью 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Яндекс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API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/>
              <a:t>Работа </a:t>
            </a:r>
            <a:r>
              <a:rPr lang="ru-RU" dirty="0" smtClean="0"/>
              <a:t>с БД при помощи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sqlite3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новых и изменение старых данных в БД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/>
              <a:t>Отображение данных из БД</a:t>
            </a:r>
            <a:endParaRPr lang="en-US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121324"/>
            <a:ext cx="12192000" cy="832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8903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0" y="8586"/>
            <a:ext cx="12192000" cy="832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1564839" y="1198432"/>
            <a:ext cx="9062321" cy="3423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Вывод:</a:t>
            </a:r>
          </a:p>
          <a:p>
            <a:pPr algn="l"/>
            <a:r>
              <a:rPr lang="ru-RU" dirty="0" smtClean="0"/>
              <a:t>Приложение исполняет свои основные функции и </a:t>
            </a:r>
            <a:r>
              <a:rPr lang="ru-RU" dirty="0" smtClean="0"/>
              <a:t>может стать хорошим помощником любителей кулинарии.</a:t>
            </a:r>
            <a:endParaRPr lang="ru-RU" dirty="0" smtClean="0"/>
          </a:p>
          <a:p>
            <a:pPr algn="l"/>
            <a:r>
              <a:rPr lang="ru-RU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Возможность доработки и развития: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Добавить больше рецептов в базу данный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Сделать общее расширение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27841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0" y="2409230"/>
            <a:ext cx="12192000" cy="8328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</a:t>
            </a:r>
            <a:r>
              <a:rPr lang="ru-RU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внимание!</a:t>
            </a:r>
            <a:endParaRPr lang="ru-RU" sz="7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0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327</TotalTime>
  <Words>152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Цитаты</vt:lpstr>
      <vt:lpstr>CookingBot 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</dc:creator>
  <cp:lastModifiedBy>Полина</cp:lastModifiedBy>
  <cp:revision>30</cp:revision>
  <dcterms:created xsi:type="dcterms:W3CDTF">2020-11-19T16:28:58Z</dcterms:created>
  <dcterms:modified xsi:type="dcterms:W3CDTF">2021-04-26T14:32:24Z</dcterms:modified>
</cp:coreProperties>
</file>