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C089E-1246-49C3-B427-EBBE796D0580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2D06C-5B97-4C76-8B91-09E7D67C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37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DB1CEA1-6B69-415B-A6FD-9F79FECEEC12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32BD67DC-E03B-471C-A731-F5CC2DA09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9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99E6-7992-4CC4-BC41-E0745F418506}" type="datetime1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67DC-E03B-471C-A731-F5CC2DA09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2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8189-C5E7-4A70-89C8-B710096923AD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67DC-E03B-471C-A731-F5CC2DA09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64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AA6AF-955C-49BB-B16D-41ECB51FB7D7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67DC-E03B-471C-A731-F5CC2DA09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92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54FA-FF5C-4746-AEE3-88D9B120644A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67DC-E03B-471C-A731-F5CC2DA09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26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81EF-F22E-467E-8D4D-E976A2A3C436}" type="datetime1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67DC-E03B-471C-A731-F5CC2DA09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96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622F9-E9DE-4484-AABC-CE2958740ACA}" type="datetime1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67DC-E03B-471C-A731-F5CC2DA09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67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7FC4-D99B-422B-A2A6-DCA9DB178BEF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67DC-E03B-471C-A731-F5CC2DA09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31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9946-3CA3-401A-9E48-AA4581DF5296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67DC-E03B-471C-A731-F5CC2DA09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31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9FE89-4399-492E-B0E9-FA507CDBC47C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67DC-E03B-471C-A731-F5CC2DA09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0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A7C3-9D2B-4C18-84F7-0F8F402C7E4B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67DC-E03B-471C-A731-F5CC2DA09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7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BE41-5693-4BCD-9F67-9E9B0D05AD95}" type="datetime1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67DC-E03B-471C-A731-F5CC2DA09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4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C62A-AD64-47E4-9EC9-4C7846DEF537}" type="datetime1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67DC-E03B-471C-A731-F5CC2DA09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6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B652-D5B0-4FB1-B15F-937B1B9E1388}" type="datetime1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67DC-E03B-471C-A731-F5CC2DA09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04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E310-4382-4902-963D-6E4C821CC6DE}" type="datetime1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67DC-E03B-471C-A731-F5CC2DA09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3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274D-B390-426F-8316-29B2C5FA11AE}" type="datetime1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67DC-E03B-471C-A731-F5CC2DA09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F5853-8D36-4205-A0A8-1DA051E20B28}" type="datetime1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67DC-E03B-471C-A731-F5CC2DA09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5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B4AF217-20D5-4F19-A346-108D5CAAA81C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2BD67DC-E03B-471C-A731-F5CC2DA09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6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foursquare.com/" TargetMode="External"/><Relationship Id="rId2" Type="http://schemas.openxmlformats.org/officeDocument/2006/relationships/hyperlink" Target="http://data.torontopolice.on.ca/pages/open-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29" name="Rectangle 28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389659-E9AB-4045-9A72-512E14224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8420" y="1370143"/>
            <a:ext cx="6391270" cy="415744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 b="1" dirty="0">
                <a:solidFill>
                  <a:schemeClr val="tx1"/>
                </a:solidFill>
              </a:rPr>
              <a:t>Identifying a suitable location to open a restaurant in Toronto</a:t>
            </a:r>
            <a:br>
              <a:rPr lang="en-US" sz="51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By  Cesar</a:t>
            </a:r>
            <a:endParaRPr lang="en-US" sz="51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5FF7-4400-4CCE-A709-DEABE457B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84904" y="292608"/>
            <a:ext cx="1104303" cy="767687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54122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73E5A-DB6D-465C-B726-3997EF52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B870A-F8F9-451C-BC4B-2AD7E5719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 used crime data in Toronto and foursquare venue data to identify a neighborhood that meets all the client’s requirements to open a restaurant. </a:t>
            </a:r>
          </a:p>
          <a:p>
            <a:r>
              <a:rPr lang="en-US" sz="2400" dirty="0"/>
              <a:t>The analysis made in this project can be easily modified to satisfy requirements of another client to open a different business.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41B67-DE28-4EA3-A5D2-7810AA9F4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67DC-E03B-471C-A731-F5CC2DA091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9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C691F-8F6E-4BA3-84E1-859868AA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Problem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5CCE1-4262-4DD9-BD2E-9A50CE90F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this project, I identify selected neighborhoods in Toronto where a person can open a restaurant. The selection of the neighborhoods depends on the requirements of the person/client. The client’s requirements are:</a:t>
            </a:r>
          </a:p>
          <a:p>
            <a:pPr lvl="0"/>
            <a:r>
              <a:rPr lang="en-US" dirty="0"/>
              <a:t>Location must be a safe place where breaking and entering crimes are low.</a:t>
            </a:r>
          </a:p>
          <a:p>
            <a:pPr lvl="0"/>
            <a:r>
              <a:rPr lang="en-US" dirty="0"/>
              <a:t>There should be a few or no restaurants in a 500-meter radius from location.</a:t>
            </a:r>
          </a:p>
          <a:p>
            <a:pPr lvl="0"/>
            <a:r>
              <a:rPr lang="en-US" dirty="0"/>
              <a:t>There should be commercial buildings/offices nearby where employees go to work.</a:t>
            </a:r>
          </a:p>
          <a:p>
            <a:pPr lvl="0"/>
            <a:r>
              <a:rPr lang="en-US" dirty="0"/>
              <a:t>Location must be near parks. Client likes parks and think people will gather there and eventually eat at his restaurant.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34482-4996-4857-8FDC-2E115FFB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67DC-E03B-471C-A731-F5CC2DA091E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722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F48D0-D01A-40EB-A373-AFD456BB0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6EAEA-4B3A-4F9D-9A05-75F1FD793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Reports found on Toronto Police Website </a:t>
            </a:r>
            <a:r>
              <a:rPr lang="en-US" u="sng" dirty="0">
                <a:hlinkClick r:id="rId2"/>
              </a:rPr>
              <a:t>http://data.torontopolice.on.ca/pages/open-data</a:t>
            </a:r>
            <a:endParaRPr lang="en-US" dirty="0"/>
          </a:p>
          <a:p>
            <a:r>
              <a:rPr lang="en-US" u="sng" dirty="0">
                <a:hlinkClick r:id="rId3"/>
              </a:rPr>
              <a:t> </a:t>
            </a:r>
            <a:r>
              <a:rPr lang="en-US" dirty="0"/>
              <a:t>Commercial Venues  data found on  </a:t>
            </a:r>
            <a:r>
              <a:rPr lang="en-US" u="sng" dirty="0">
                <a:hlinkClick r:id="rId3"/>
              </a:rPr>
              <a:t>https://developer.foursquare.com/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2BDF8-4ECB-494B-B12E-DBCACBD9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67DC-E03B-471C-A731-F5CC2DA091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62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A4DA-49BC-4AEB-8600-B224D4678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Exploring Data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FCE152-907A-4043-875A-DBEC6B272DD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3291" y="2803043"/>
            <a:ext cx="7156885" cy="35637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769F49-BF86-414B-B4DF-728CB15B32ED}"/>
              </a:ext>
            </a:extLst>
          </p:cNvPr>
          <p:cNvSpPr txBox="1"/>
          <p:nvPr/>
        </p:nvSpPr>
        <p:spPr>
          <a:xfrm>
            <a:off x="1702190" y="2433711"/>
            <a:ext cx="853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crimes of some neighborhoods in Toronto from 2014 to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DF566-A2D8-4925-8B5C-B0FDFE41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67DC-E03B-471C-A731-F5CC2DA091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26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4B556-028E-48EC-BB8A-F0918F45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Exploring Data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F7EB52-8C84-40B0-8833-BB7E4219974D}"/>
              </a:ext>
            </a:extLst>
          </p:cNvPr>
          <p:cNvSpPr txBox="1"/>
          <p:nvPr/>
        </p:nvSpPr>
        <p:spPr>
          <a:xfrm>
            <a:off x="1398269" y="5852160"/>
            <a:ext cx="9011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Table contains venues located within 500-meter radius of each neighborhood coordinates.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8D6808-88BF-4249-BFC2-14F991ECF53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98270" y="2345208"/>
            <a:ext cx="9011822" cy="353912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F06C4-83A4-49E4-8C43-4B972FBB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67DC-E03B-471C-A731-F5CC2DA091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0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7295-AA5B-45D8-BD40-E638872FC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Analyzing Data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BB64FD-EE80-4A90-95A4-8ADFE299EB2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0845" y="2474644"/>
            <a:ext cx="4403186" cy="2589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3E89B7-BC65-4327-9AEF-4BF648B01C0C}"/>
              </a:ext>
            </a:extLst>
          </p:cNvPr>
          <p:cNvSpPr txBox="1"/>
          <p:nvPr/>
        </p:nvSpPr>
        <p:spPr>
          <a:xfrm>
            <a:off x="548640" y="5486400"/>
            <a:ext cx="4403187" cy="661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Elbow method to determine k-means number of clusters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69BD02-984D-408D-8D15-2FCA1804E61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56738" y="2474644"/>
            <a:ext cx="5761085" cy="30117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620B3D-4140-45E1-9449-EDF91FFF5916}"/>
              </a:ext>
            </a:extLst>
          </p:cNvPr>
          <p:cNvSpPr txBox="1"/>
          <p:nvPr/>
        </p:nvSpPr>
        <p:spPr>
          <a:xfrm>
            <a:off x="6095999" y="5683348"/>
            <a:ext cx="511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contains the location of 3 clusters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F7FD9B-338F-498F-A43F-60BB86D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67DC-E03B-471C-A731-F5CC2DA091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7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C9220-8029-4E7A-8A43-89FFBC5C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Analyzing Data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48F6A8-54D4-4569-9EDE-D40DB8DE1A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36800" y="2460135"/>
            <a:ext cx="6128898" cy="35367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439A2E-88F6-493C-AB60-94F5A1690420}"/>
              </a:ext>
            </a:extLst>
          </p:cNvPr>
          <p:cNvSpPr txBox="1"/>
          <p:nvPr/>
        </p:nvSpPr>
        <p:spPr>
          <a:xfrm>
            <a:off x="3038585" y="6137549"/>
            <a:ext cx="611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Map contains the location of 3 clusters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86E5A-41AB-4EEF-8138-947F0DD56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67DC-E03B-471C-A731-F5CC2DA091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5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B4F0-F52D-4049-BCA2-B4157C6F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Analyzing Data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420AE6-E5A3-404C-8056-323117D159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6410" y="2470199"/>
            <a:ext cx="8252167" cy="31568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072617-2B27-4DBB-A7AE-4057BFFFD097}"/>
              </a:ext>
            </a:extLst>
          </p:cNvPr>
          <p:cNvSpPr txBox="1"/>
          <p:nvPr/>
        </p:nvSpPr>
        <p:spPr>
          <a:xfrm>
            <a:off x="675249" y="5884332"/>
            <a:ext cx="7047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Table contains information about cluster 0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5F1BA-C7E3-42E0-BE63-E7433C7A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67DC-E03B-471C-A731-F5CC2DA091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02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33B82-E42E-4748-8B3B-E562ADEA8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B1EB7F-5AE0-4F58-A8A0-CD90747CA4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3157" y="2329088"/>
            <a:ext cx="4463416" cy="31730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27E7B3-6079-43E8-AB7D-73C364EF3A9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68484" y="2395617"/>
            <a:ext cx="5502790" cy="32817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6899ED-AE0A-4C43-AECE-ABFF840308EB}"/>
              </a:ext>
            </a:extLst>
          </p:cNvPr>
          <p:cNvSpPr txBox="1"/>
          <p:nvPr/>
        </p:nvSpPr>
        <p:spPr>
          <a:xfrm>
            <a:off x="643157" y="5884332"/>
            <a:ext cx="4238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commercial businesses near target neighborhoods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08F00D-2FB7-439B-9AA5-51780BF8DC77}"/>
              </a:ext>
            </a:extLst>
          </p:cNvPr>
          <p:cNvSpPr txBox="1"/>
          <p:nvPr/>
        </p:nvSpPr>
        <p:spPr>
          <a:xfrm>
            <a:off x="5568484" y="5884331"/>
            <a:ext cx="5502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Location of neighborhood that meets all the client’s requirements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347C5E3-A4CF-4613-8BE1-AC5E4A19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67DC-E03B-471C-A731-F5CC2DA091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34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293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 Boardroom</vt:lpstr>
      <vt:lpstr>Identifying a suitable location to open a restaurant in Toronto By  Cesar</vt:lpstr>
      <vt:lpstr>Business Problem </vt:lpstr>
      <vt:lpstr>Data </vt:lpstr>
      <vt:lpstr>Exploring Data </vt:lpstr>
      <vt:lpstr>Exploring Data</vt:lpstr>
      <vt:lpstr>Analyzing Data </vt:lpstr>
      <vt:lpstr>Analyzing Data</vt:lpstr>
      <vt:lpstr>Analyzing Data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a suitable location to open a restaurant in Toronto By  Cesar</dc:title>
  <dc:creator>hp</dc:creator>
  <cp:lastModifiedBy>hp</cp:lastModifiedBy>
  <cp:revision>2</cp:revision>
  <dcterms:created xsi:type="dcterms:W3CDTF">2020-05-08T23:29:23Z</dcterms:created>
  <dcterms:modified xsi:type="dcterms:W3CDTF">2020-05-08T23:37:25Z</dcterms:modified>
</cp:coreProperties>
</file>