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83E7-6E47-47B9-8831-9C0A44F1A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Project:	</a:t>
            </a:r>
            <a:br>
              <a:rPr lang="en-US" dirty="0"/>
            </a:br>
            <a:r>
              <a:rPr lang="en-US" dirty="0"/>
              <a:t>Ad-blocker on home network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045B-BD1A-4BE2-A155-2012B18BA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Student name : Maeliosa Leamy</a:t>
            </a:r>
          </a:p>
          <a:p>
            <a:r>
              <a:rPr lang="en-US" dirty="0"/>
              <a:t>Student number : 20091455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7485A-09A7-43BF-B081-FC303B2C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Ad-blocker sits in between router and firewall to block ad’s or domains that are not allowed into this network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64D4F9-AED2-4142-ADF7-339628212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07499"/>
            <a:ext cx="6470907" cy="363988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26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DC860-2C40-45C2-A132-C1B448F4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Download Pi-hole software </a:t>
            </a:r>
            <a:endParaRPr lang="en-GB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DFF2-8804-4CFF-A694-6CDEE4AB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use my raspberry pi with pi-hole I had to configure my raspberry pi’s IP address from dynamic to static first .</a:t>
            </a:r>
          </a:p>
          <a:p>
            <a:endParaRPr lang="en-US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2268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3A5E6-756B-4A05-ADEB-91F38C0F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Link to domain using the IP address of Raspberry Pi</a:t>
            </a:r>
            <a:endParaRPr lang="en-GB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2D4A-EC84-4F82-8236-F2100411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Once its all downloaded and installed I navigated to my internet browser and type in the IP address of my Raspberry PI with a forward slash admin.</a:t>
            </a:r>
          </a:p>
          <a:p>
            <a:r>
              <a:rPr lang="en-US" sz="2000"/>
              <a:t>Type in the assigned password from pi-hole.</a:t>
            </a:r>
          </a:p>
          <a:p>
            <a:r>
              <a:rPr lang="en-US" sz="2000"/>
              <a:t>Go to group management and configure it what you want, obviously as many ads as  you possibly can and also I can customize websites to allowed and blocked.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193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F92FD8B-91EA-4576-9C3B-A31C1BEB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70" b="11882"/>
          <a:stretch/>
        </p:blipFill>
        <p:spPr>
          <a:xfrm>
            <a:off x="728871" y="940904"/>
            <a:ext cx="8004312" cy="50225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841DF-4FB3-467B-9C84-2852C2EFB441}"/>
              </a:ext>
            </a:extLst>
          </p:cNvPr>
          <p:cNvSpPr txBox="1"/>
          <p:nvPr/>
        </p:nvSpPr>
        <p:spPr>
          <a:xfrm>
            <a:off x="9016517" y="1934817"/>
            <a:ext cx="2287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displays the amount of queries, how many were blocked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965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F018-1700-4BC6-9958-C5EE951B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Add domains to the blacklist or to the whitelist so only certain websites are allowed to be viewed on this network </a:t>
            </a:r>
            <a:endParaRPr lang="en-GB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1002-1F38-4A16-BDC6-95F5F656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 created 2 bash scripts to block certain websites and then to unblock the again</a:t>
            </a:r>
          </a:p>
          <a:p>
            <a:r>
              <a:rPr lang="en-US" sz="2000" dirty="0"/>
              <a:t>I then created  a python program to turn on the blocked list and then again unblock them with the </a:t>
            </a:r>
            <a:r>
              <a:rPr lang="en-US" sz="2000" dirty="0" err="1"/>
              <a:t>gpio</a:t>
            </a:r>
            <a:r>
              <a:rPr lang="en-US" sz="2000" dirty="0"/>
              <a:t> button and LED.</a:t>
            </a:r>
          </a:p>
          <a:p>
            <a:r>
              <a:rPr lang="en-US" sz="2000" dirty="0"/>
              <a:t>When you press the button the LED comes on and the websites are blocked.</a:t>
            </a:r>
          </a:p>
          <a:p>
            <a:r>
              <a:rPr lang="en-US" sz="2000" dirty="0"/>
              <a:t>Then when you press again the domains are unblocked but I wanted to be able to control the blocked list from my phone.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9466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7762-06B3-4147-A2ED-4C176229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Control the blocking and unblocking of websites from my phone using </a:t>
            </a:r>
            <a:r>
              <a:rPr lang="en-US" sz="3200" dirty="0" err="1">
                <a:solidFill>
                  <a:srgbClr val="EBEBEB"/>
                </a:solidFill>
              </a:rPr>
              <a:t>blynk</a:t>
            </a:r>
            <a:r>
              <a:rPr lang="en-US" sz="3200" dirty="0">
                <a:solidFill>
                  <a:srgbClr val="EBEBEB"/>
                </a:solidFill>
              </a:rPr>
              <a:t>	</a:t>
            </a:r>
            <a:endParaRPr lang="en-GB" sz="32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58BB-D1DF-4D1D-99FF-62AFD496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 downloaded and set up Blynk, got my </a:t>
            </a:r>
            <a:r>
              <a:rPr lang="en-US" sz="2000" dirty="0" err="1"/>
              <a:t>Authorisation</a:t>
            </a:r>
            <a:r>
              <a:rPr lang="en-US" sz="2000" dirty="0"/>
              <a:t> code.</a:t>
            </a:r>
          </a:p>
          <a:p>
            <a:r>
              <a:rPr lang="en-US" sz="2000" dirty="0"/>
              <a:t>Added this to my python script on my Raspberry Pi.</a:t>
            </a:r>
          </a:p>
          <a:p>
            <a:r>
              <a:rPr lang="en-US" sz="2000" dirty="0"/>
              <a:t>In Blynk I created and on/off button to block certain websites, with the use of </a:t>
            </a:r>
            <a:r>
              <a:rPr lang="en-US" sz="2000" dirty="0" err="1"/>
              <a:t>Pihole</a:t>
            </a:r>
            <a:r>
              <a:rPr lang="en-US" sz="2000" dirty="0"/>
              <a:t> on my home Network.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6777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Network Project:  Ad-blocker on home network</vt:lpstr>
      <vt:lpstr>Ad-blocker sits in between router and firewall to block ad’s or domains that are not allowed into this network</vt:lpstr>
      <vt:lpstr>Download Pi-hole software </vt:lpstr>
      <vt:lpstr>Link to domain using the IP address of Raspberry Pi</vt:lpstr>
      <vt:lpstr>PowerPoint Presentation</vt:lpstr>
      <vt:lpstr>Add domains to the blacklist or to the whitelist so only certain websites are allowed to be viewed on this network </vt:lpstr>
      <vt:lpstr>Control the blocking and unblocking of websites from my phone using blynk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Project:  Ad-blocker on home network</dc:title>
  <dc:creator>maeliosa Leamy</dc:creator>
  <cp:lastModifiedBy>maeliosa Leamy</cp:lastModifiedBy>
  <cp:revision>2</cp:revision>
  <dcterms:created xsi:type="dcterms:W3CDTF">2021-01-06T23:11:37Z</dcterms:created>
  <dcterms:modified xsi:type="dcterms:W3CDTF">2021-01-07T22:26:52Z</dcterms:modified>
</cp:coreProperties>
</file>