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9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4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4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0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9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3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03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6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3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FA08-13C6-4DB5-982E-8744C52F82FB}" type="datetimeFigureOut">
              <a:rPr lang="en-AU" smtClean="0"/>
              <a:t>26.11.2013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8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85273" y="908721"/>
            <a:ext cx="7631144" cy="4880250"/>
            <a:chOff x="2459805" y="1396987"/>
            <a:chExt cx="5488921" cy="443474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2886525" y="1804927"/>
              <a:ext cx="0" cy="4023963"/>
            </a:xfrm>
            <a:prstGeom prst="line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886525" y="5831732"/>
              <a:ext cx="5062200" cy="0"/>
            </a:xfrm>
            <a:prstGeom prst="line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59805" y="2747424"/>
              <a:ext cx="426720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</a:t>
              </a:r>
              <a:r>
                <a:rPr lang="en-AU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AU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688057" y="3681165"/>
              <a:ext cx="832143" cy="1002081"/>
            </a:xfrm>
            <a:custGeom>
              <a:avLst/>
              <a:gdLst>
                <a:gd name="T0" fmla="*/ 2147483647 w 576"/>
                <a:gd name="T1" fmla="*/ 2147483647 h 704"/>
                <a:gd name="T2" fmla="*/ 2147483647 w 576"/>
                <a:gd name="T3" fmla="*/ 2147483647 h 704"/>
                <a:gd name="T4" fmla="*/ 2147483647 w 576"/>
                <a:gd name="T5" fmla="*/ 2147483647 h 704"/>
                <a:gd name="T6" fmla="*/ 0 w 576"/>
                <a:gd name="T7" fmla="*/ 2147483647 h 704"/>
                <a:gd name="T8" fmla="*/ 2147483647 w 576"/>
                <a:gd name="T9" fmla="*/ 2147483647 h 704"/>
                <a:gd name="T10" fmla="*/ 2147483647 w 576"/>
                <a:gd name="T11" fmla="*/ 2147483647 h 704"/>
                <a:gd name="T12" fmla="*/ 2147483647 w 576"/>
                <a:gd name="T13" fmla="*/ 2147483647 h 704"/>
                <a:gd name="T14" fmla="*/ 2147483647 w 576"/>
                <a:gd name="T15" fmla="*/ 2147483647 h 704"/>
                <a:gd name="T16" fmla="*/ 2147483647 w 576"/>
                <a:gd name="T17" fmla="*/ 2147483647 h 704"/>
                <a:gd name="T18" fmla="*/ 2147483647 w 576"/>
                <a:gd name="T19" fmla="*/ 2147483647 h 704"/>
                <a:gd name="T20" fmla="*/ 2147483647 w 576"/>
                <a:gd name="T21" fmla="*/ 2147483647 h 704"/>
                <a:gd name="T22" fmla="*/ 2147483647 w 576"/>
                <a:gd name="T23" fmla="*/ 2147483647 h 704"/>
                <a:gd name="T24" fmla="*/ 2147483647 w 576"/>
                <a:gd name="T25" fmla="*/ 2147483647 h 7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704"/>
                <a:gd name="T41" fmla="*/ 576 w 576"/>
                <a:gd name="T42" fmla="*/ 704 h 7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704">
                  <a:moveTo>
                    <a:pt x="336" y="216"/>
                  </a:moveTo>
                  <a:cubicBezTo>
                    <a:pt x="304" y="264"/>
                    <a:pt x="240" y="368"/>
                    <a:pt x="192" y="408"/>
                  </a:cubicBezTo>
                  <a:cubicBezTo>
                    <a:pt x="144" y="448"/>
                    <a:pt x="80" y="424"/>
                    <a:pt x="48" y="456"/>
                  </a:cubicBezTo>
                  <a:cubicBezTo>
                    <a:pt x="16" y="488"/>
                    <a:pt x="0" y="560"/>
                    <a:pt x="0" y="600"/>
                  </a:cubicBezTo>
                  <a:cubicBezTo>
                    <a:pt x="0" y="640"/>
                    <a:pt x="8" y="688"/>
                    <a:pt x="48" y="696"/>
                  </a:cubicBezTo>
                  <a:cubicBezTo>
                    <a:pt x="88" y="704"/>
                    <a:pt x="184" y="672"/>
                    <a:pt x="240" y="648"/>
                  </a:cubicBezTo>
                  <a:cubicBezTo>
                    <a:pt x="296" y="624"/>
                    <a:pt x="336" y="600"/>
                    <a:pt x="384" y="552"/>
                  </a:cubicBezTo>
                  <a:cubicBezTo>
                    <a:pt x="432" y="504"/>
                    <a:pt x="496" y="424"/>
                    <a:pt x="528" y="360"/>
                  </a:cubicBezTo>
                  <a:cubicBezTo>
                    <a:pt x="560" y="296"/>
                    <a:pt x="576" y="224"/>
                    <a:pt x="576" y="168"/>
                  </a:cubicBezTo>
                  <a:cubicBezTo>
                    <a:pt x="576" y="112"/>
                    <a:pt x="552" y="48"/>
                    <a:pt x="528" y="24"/>
                  </a:cubicBezTo>
                  <a:cubicBezTo>
                    <a:pt x="504" y="0"/>
                    <a:pt x="456" y="8"/>
                    <a:pt x="432" y="24"/>
                  </a:cubicBezTo>
                  <a:cubicBezTo>
                    <a:pt x="408" y="40"/>
                    <a:pt x="400" y="88"/>
                    <a:pt x="384" y="120"/>
                  </a:cubicBezTo>
                  <a:cubicBezTo>
                    <a:pt x="368" y="152"/>
                    <a:pt x="368" y="168"/>
                    <a:pt x="336" y="216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308102" y="2897977"/>
              <a:ext cx="1502480" cy="1978579"/>
            </a:xfrm>
            <a:custGeom>
              <a:avLst/>
              <a:gdLst>
                <a:gd name="T0" fmla="*/ 2147483647 w 1040"/>
                <a:gd name="T1" fmla="*/ 2147483647 h 1392"/>
                <a:gd name="T2" fmla="*/ 2147483647 w 1040"/>
                <a:gd name="T3" fmla="*/ 2147483647 h 1392"/>
                <a:gd name="T4" fmla="*/ 2147483647 w 1040"/>
                <a:gd name="T5" fmla="*/ 2147483647 h 1392"/>
                <a:gd name="T6" fmla="*/ 2147483647 w 1040"/>
                <a:gd name="T7" fmla="*/ 2147483647 h 1392"/>
                <a:gd name="T8" fmla="*/ 2147483647 w 1040"/>
                <a:gd name="T9" fmla="*/ 2147483647 h 1392"/>
                <a:gd name="T10" fmla="*/ 2147483647 w 1040"/>
                <a:gd name="T11" fmla="*/ 2147483647 h 1392"/>
                <a:gd name="T12" fmla="*/ 2147483647 w 1040"/>
                <a:gd name="T13" fmla="*/ 2147483647 h 1392"/>
                <a:gd name="T14" fmla="*/ 2147483647 w 1040"/>
                <a:gd name="T15" fmla="*/ 2147483647 h 1392"/>
                <a:gd name="T16" fmla="*/ 2147483647 w 1040"/>
                <a:gd name="T17" fmla="*/ 2147483647 h 1392"/>
                <a:gd name="T18" fmla="*/ 2147483647 w 1040"/>
                <a:gd name="T19" fmla="*/ 2147483647 h 1392"/>
                <a:gd name="T20" fmla="*/ 2147483647 w 1040"/>
                <a:gd name="T21" fmla="*/ 2147483647 h 1392"/>
                <a:gd name="T22" fmla="*/ 2147483647 w 1040"/>
                <a:gd name="T23" fmla="*/ 2147483647 h 1392"/>
                <a:gd name="T24" fmla="*/ 2147483647 w 1040"/>
                <a:gd name="T25" fmla="*/ 2147483647 h 1392"/>
                <a:gd name="T26" fmla="*/ 2147483647 w 1040"/>
                <a:gd name="T27" fmla="*/ 2147483647 h 1392"/>
                <a:gd name="T28" fmla="*/ 2147483647 w 1040"/>
                <a:gd name="T29" fmla="*/ 2147483647 h 1392"/>
                <a:gd name="T30" fmla="*/ 2147483647 w 1040"/>
                <a:gd name="T31" fmla="*/ 0 h 1392"/>
                <a:gd name="T32" fmla="*/ 2147483647 w 1040"/>
                <a:gd name="T33" fmla="*/ 2147483647 h 1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0"/>
                <a:gd name="T52" fmla="*/ 0 h 1392"/>
                <a:gd name="T53" fmla="*/ 1040 w 1040"/>
                <a:gd name="T54" fmla="*/ 1392 h 1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0" h="1392">
                  <a:moveTo>
                    <a:pt x="648" y="144"/>
                  </a:moveTo>
                  <a:cubicBezTo>
                    <a:pt x="640" y="208"/>
                    <a:pt x="664" y="312"/>
                    <a:pt x="648" y="384"/>
                  </a:cubicBezTo>
                  <a:cubicBezTo>
                    <a:pt x="632" y="456"/>
                    <a:pt x="600" y="504"/>
                    <a:pt x="552" y="576"/>
                  </a:cubicBezTo>
                  <a:cubicBezTo>
                    <a:pt x="504" y="648"/>
                    <a:pt x="424" y="760"/>
                    <a:pt x="360" y="816"/>
                  </a:cubicBezTo>
                  <a:cubicBezTo>
                    <a:pt x="296" y="872"/>
                    <a:pt x="224" y="872"/>
                    <a:pt x="168" y="912"/>
                  </a:cubicBezTo>
                  <a:cubicBezTo>
                    <a:pt x="112" y="952"/>
                    <a:pt x="48" y="1008"/>
                    <a:pt x="24" y="1056"/>
                  </a:cubicBezTo>
                  <a:cubicBezTo>
                    <a:pt x="0" y="1104"/>
                    <a:pt x="0" y="1152"/>
                    <a:pt x="24" y="1200"/>
                  </a:cubicBezTo>
                  <a:cubicBezTo>
                    <a:pt x="48" y="1248"/>
                    <a:pt x="120" y="1312"/>
                    <a:pt x="168" y="1344"/>
                  </a:cubicBezTo>
                  <a:cubicBezTo>
                    <a:pt x="216" y="1376"/>
                    <a:pt x="256" y="1392"/>
                    <a:pt x="312" y="1392"/>
                  </a:cubicBezTo>
                  <a:cubicBezTo>
                    <a:pt x="368" y="1392"/>
                    <a:pt x="432" y="1368"/>
                    <a:pt x="504" y="1344"/>
                  </a:cubicBezTo>
                  <a:cubicBezTo>
                    <a:pt x="576" y="1320"/>
                    <a:pt x="672" y="1304"/>
                    <a:pt x="744" y="1248"/>
                  </a:cubicBezTo>
                  <a:cubicBezTo>
                    <a:pt x="816" y="1192"/>
                    <a:pt x="888" y="1104"/>
                    <a:pt x="936" y="1008"/>
                  </a:cubicBezTo>
                  <a:cubicBezTo>
                    <a:pt x="984" y="912"/>
                    <a:pt x="1024" y="784"/>
                    <a:pt x="1032" y="672"/>
                  </a:cubicBezTo>
                  <a:cubicBezTo>
                    <a:pt x="1040" y="560"/>
                    <a:pt x="1008" y="432"/>
                    <a:pt x="984" y="336"/>
                  </a:cubicBezTo>
                  <a:cubicBezTo>
                    <a:pt x="960" y="240"/>
                    <a:pt x="936" y="152"/>
                    <a:pt x="888" y="96"/>
                  </a:cubicBezTo>
                  <a:cubicBezTo>
                    <a:pt x="840" y="40"/>
                    <a:pt x="736" y="0"/>
                    <a:pt x="696" y="0"/>
                  </a:cubicBezTo>
                  <a:cubicBezTo>
                    <a:pt x="656" y="0"/>
                    <a:pt x="656" y="80"/>
                    <a:pt x="648" y="144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811128" y="1806348"/>
              <a:ext cx="2265277" cy="3445456"/>
            </a:xfrm>
            <a:custGeom>
              <a:avLst/>
              <a:gdLst>
                <a:gd name="T0" fmla="*/ 2147483647 w 1568"/>
                <a:gd name="T1" fmla="*/ 2147483647 h 2424"/>
                <a:gd name="T2" fmla="*/ 2147483647 w 1568"/>
                <a:gd name="T3" fmla="*/ 2147483647 h 2424"/>
                <a:gd name="T4" fmla="*/ 2147483647 w 1568"/>
                <a:gd name="T5" fmla="*/ 2147483647 h 2424"/>
                <a:gd name="T6" fmla="*/ 2147483647 w 1568"/>
                <a:gd name="T7" fmla="*/ 2147483647 h 2424"/>
                <a:gd name="T8" fmla="*/ 2147483647 w 1568"/>
                <a:gd name="T9" fmla="*/ 2147483647 h 2424"/>
                <a:gd name="T10" fmla="*/ 2147483647 w 1568"/>
                <a:gd name="T11" fmla="*/ 2147483647 h 2424"/>
                <a:gd name="T12" fmla="*/ 2147483647 w 1568"/>
                <a:gd name="T13" fmla="*/ 2147483647 h 2424"/>
                <a:gd name="T14" fmla="*/ 2147483647 w 1568"/>
                <a:gd name="T15" fmla="*/ 2147483647 h 2424"/>
                <a:gd name="T16" fmla="*/ 2147483647 w 1568"/>
                <a:gd name="T17" fmla="*/ 2147483647 h 2424"/>
                <a:gd name="T18" fmla="*/ 2147483647 w 1568"/>
                <a:gd name="T19" fmla="*/ 2147483647 h 2424"/>
                <a:gd name="T20" fmla="*/ 2147483647 w 1568"/>
                <a:gd name="T21" fmla="*/ 2147483647 h 2424"/>
                <a:gd name="T22" fmla="*/ 2147483647 w 1568"/>
                <a:gd name="T23" fmla="*/ 2147483647 h 2424"/>
                <a:gd name="T24" fmla="*/ 2147483647 w 1568"/>
                <a:gd name="T25" fmla="*/ 2147483647 h 2424"/>
                <a:gd name="T26" fmla="*/ 2147483647 w 1568"/>
                <a:gd name="T27" fmla="*/ 2147483647 h 2424"/>
                <a:gd name="T28" fmla="*/ 2147483647 w 1568"/>
                <a:gd name="T29" fmla="*/ 2147483647 h 2424"/>
                <a:gd name="T30" fmla="*/ 2147483647 w 1568"/>
                <a:gd name="T31" fmla="*/ 2147483647 h 2424"/>
                <a:gd name="T32" fmla="*/ 2147483647 w 1568"/>
                <a:gd name="T33" fmla="*/ 2147483647 h 2424"/>
                <a:gd name="T34" fmla="*/ 2147483647 w 1568"/>
                <a:gd name="T35" fmla="*/ 2147483647 h 2424"/>
                <a:gd name="T36" fmla="*/ 2147483647 w 1568"/>
                <a:gd name="T37" fmla="*/ 2147483647 h 2424"/>
                <a:gd name="T38" fmla="*/ 2147483647 w 1568"/>
                <a:gd name="T39" fmla="*/ 0 h 2424"/>
                <a:gd name="T40" fmla="*/ 2147483647 w 1568"/>
                <a:gd name="T41" fmla="*/ 2147483647 h 2424"/>
                <a:gd name="T42" fmla="*/ 2147483647 w 1568"/>
                <a:gd name="T43" fmla="*/ 2147483647 h 2424"/>
                <a:gd name="T44" fmla="*/ 2147483647 w 1568"/>
                <a:gd name="T45" fmla="*/ 2147483647 h 24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68"/>
                <a:gd name="T70" fmla="*/ 0 h 2424"/>
                <a:gd name="T71" fmla="*/ 1568 w 1568"/>
                <a:gd name="T72" fmla="*/ 2424 h 24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68" h="2424">
                  <a:moveTo>
                    <a:pt x="656" y="384"/>
                  </a:moveTo>
                  <a:cubicBezTo>
                    <a:pt x="688" y="456"/>
                    <a:pt x="776" y="616"/>
                    <a:pt x="800" y="720"/>
                  </a:cubicBezTo>
                  <a:cubicBezTo>
                    <a:pt x="824" y="824"/>
                    <a:pt x="824" y="912"/>
                    <a:pt x="800" y="1008"/>
                  </a:cubicBezTo>
                  <a:cubicBezTo>
                    <a:pt x="776" y="1104"/>
                    <a:pt x="712" y="1208"/>
                    <a:pt x="656" y="1296"/>
                  </a:cubicBezTo>
                  <a:cubicBezTo>
                    <a:pt x="600" y="1384"/>
                    <a:pt x="536" y="1472"/>
                    <a:pt x="464" y="1536"/>
                  </a:cubicBezTo>
                  <a:cubicBezTo>
                    <a:pt x="392" y="1600"/>
                    <a:pt x="296" y="1616"/>
                    <a:pt x="224" y="1680"/>
                  </a:cubicBezTo>
                  <a:cubicBezTo>
                    <a:pt x="152" y="1744"/>
                    <a:pt x="64" y="1848"/>
                    <a:pt x="32" y="1920"/>
                  </a:cubicBezTo>
                  <a:cubicBezTo>
                    <a:pt x="0" y="1992"/>
                    <a:pt x="8" y="2048"/>
                    <a:pt x="32" y="2112"/>
                  </a:cubicBezTo>
                  <a:cubicBezTo>
                    <a:pt x="56" y="2176"/>
                    <a:pt x="96" y="2256"/>
                    <a:pt x="176" y="2304"/>
                  </a:cubicBezTo>
                  <a:cubicBezTo>
                    <a:pt x="256" y="2352"/>
                    <a:pt x="400" y="2384"/>
                    <a:pt x="512" y="2400"/>
                  </a:cubicBezTo>
                  <a:cubicBezTo>
                    <a:pt x="624" y="2416"/>
                    <a:pt x="736" y="2424"/>
                    <a:pt x="848" y="2400"/>
                  </a:cubicBezTo>
                  <a:cubicBezTo>
                    <a:pt x="960" y="2376"/>
                    <a:pt x="1088" y="2328"/>
                    <a:pt x="1184" y="2256"/>
                  </a:cubicBezTo>
                  <a:cubicBezTo>
                    <a:pt x="1280" y="2184"/>
                    <a:pt x="1368" y="2064"/>
                    <a:pt x="1424" y="1968"/>
                  </a:cubicBezTo>
                  <a:cubicBezTo>
                    <a:pt x="1480" y="1872"/>
                    <a:pt x="1496" y="1776"/>
                    <a:pt x="1520" y="1680"/>
                  </a:cubicBezTo>
                  <a:cubicBezTo>
                    <a:pt x="1544" y="1584"/>
                    <a:pt x="1568" y="1496"/>
                    <a:pt x="1568" y="1392"/>
                  </a:cubicBezTo>
                  <a:cubicBezTo>
                    <a:pt x="1568" y="1288"/>
                    <a:pt x="1552" y="1184"/>
                    <a:pt x="1520" y="1056"/>
                  </a:cubicBezTo>
                  <a:cubicBezTo>
                    <a:pt x="1488" y="928"/>
                    <a:pt x="1424" y="744"/>
                    <a:pt x="1376" y="624"/>
                  </a:cubicBezTo>
                  <a:cubicBezTo>
                    <a:pt x="1328" y="504"/>
                    <a:pt x="1304" y="424"/>
                    <a:pt x="1232" y="336"/>
                  </a:cubicBezTo>
                  <a:cubicBezTo>
                    <a:pt x="1160" y="248"/>
                    <a:pt x="1032" y="152"/>
                    <a:pt x="944" y="96"/>
                  </a:cubicBezTo>
                  <a:cubicBezTo>
                    <a:pt x="856" y="40"/>
                    <a:pt x="760" y="0"/>
                    <a:pt x="704" y="0"/>
                  </a:cubicBezTo>
                  <a:cubicBezTo>
                    <a:pt x="648" y="0"/>
                    <a:pt x="624" y="48"/>
                    <a:pt x="608" y="96"/>
                  </a:cubicBezTo>
                  <a:cubicBezTo>
                    <a:pt x="592" y="144"/>
                    <a:pt x="592" y="232"/>
                    <a:pt x="608" y="288"/>
                  </a:cubicBezTo>
                  <a:cubicBezTo>
                    <a:pt x="624" y="344"/>
                    <a:pt x="624" y="312"/>
                    <a:pt x="656" y="384"/>
                  </a:cubicBezTo>
                  <a:close/>
                </a:path>
              </a:pathLst>
            </a:custGeom>
            <a:noFill/>
            <a:ln w="22225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187021" y="1396987"/>
              <a:ext cx="3455703" cy="4434745"/>
            </a:xfrm>
            <a:custGeom>
              <a:avLst/>
              <a:gdLst>
                <a:gd name="T0" fmla="*/ 2147483647 w 2392"/>
                <a:gd name="T1" fmla="*/ 2147483647 h 3120"/>
                <a:gd name="T2" fmla="*/ 2147483647 w 2392"/>
                <a:gd name="T3" fmla="*/ 2147483647 h 3120"/>
                <a:gd name="T4" fmla="*/ 2147483647 w 2392"/>
                <a:gd name="T5" fmla="*/ 2147483647 h 3120"/>
                <a:gd name="T6" fmla="*/ 2147483647 w 2392"/>
                <a:gd name="T7" fmla="*/ 2147483647 h 3120"/>
                <a:gd name="T8" fmla="*/ 2147483647 w 2392"/>
                <a:gd name="T9" fmla="*/ 2147483647 h 3120"/>
                <a:gd name="T10" fmla="*/ 2147483647 w 2392"/>
                <a:gd name="T11" fmla="*/ 2147483647 h 3120"/>
                <a:gd name="T12" fmla="*/ 2147483647 w 2392"/>
                <a:gd name="T13" fmla="*/ 2147483647 h 3120"/>
                <a:gd name="T14" fmla="*/ 2147483647 w 2392"/>
                <a:gd name="T15" fmla="*/ 2147483647 h 3120"/>
                <a:gd name="T16" fmla="*/ 2147483647 w 2392"/>
                <a:gd name="T17" fmla="*/ 2147483647 h 3120"/>
                <a:gd name="T18" fmla="*/ 2147483647 w 2392"/>
                <a:gd name="T19" fmla="*/ 2147483647 h 3120"/>
                <a:gd name="T20" fmla="*/ 2147483647 w 2392"/>
                <a:gd name="T21" fmla="*/ 2147483647 h 3120"/>
                <a:gd name="T22" fmla="*/ 2147483647 w 2392"/>
                <a:gd name="T23" fmla="*/ 2147483647 h 3120"/>
                <a:gd name="T24" fmla="*/ 2147483647 w 2392"/>
                <a:gd name="T25" fmla="*/ 2147483647 h 3120"/>
                <a:gd name="T26" fmla="*/ 2147483647 w 2392"/>
                <a:gd name="T27" fmla="*/ 2147483647 h 3120"/>
                <a:gd name="T28" fmla="*/ 2147483647 w 2392"/>
                <a:gd name="T29" fmla="*/ 2147483647 h 3120"/>
                <a:gd name="T30" fmla="*/ 2147483647 w 2392"/>
                <a:gd name="T31" fmla="*/ 2147483647 h 3120"/>
                <a:gd name="T32" fmla="*/ 2147483647 w 2392"/>
                <a:gd name="T33" fmla="*/ 2147483647 h 3120"/>
                <a:gd name="T34" fmla="*/ 2147483647 w 2392"/>
                <a:gd name="T35" fmla="*/ 2147483647 h 3120"/>
                <a:gd name="T36" fmla="*/ 2147483647 w 2392"/>
                <a:gd name="T37" fmla="*/ 0 h 3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92"/>
                <a:gd name="T58" fmla="*/ 0 h 3120"/>
                <a:gd name="T59" fmla="*/ 2392 w 2392"/>
                <a:gd name="T60" fmla="*/ 3120 h 31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92" h="3120">
                  <a:moveTo>
                    <a:pt x="560" y="384"/>
                  </a:moveTo>
                  <a:cubicBezTo>
                    <a:pt x="676" y="512"/>
                    <a:pt x="792" y="640"/>
                    <a:pt x="848" y="768"/>
                  </a:cubicBezTo>
                  <a:cubicBezTo>
                    <a:pt x="904" y="896"/>
                    <a:pt x="936" y="1024"/>
                    <a:pt x="896" y="1152"/>
                  </a:cubicBezTo>
                  <a:cubicBezTo>
                    <a:pt x="856" y="1280"/>
                    <a:pt x="720" y="1408"/>
                    <a:pt x="608" y="1536"/>
                  </a:cubicBezTo>
                  <a:cubicBezTo>
                    <a:pt x="496" y="1664"/>
                    <a:pt x="320" y="1800"/>
                    <a:pt x="224" y="1920"/>
                  </a:cubicBezTo>
                  <a:cubicBezTo>
                    <a:pt x="128" y="2040"/>
                    <a:pt x="64" y="2144"/>
                    <a:pt x="32" y="2256"/>
                  </a:cubicBezTo>
                  <a:cubicBezTo>
                    <a:pt x="0" y="2368"/>
                    <a:pt x="0" y="2488"/>
                    <a:pt x="32" y="2592"/>
                  </a:cubicBezTo>
                  <a:cubicBezTo>
                    <a:pt x="64" y="2696"/>
                    <a:pt x="128" y="2800"/>
                    <a:pt x="224" y="2880"/>
                  </a:cubicBezTo>
                  <a:cubicBezTo>
                    <a:pt x="320" y="2960"/>
                    <a:pt x="472" y="3032"/>
                    <a:pt x="608" y="3072"/>
                  </a:cubicBezTo>
                  <a:cubicBezTo>
                    <a:pt x="744" y="3112"/>
                    <a:pt x="880" y="3120"/>
                    <a:pt x="1040" y="3120"/>
                  </a:cubicBezTo>
                  <a:cubicBezTo>
                    <a:pt x="1200" y="3120"/>
                    <a:pt x="1424" y="3112"/>
                    <a:pt x="1568" y="3072"/>
                  </a:cubicBezTo>
                  <a:cubicBezTo>
                    <a:pt x="1712" y="3032"/>
                    <a:pt x="1800" y="2968"/>
                    <a:pt x="1904" y="2880"/>
                  </a:cubicBezTo>
                  <a:cubicBezTo>
                    <a:pt x="2008" y="2792"/>
                    <a:pt x="2120" y="2664"/>
                    <a:pt x="2192" y="2544"/>
                  </a:cubicBezTo>
                  <a:cubicBezTo>
                    <a:pt x="2264" y="2424"/>
                    <a:pt x="2304" y="2304"/>
                    <a:pt x="2336" y="2160"/>
                  </a:cubicBezTo>
                  <a:cubicBezTo>
                    <a:pt x="2368" y="2016"/>
                    <a:pt x="2392" y="1856"/>
                    <a:pt x="2384" y="1680"/>
                  </a:cubicBezTo>
                  <a:cubicBezTo>
                    <a:pt x="2376" y="1504"/>
                    <a:pt x="2336" y="1296"/>
                    <a:pt x="2288" y="1104"/>
                  </a:cubicBezTo>
                  <a:cubicBezTo>
                    <a:pt x="2240" y="912"/>
                    <a:pt x="2176" y="688"/>
                    <a:pt x="2096" y="528"/>
                  </a:cubicBezTo>
                  <a:cubicBezTo>
                    <a:pt x="2016" y="368"/>
                    <a:pt x="1896" y="232"/>
                    <a:pt x="1808" y="144"/>
                  </a:cubicBezTo>
                  <a:cubicBezTo>
                    <a:pt x="1720" y="56"/>
                    <a:pt x="1644" y="28"/>
                    <a:pt x="1568" y="0"/>
                  </a:cubicBezTo>
                </a:path>
              </a:pathLst>
            </a:custGeom>
            <a:noFill/>
            <a:ln w="22225">
              <a:solidFill>
                <a:schemeClr val="bg1">
                  <a:lumMod val="50000"/>
                </a:schemeClr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6631165" y="2283936"/>
              <a:ext cx="693452" cy="409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032353" y="2693298"/>
              <a:ext cx="598813" cy="7039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5105571" y="3397202"/>
              <a:ext cx="926782" cy="5924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105572" y="3989607"/>
              <a:ext cx="0" cy="477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105572" y="4057833"/>
              <a:ext cx="208036" cy="409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7324619" y="2420389"/>
              <a:ext cx="0" cy="1023403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839203" y="3397202"/>
              <a:ext cx="1109523" cy="4638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 type="none" w="med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Marquardt</a:t>
              </a:r>
            </a:p>
            <a:p>
              <a:pPr algn="ctr"/>
              <a:r>
                <a:rPr lang="en-AU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lambda </a:t>
              </a:r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high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6631166" y="4922376"/>
              <a:ext cx="1025138" cy="4638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 type="none" w="med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Marquardt</a:t>
              </a:r>
            </a:p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lambda</a:t>
              </a:r>
              <a:r>
                <a:rPr lang="en-AU" sz="900" dirty="0">
                  <a:solidFill>
                    <a:srgbClr val="3333CC"/>
                  </a:solidFill>
                  <a:latin typeface="Times New Roman" pitchFamily="18" charset="0"/>
                </a:rPr>
                <a:t> </a:t>
              </a:r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low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5244262" y="4330741"/>
              <a:ext cx="1386904" cy="818722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2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1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2801981" y="1344390"/>
            <a:ext cx="2096151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AU" dirty="0"/>
              <a:t>Current parameter value</a:t>
            </a:r>
          </a:p>
        </p:txBody>
      </p:sp>
      <p:sp>
        <p:nvSpPr>
          <p:cNvPr id="80904" name="Line 10"/>
          <p:cNvSpPr>
            <a:spLocks noChangeShapeType="1"/>
          </p:cNvSpPr>
          <p:nvPr/>
        </p:nvSpPr>
        <p:spPr bwMode="auto">
          <a:xfrm>
            <a:off x="5075663" y="2961239"/>
            <a:ext cx="0" cy="1740713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4754988" y="2684240"/>
            <a:ext cx="2495298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AU" dirty="0"/>
              <a:t>Incremented parameter value</a:t>
            </a:r>
          </a:p>
        </p:txBody>
      </p:sp>
      <p:sp>
        <p:nvSpPr>
          <p:cNvPr id="80907" name="Text Box 15"/>
          <p:cNvSpPr txBox="1">
            <a:spLocks noChangeArrowheads="1"/>
          </p:cNvSpPr>
          <p:nvPr/>
        </p:nvSpPr>
        <p:spPr bwMode="auto">
          <a:xfrm>
            <a:off x="1824801" y="5150992"/>
            <a:ext cx="2543389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AU" dirty="0"/>
              <a:t>Decremented parameter value</a:t>
            </a:r>
          </a:p>
        </p:txBody>
      </p:sp>
      <p:sp>
        <p:nvSpPr>
          <p:cNvPr id="80908" name="Freeform 16"/>
          <p:cNvSpPr>
            <a:spLocks/>
          </p:cNvSpPr>
          <p:nvPr/>
        </p:nvSpPr>
        <p:spPr bwMode="auto">
          <a:xfrm>
            <a:off x="1753909" y="1196752"/>
            <a:ext cx="6172200" cy="3886200"/>
          </a:xfrm>
          <a:custGeom>
            <a:avLst/>
            <a:gdLst>
              <a:gd name="T0" fmla="*/ 0 w 3888"/>
              <a:gd name="T1" fmla="*/ 0 h 2448"/>
              <a:gd name="T2" fmla="*/ 2147483647 w 3888"/>
              <a:gd name="T3" fmla="*/ 2147483647 h 2448"/>
              <a:gd name="T4" fmla="*/ 2147483647 w 3888"/>
              <a:gd name="T5" fmla="*/ 2147483647 h 2448"/>
              <a:gd name="T6" fmla="*/ 2147483647 w 3888"/>
              <a:gd name="T7" fmla="*/ 2147483647 h 2448"/>
              <a:gd name="T8" fmla="*/ 2147483647 w 3888"/>
              <a:gd name="T9" fmla="*/ 2147483647 h 2448"/>
              <a:gd name="T10" fmla="*/ 2147483647 w 3888"/>
              <a:gd name="T11" fmla="*/ 2147483647 h 2448"/>
              <a:gd name="T12" fmla="*/ 2147483647 w 3888"/>
              <a:gd name="T13" fmla="*/ 2147483647 h 2448"/>
              <a:gd name="T14" fmla="*/ 2147483647 w 3888"/>
              <a:gd name="T15" fmla="*/ 2147483647 h 2448"/>
              <a:gd name="T16" fmla="*/ 2147483647 w 3888"/>
              <a:gd name="T17" fmla="*/ 2147483647 h 2448"/>
              <a:gd name="T18" fmla="*/ 2147483647 w 3888"/>
              <a:gd name="T19" fmla="*/ 2147483647 h 2448"/>
              <a:gd name="T20" fmla="*/ 2147483647 w 3888"/>
              <a:gd name="T21" fmla="*/ 2147483647 h 2448"/>
              <a:gd name="T22" fmla="*/ 2147483647 w 3888"/>
              <a:gd name="T23" fmla="*/ 2147483647 h 2448"/>
              <a:gd name="T24" fmla="*/ 2147483647 w 3888"/>
              <a:gd name="T25" fmla="*/ 2147483647 h 2448"/>
              <a:gd name="T26" fmla="*/ 2147483647 w 3888"/>
              <a:gd name="T27" fmla="*/ 2147483647 h 2448"/>
              <a:gd name="T28" fmla="*/ 2147483647 w 3888"/>
              <a:gd name="T29" fmla="*/ 2147483647 h 24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88"/>
              <a:gd name="T46" fmla="*/ 0 h 2448"/>
              <a:gd name="T47" fmla="*/ 3888 w 3888"/>
              <a:gd name="T48" fmla="*/ 2448 h 24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888" h="2448">
                <a:moveTo>
                  <a:pt x="0" y="0"/>
                </a:moveTo>
                <a:lnTo>
                  <a:pt x="144" y="96"/>
                </a:lnTo>
                <a:lnTo>
                  <a:pt x="192" y="336"/>
                </a:lnTo>
                <a:lnTo>
                  <a:pt x="192" y="864"/>
                </a:lnTo>
                <a:lnTo>
                  <a:pt x="528" y="1200"/>
                </a:lnTo>
                <a:lnTo>
                  <a:pt x="624" y="1680"/>
                </a:lnTo>
                <a:lnTo>
                  <a:pt x="1104" y="1824"/>
                </a:lnTo>
                <a:lnTo>
                  <a:pt x="1248" y="2112"/>
                </a:lnTo>
                <a:lnTo>
                  <a:pt x="1680" y="2064"/>
                </a:lnTo>
                <a:lnTo>
                  <a:pt x="2016" y="2304"/>
                </a:lnTo>
                <a:lnTo>
                  <a:pt x="2592" y="2256"/>
                </a:lnTo>
                <a:lnTo>
                  <a:pt x="2976" y="2448"/>
                </a:lnTo>
                <a:lnTo>
                  <a:pt x="3360" y="2352"/>
                </a:lnTo>
                <a:lnTo>
                  <a:pt x="3744" y="2304"/>
                </a:lnTo>
                <a:lnTo>
                  <a:pt x="3888" y="2400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912" name="Line 21"/>
          <p:cNvSpPr>
            <a:spLocks noChangeShapeType="1"/>
          </p:cNvSpPr>
          <p:nvPr/>
        </p:nvSpPr>
        <p:spPr bwMode="auto">
          <a:xfrm>
            <a:off x="3097256" y="1621389"/>
            <a:ext cx="0" cy="2197913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0913" name="Line 22"/>
          <p:cNvSpPr>
            <a:spLocks noChangeShapeType="1"/>
          </p:cNvSpPr>
          <p:nvPr/>
        </p:nvSpPr>
        <p:spPr bwMode="auto">
          <a:xfrm flipV="1">
            <a:off x="2053063" y="2644552"/>
            <a:ext cx="0" cy="2514600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2986513" y="386375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4967713" y="47210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80906" name="Oval 13"/>
          <p:cNvSpPr>
            <a:spLocks noChangeArrowheads="1"/>
          </p:cNvSpPr>
          <p:nvPr/>
        </p:nvSpPr>
        <p:spPr bwMode="auto">
          <a:xfrm>
            <a:off x="1938763" y="233975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observation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5724128" y="3901258"/>
            <a:ext cx="2664296" cy="46384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r"/>
            <a:r>
              <a:rPr lang="en-A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</a:t>
            </a:r>
            <a:r>
              <a:rPr lang="en-A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rred</a:t>
            </a:r>
            <a:r>
              <a:rPr lang="en-A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value</a:t>
            </a:r>
            <a:endParaRPr lang="en-A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V="1">
            <a:off x="1430934" y="3716555"/>
            <a:ext cx="6885482" cy="477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32898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591136" y="3627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4494182" y="19168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760620" y="465313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3041830" y="28491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5202070" y="30028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6660232" y="362654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592215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4584192" y="2161220"/>
            <a:ext cx="0" cy="15558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131840" y="3068960"/>
            <a:ext cx="0" cy="64807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2423582" y="3442850"/>
            <a:ext cx="0" cy="27418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6012160" y="3428818"/>
            <a:ext cx="0" cy="28812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3850630" y="3736082"/>
            <a:ext cx="0" cy="84504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292080" y="3212976"/>
            <a:ext cx="0" cy="50405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1331640" y="4171484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1430934" y="3717032"/>
            <a:ext cx="6381426" cy="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591136" y="408342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4584192" y="2867064"/>
            <a:ext cx="0" cy="849968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131840" y="2867064"/>
            <a:ext cx="0" cy="849968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2423582" y="3442850"/>
            <a:ext cx="0" cy="274182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1673506" y="3717031"/>
            <a:ext cx="0" cy="329034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292080" y="3212976"/>
            <a:ext cx="0" cy="504056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2047772" y="329450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2760622" y="2726922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3479412" y="243271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4212974" y="2762926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4932040" y="3085617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32898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4494182" y="26729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760620" y="234888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3048454" y="26369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5202070" y="299476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640942" y="3545654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6361022" y="383895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5922150" y="345543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V="1">
            <a:off x="2044878" y="3302986"/>
            <a:ext cx="0" cy="86849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V="1">
            <a:off x="2773675" y="2733093"/>
            <a:ext cx="0" cy="56989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V="1">
            <a:off x="3503058" y="2424869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V="1">
            <a:off x="4221848" y="2438890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4968211" y="2766011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V="1">
            <a:off x="5659758" y="3112869"/>
            <a:ext cx="0" cy="43257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V="1">
            <a:off x="6385854" y="3541215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42230" y="375303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2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 rot="16200000">
            <a:off x="3089632" y="1827724"/>
            <a:ext cx="1296144" cy="2440056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 rot="16200000">
            <a:off x="3249121" y="2482251"/>
            <a:ext cx="555490" cy="1130997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H="1" flipV="1">
            <a:off x="4152438" y="3172718"/>
            <a:ext cx="431337" cy="304564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563992" y="1359206"/>
            <a:ext cx="3149372" cy="3791579"/>
          </a:xfrm>
          <a:custGeom>
            <a:avLst/>
            <a:gdLst>
              <a:gd name="T0" fmla="*/ 2147483647 w 1568"/>
              <a:gd name="T1" fmla="*/ 2147483647 h 2424"/>
              <a:gd name="T2" fmla="*/ 2147483647 w 1568"/>
              <a:gd name="T3" fmla="*/ 2147483647 h 2424"/>
              <a:gd name="T4" fmla="*/ 2147483647 w 1568"/>
              <a:gd name="T5" fmla="*/ 2147483647 h 2424"/>
              <a:gd name="T6" fmla="*/ 2147483647 w 1568"/>
              <a:gd name="T7" fmla="*/ 2147483647 h 2424"/>
              <a:gd name="T8" fmla="*/ 2147483647 w 1568"/>
              <a:gd name="T9" fmla="*/ 2147483647 h 2424"/>
              <a:gd name="T10" fmla="*/ 2147483647 w 1568"/>
              <a:gd name="T11" fmla="*/ 2147483647 h 2424"/>
              <a:gd name="T12" fmla="*/ 2147483647 w 1568"/>
              <a:gd name="T13" fmla="*/ 2147483647 h 2424"/>
              <a:gd name="T14" fmla="*/ 2147483647 w 1568"/>
              <a:gd name="T15" fmla="*/ 2147483647 h 2424"/>
              <a:gd name="T16" fmla="*/ 2147483647 w 1568"/>
              <a:gd name="T17" fmla="*/ 2147483647 h 2424"/>
              <a:gd name="T18" fmla="*/ 2147483647 w 1568"/>
              <a:gd name="T19" fmla="*/ 2147483647 h 2424"/>
              <a:gd name="T20" fmla="*/ 2147483647 w 1568"/>
              <a:gd name="T21" fmla="*/ 2147483647 h 2424"/>
              <a:gd name="T22" fmla="*/ 2147483647 w 1568"/>
              <a:gd name="T23" fmla="*/ 2147483647 h 2424"/>
              <a:gd name="T24" fmla="*/ 2147483647 w 1568"/>
              <a:gd name="T25" fmla="*/ 2147483647 h 2424"/>
              <a:gd name="T26" fmla="*/ 2147483647 w 1568"/>
              <a:gd name="T27" fmla="*/ 2147483647 h 2424"/>
              <a:gd name="T28" fmla="*/ 2147483647 w 1568"/>
              <a:gd name="T29" fmla="*/ 2147483647 h 2424"/>
              <a:gd name="T30" fmla="*/ 2147483647 w 1568"/>
              <a:gd name="T31" fmla="*/ 2147483647 h 2424"/>
              <a:gd name="T32" fmla="*/ 2147483647 w 1568"/>
              <a:gd name="T33" fmla="*/ 2147483647 h 2424"/>
              <a:gd name="T34" fmla="*/ 2147483647 w 1568"/>
              <a:gd name="T35" fmla="*/ 2147483647 h 2424"/>
              <a:gd name="T36" fmla="*/ 2147483647 w 1568"/>
              <a:gd name="T37" fmla="*/ 2147483647 h 2424"/>
              <a:gd name="T38" fmla="*/ 2147483647 w 1568"/>
              <a:gd name="T39" fmla="*/ 0 h 2424"/>
              <a:gd name="T40" fmla="*/ 2147483647 w 1568"/>
              <a:gd name="T41" fmla="*/ 2147483647 h 2424"/>
              <a:gd name="T42" fmla="*/ 2147483647 w 1568"/>
              <a:gd name="T43" fmla="*/ 2147483647 h 2424"/>
              <a:gd name="T44" fmla="*/ 2147483647 w 1568"/>
              <a:gd name="T45" fmla="*/ 2147483647 h 242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568"/>
              <a:gd name="T70" fmla="*/ 0 h 2424"/>
              <a:gd name="T71" fmla="*/ 1568 w 1568"/>
              <a:gd name="T72" fmla="*/ 2424 h 242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568" h="2424">
                <a:moveTo>
                  <a:pt x="656" y="384"/>
                </a:moveTo>
                <a:cubicBezTo>
                  <a:pt x="688" y="456"/>
                  <a:pt x="776" y="616"/>
                  <a:pt x="800" y="720"/>
                </a:cubicBezTo>
                <a:cubicBezTo>
                  <a:pt x="824" y="824"/>
                  <a:pt x="824" y="912"/>
                  <a:pt x="800" y="1008"/>
                </a:cubicBezTo>
                <a:cubicBezTo>
                  <a:pt x="776" y="1104"/>
                  <a:pt x="712" y="1208"/>
                  <a:pt x="656" y="1296"/>
                </a:cubicBezTo>
                <a:cubicBezTo>
                  <a:pt x="600" y="1384"/>
                  <a:pt x="536" y="1472"/>
                  <a:pt x="464" y="1536"/>
                </a:cubicBezTo>
                <a:cubicBezTo>
                  <a:pt x="392" y="1600"/>
                  <a:pt x="296" y="1616"/>
                  <a:pt x="224" y="1680"/>
                </a:cubicBezTo>
                <a:cubicBezTo>
                  <a:pt x="152" y="1744"/>
                  <a:pt x="64" y="1848"/>
                  <a:pt x="32" y="1920"/>
                </a:cubicBezTo>
                <a:cubicBezTo>
                  <a:pt x="0" y="1992"/>
                  <a:pt x="8" y="2048"/>
                  <a:pt x="32" y="2112"/>
                </a:cubicBezTo>
                <a:cubicBezTo>
                  <a:pt x="56" y="2176"/>
                  <a:pt x="96" y="2256"/>
                  <a:pt x="176" y="2304"/>
                </a:cubicBezTo>
                <a:cubicBezTo>
                  <a:pt x="256" y="2352"/>
                  <a:pt x="400" y="2384"/>
                  <a:pt x="512" y="2400"/>
                </a:cubicBezTo>
                <a:cubicBezTo>
                  <a:pt x="624" y="2416"/>
                  <a:pt x="736" y="2424"/>
                  <a:pt x="848" y="2400"/>
                </a:cubicBezTo>
                <a:cubicBezTo>
                  <a:pt x="960" y="2376"/>
                  <a:pt x="1088" y="2328"/>
                  <a:pt x="1184" y="2256"/>
                </a:cubicBezTo>
                <a:cubicBezTo>
                  <a:pt x="1280" y="2184"/>
                  <a:pt x="1368" y="2064"/>
                  <a:pt x="1424" y="1968"/>
                </a:cubicBezTo>
                <a:cubicBezTo>
                  <a:pt x="1480" y="1872"/>
                  <a:pt x="1496" y="1776"/>
                  <a:pt x="1520" y="1680"/>
                </a:cubicBezTo>
                <a:cubicBezTo>
                  <a:pt x="1544" y="1584"/>
                  <a:pt x="1568" y="1496"/>
                  <a:pt x="1568" y="1392"/>
                </a:cubicBezTo>
                <a:cubicBezTo>
                  <a:pt x="1568" y="1288"/>
                  <a:pt x="1552" y="1184"/>
                  <a:pt x="1520" y="1056"/>
                </a:cubicBezTo>
                <a:cubicBezTo>
                  <a:pt x="1488" y="928"/>
                  <a:pt x="1424" y="744"/>
                  <a:pt x="1376" y="624"/>
                </a:cubicBezTo>
                <a:cubicBezTo>
                  <a:pt x="1328" y="504"/>
                  <a:pt x="1304" y="424"/>
                  <a:pt x="1232" y="336"/>
                </a:cubicBezTo>
                <a:cubicBezTo>
                  <a:pt x="1160" y="248"/>
                  <a:pt x="1032" y="152"/>
                  <a:pt x="944" y="96"/>
                </a:cubicBezTo>
                <a:cubicBezTo>
                  <a:pt x="856" y="40"/>
                  <a:pt x="760" y="0"/>
                  <a:pt x="704" y="0"/>
                </a:cubicBezTo>
                <a:cubicBezTo>
                  <a:pt x="648" y="0"/>
                  <a:pt x="624" y="48"/>
                  <a:pt x="608" y="96"/>
                </a:cubicBezTo>
                <a:cubicBezTo>
                  <a:pt x="592" y="144"/>
                  <a:pt x="592" y="232"/>
                  <a:pt x="608" y="288"/>
                </a:cubicBezTo>
                <a:cubicBezTo>
                  <a:pt x="624" y="344"/>
                  <a:pt x="624" y="312"/>
                  <a:pt x="656" y="384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prstDash val="solid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007793" y="303837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 rot="16200000">
            <a:off x="2519773" y="1376771"/>
            <a:ext cx="2736304" cy="3960439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 flipV="1">
            <a:off x="4601898" y="3490100"/>
            <a:ext cx="258133" cy="370948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674664" y="1412776"/>
            <a:ext cx="1542549" cy="833178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Contours of regularization objective Function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691680" y="4833550"/>
            <a:ext cx="1542549" cy="83317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Allowed limit of measurement objective function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4860031" y="3861048"/>
            <a:ext cx="162819" cy="601464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1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</dc:creator>
  <cp:lastModifiedBy>are</cp:lastModifiedBy>
  <cp:revision>13</cp:revision>
  <dcterms:created xsi:type="dcterms:W3CDTF">2013-11-25T09:25:38Z</dcterms:created>
  <dcterms:modified xsi:type="dcterms:W3CDTF">2013-11-26T12:04:43Z</dcterms:modified>
</cp:coreProperties>
</file>