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46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57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81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63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75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1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36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4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13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5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65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0DE8-D36D-4467-B6A6-D85CB971CFC8}" type="datetimeFigureOut">
              <a:rPr lang="en-AU" smtClean="0"/>
              <a:t>6/02/2014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D3781-B524-406D-9AD9-F176F079AC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2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1475656" y="350997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403648" y="3501008"/>
            <a:ext cx="5256584" cy="432048"/>
            <a:chOff x="1403648" y="3501008"/>
            <a:chExt cx="5256584" cy="432048"/>
          </a:xfrm>
        </p:grpSpPr>
        <p:cxnSp>
          <p:nvCxnSpPr>
            <p:cNvPr id="5" name="Straight Connector 4"/>
            <p:cNvCxnSpPr>
              <a:stCxn id="6" idx="2"/>
            </p:cNvCxnSpPr>
            <p:nvPr/>
          </p:nvCxnSpPr>
          <p:spPr>
            <a:xfrm>
              <a:off x="1403648" y="3717032"/>
              <a:ext cx="52565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403648" y="36450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139952" y="3653408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716016" y="36534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6300192" y="36450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499992" y="3501008"/>
              <a:ext cx="0" cy="4320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43808" y="3501008"/>
              <a:ext cx="0" cy="4320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43808" y="3501008"/>
              <a:ext cx="1656184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5580112" y="3497687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9992" y="3501008"/>
            <a:ext cx="1080120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80112" y="3501008"/>
            <a:ext cx="1080120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75656" y="3501008"/>
            <a:ext cx="1368152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Fuli Wang</dc:creator>
  <cp:lastModifiedBy>Fuli Wang</cp:lastModifiedBy>
  <cp:revision>2</cp:revision>
  <dcterms:created xsi:type="dcterms:W3CDTF">2014-02-06T05:17:29Z</dcterms:created>
  <dcterms:modified xsi:type="dcterms:W3CDTF">2014-02-11T09:50:59Z</dcterms:modified>
</cp:coreProperties>
</file>