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9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4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4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04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9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3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03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9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6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53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FA08-13C6-4DB5-982E-8744C52F82FB}" type="datetimeFigureOut">
              <a:rPr lang="en-AU" smtClean="0"/>
              <a:t>04.12.2013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DF9B-4BE3-450A-9755-7A78FB023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8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85273" y="908721"/>
            <a:ext cx="7631144" cy="4880250"/>
            <a:chOff x="2459805" y="1396987"/>
            <a:chExt cx="5488921" cy="443474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V="1">
              <a:off x="2886525" y="1804927"/>
              <a:ext cx="0" cy="4023963"/>
            </a:xfrm>
            <a:prstGeom prst="line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886525" y="5831732"/>
              <a:ext cx="5062200" cy="0"/>
            </a:xfrm>
            <a:prstGeom prst="line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59805" y="2747424"/>
              <a:ext cx="426720" cy="3693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AU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</a:t>
              </a:r>
              <a:r>
                <a:rPr lang="en-AU" baseline="-25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AU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688057" y="3681165"/>
              <a:ext cx="832143" cy="1002081"/>
            </a:xfrm>
            <a:custGeom>
              <a:avLst/>
              <a:gdLst>
                <a:gd name="T0" fmla="*/ 2147483647 w 576"/>
                <a:gd name="T1" fmla="*/ 2147483647 h 704"/>
                <a:gd name="T2" fmla="*/ 2147483647 w 576"/>
                <a:gd name="T3" fmla="*/ 2147483647 h 704"/>
                <a:gd name="T4" fmla="*/ 2147483647 w 576"/>
                <a:gd name="T5" fmla="*/ 2147483647 h 704"/>
                <a:gd name="T6" fmla="*/ 0 w 576"/>
                <a:gd name="T7" fmla="*/ 2147483647 h 704"/>
                <a:gd name="T8" fmla="*/ 2147483647 w 576"/>
                <a:gd name="T9" fmla="*/ 2147483647 h 704"/>
                <a:gd name="T10" fmla="*/ 2147483647 w 576"/>
                <a:gd name="T11" fmla="*/ 2147483647 h 704"/>
                <a:gd name="T12" fmla="*/ 2147483647 w 576"/>
                <a:gd name="T13" fmla="*/ 2147483647 h 704"/>
                <a:gd name="T14" fmla="*/ 2147483647 w 576"/>
                <a:gd name="T15" fmla="*/ 2147483647 h 704"/>
                <a:gd name="T16" fmla="*/ 2147483647 w 576"/>
                <a:gd name="T17" fmla="*/ 2147483647 h 704"/>
                <a:gd name="T18" fmla="*/ 2147483647 w 576"/>
                <a:gd name="T19" fmla="*/ 2147483647 h 704"/>
                <a:gd name="T20" fmla="*/ 2147483647 w 576"/>
                <a:gd name="T21" fmla="*/ 2147483647 h 704"/>
                <a:gd name="T22" fmla="*/ 2147483647 w 576"/>
                <a:gd name="T23" fmla="*/ 2147483647 h 704"/>
                <a:gd name="T24" fmla="*/ 2147483647 w 576"/>
                <a:gd name="T25" fmla="*/ 2147483647 h 7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704"/>
                <a:gd name="T41" fmla="*/ 576 w 576"/>
                <a:gd name="T42" fmla="*/ 704 h 7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704">
                  <a:moveTo>
                    <a:pt x="336" y="216"/>
                  </a:moveTo>
                  <a:cubicBezTo>
                    <a:pt x="304" y="264"/>
                    <a:pt x="240" y="368"/>
                    <a:pt x="192" y="408"/>
                  </a:cubicBezTo>
                  <a:cubicBezTo>
                    <a:pt x="144" y="448"/>
                    <a:pt x="80" y="424"/>
                    <a:pt x="48" y="456"/>
                  </a:cubicBezTo>
                  <a:cubicBezTo>
                    <a:pt x="16" y="488"/>
                    <a:pt x="0" y="560"/>
                    <a:pt x="0" y="600"/>
                  </a:cubicBezTo>
                  <a:cubicBezTo>
                    <a:pt x="0" y="640"/>
                    <a:pt x="8" y="688"/>
                    <a:pt x="48" y="696"/>
                  </a:cubicBezTo>
                  <a:cubicBezTo>
                    <a:pt x="88" y="704"/>
                    <a:pt x="184" y="672"/>
                    <a:pt x="240" y="648"/>
                  </a:cubicBezTo>
                  <a:cubicBezTo>
                    <a:pt x="296" y="624"/>
                    <a:pt x="336" y="600"/>
                    <a:pt x="384" y="552"/>
                  </a:cubicBezTo>
                  <a:cubicBezTo>
                    <a:pt x="432" y="504"/>
                    <a:pt x="496" y="424"/>
                    <a:pt x="528" y="360"/>
                  </a:cubicBezTo>
                  <a:cubicBezTo>
                    <a:pt x="560" y="296"/>
                    <a:pt x="576" y="224"/>
                    <a:pt x="576" y="168"/>
                  </a:cubicBezTo>
                  <a:cubicBezTo>
                    <a:pt x="576" y="112"/>
                    <a:pt x="552" y="48"/>
                    <a:pt x="528" y="24"/>
                  </a:cubicBezTo>
                  <a:cubicBezTo>
                    <a:pt x="504" y="0"/>
                    <a:pt x="456" y="8"/>
                    <a:pt x="432" y="24"/>
                  </a:cubicBezTo>
                  <a:cubicBezTo>
                    <a:pt x="408" y="40"/>
                    <a:pt x="400" y="88"/>
                    <a:pt x="384" y="120"/>
                  </a:cubicBezTo>
                  <a:cubicBezTo>
                    <a:pt x="368" y="152"/>
                    <a:pt x="368" y="168"/>
                    <a:pt x="336" y="216"/>
                  </a:cubicBezTo>
                  <a:close/>
                </a:path>
              </a:pathLst>
            </a:custGeom>
            <a:noFill/>
            <a:ln w="22225">
              <a:solidFill>
                <a:schemeClr val="accent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308102" y="2897977"/>
              <a:ext cx="1502480" cy="1978579"/>
            </a:xfrm>
            <a:custGeom>
              <a:avLst/>
              <a:gdLst>
                <a:gd name="T0" fmla="*/ 2147483647 w 1040"/>
                <a:gd name="T1" fmla="*/ 2147483647 h 1392"/>
                <a:gd name="T2" fmla="*/ 2147483647 w 1040"/>
                <a:gd name="T3" fmla="*/ 2147483647 h 1392"/>
                <a:gd name="T4" fmla="*/ 2147483647 w 1040"/>
                <a:gd name="T5" fmla="*/ 2147483647 h 1392"/>
                <a:gd name="T6" fmla="*/ 2147483647 w 1040"/>
                <a:gd name="T7" fmla="*/ 2147483647 h 1392"/>
                <a:gd name="T8" fmla="*/ 2147483647 w 1040"/>
                <a:gd name="T9" fmla="*/ 2147483647 h 1392"/>
                <a:gd name="T10" fmla="*/ 2147483647 w 1040"/>
                <a:gd name="T11" fmla="*/ 2147483647 h 1392"/>
                <a:gd name="T12" fmla="*/ 2147483647 w 1040"/>
                <a:gd name="T13" fmla="*/ 2147483647 h 1392"/>
                <a:gd name="T14" fmla="*/ 2147483647 w 1040"/>
                <a:gd name="T15" fmla="*/ 2147483647 h 1392"/>
                <a:gd name="T16" fmla="*/ 2147483647 w 1040"/>
                <a:gd name="T17" fmla="*/ 2147483647 h 1392"/>
                <a:gd name="T18" fmla="*/ 2147483647 w 1040"/>
                <a:gd name="T19" fmla="*/ 2147483647 h 1392"/>
                <a:gd name="T20" fmla="*/ 2147483647 w 1040"/>
                <a:gd name="T21" fmla="*/ 2147483647 h 1392"/>
                <a:gd name="T22" fmla="*/ 2147483647 w 1040"/>
                <a:gd name="T23" fmla="*/ 2147483647 h 1392"/>
                <a:gd name="T24" fmla="*/ 2147483647 w 1040"/>
                <a:gd name="T25" fmla="*/ 2147483647 h 1392"/>
                <a:gd name="T26" fmla="*/ 2147483647 w 1040"/>
                <a:gd name="T27" fmla="*/ 2147483647 h 1392"/>
                <a:gd name="T28" fmla="*/ 2147483647 w 1040"/>
                <a:gd name="T29" fmla="*/ 2147483647 h 1392"/>
                <a:gd name="T30" fmla="*/ 2147483647 w 1040"/>
                <a:gd name="T31" fmla="*/ 0 h 1392"/>
                <a:gd name="T32" fmla="*/ 2147483647 w 1040"/>
                <a:gd name="T33" fmla="*/ 2147483647 h 1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40"/>
                <a:gd name="T52" fmla="*/ 0 h 1392"/>
                <a:gd name="T53" fmla="*/ 1040 w 1040"/>
                <a:gd name="T54" fmla="*/ 1392 h 1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40" h="1392">
                  <a:moveTo>
                    <a:pt x="648" y="144"/>
                  </a:moveTo>
                  <a:cubicBezTo>
                    <a:pt x="640" y="208"/>
                    <a:pt x="664" y="312"/>
                    <a:pt x="648" y="384"/>
                  </a:cubicBezTo>
                  <a:cubicBezTo>
                    <a:pt x="632" y="456"/>
                    <a:pt x="600" y="504"/>
                    <a:pt x="552" y="576"/>
                  </a:cubicBezTo>
                  <a:cubicBezTo>
                    <a:pt x="504" y="648"/>
                    <a:pt x="424" y="760"/>
                    <a:pt x="360" y="816"/>
                  </a:cubicBezTo>
                  <a:cubicBezTo>
                    <a:pt x="296" y="872"/>
                    <a:pt x="224" y="872"/>
                    <a:pt x="168" y="912"/>
                  </a:cubicBezTo>
                  <a:cubicBezTo>
                    <a:pt x="112" y="952"/>
                    <a:pt x="48" y="1008"/>
                    <a:pt x="24" y="1056"/>
                  </a:cubicBezTo>
                  <a:cubicBezTo>
                    <a:pt x="0" y="1104"/>
                    <a:pt x="0" y="1152"/>
                    <a:pt x="24" y="1200"/>
                  </a:cubicBezTo>
                  <a:cubicBezTo>
                    <a:pt x="48" y="1248"/>
                    <a:pt x="120" y="1312"/>
                    <a:pt x="168" y="1344"/>
                  </a:cubicBezTo>
                  <a:cubicBezTo>
                    <a:pt x="216" y="1376"/>
                    <a:pt x="256" y="1392"/>
                    <a:pt x="312" y="1392"/>
                  </a:cubicBezTo>
                  <a:cubicBezTo>
                    <a:pt x="368" y="1392"/>
                    <a:pt x="432" y="1368"/>
                    <a:pt x="504" y="1344"/>
                  </a:cubicBezTo>
                  <a:cubicBezTo>
                    <a:pt x="576" y="1320"/>
                    <a:pt x="672" y="1304"/>
                    <a:pt x="744" y="1248"/>
                  </a:cubicBezTo>
                  <a:cubicBezTo>
                    <a:pt x="816" y="1192"/>
                    <a:pt x="888" y="1104"/>
                    <a:pt x="936" y="1008"/>
                  </a:cubicBezTo>
                  <a:cubicBezTo>
                    <a:pt x="984" y="912"/>
                    <a:pt x="1024" y="784"/>
                    <a:pt x="1032" y="672"/>
                  </a:cubicBezTo>
                  <a:cubicBezTo>
                    <a:pt x="1040" y="560"/>
                    <a:pt x="1008" y="432"/>
                    <a:pt x="984" y="336"/>
                  </a:cubicBezTo>
                  <a:cubicBezTo>
                    <a:pt x="960" y="240"/>
                    <a:pt x="936" y="152"/>
                    <a:pt x="888" y="96"/>
                  </a:cubicBezTo>
                  <a:cubicBezTo>
                    <a:pt x="840" y="40"/>
                    <a:pt x="736" y="0"/>
                    <a:pt x="696" y="0"/>
                  </a:cubicBezTo>
                  <a:cubicBezTo>
                    <a:pt x="656" y="0"/>
                    <a:pt x="656" y="80"/>
                    <a:pt x="648" y="144"/>
                  </a:cubicBezTo>
                  <a:close/>
                </a:path>
              </a:pathLst>
            </a:custGeom>
            <a:noFill/>
            <a:ln w="22225">
              <a:solidFill>
                <a:schemeClr val="accent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811128" y="1806348"/>
              <a:ext cx="2265277" cy="3445456"/>
            </a:xfrm>
            <a:custGeom>
              <a:avLst/>
              <a:gdLst>
                <a:gd name="T0" fmla="*/ 2147483647 w 1568"/>
                <a:gd name="T1" fmla="*/ 2147483647 h 2424"/>
                <a:gd name="T2" fmla="*/ 2147483647 w 1568"/>
                <a:gd name="T3" fmla="*/ 2147483647 h 2424"/>
                <a:gd name="T4" fmla="*/ 2147483647 w 1568"/>
                <a:gd name="T5" fmla="*/ 2147483647 h 2424"/>
                <a:gd name="T6" fmla="*/ 2147483647 w 1568"/>
                <a:gd name="T7" fmla="*/ 2147483647 h 2424"/>
                <a:gd name="T8" fmla="*/ 2147483647 w 1568"/>
                <a:gd name="T9" fmla="*/ 2147483647 h 2424"/>
                <a:gd name="T10" fmla="*/ 2147483647 w 1568"/>
                <a:gd name="T11" fmla="*/ 2147483647 h 2424"/>
                <a:gd name="T12" fmla="*/ 2147483647 w 1568"/>
                <a:gd name="T13" fmla="*/ 2147483647 h 2424"/>
                <a:gd name="T14" fmla="*/ 2147483647 w 1568"/>
                <a:gd name="T15" fmla="*/ 2147483647 h 2424"/>
                <a:gd name="T16" fmla="*/ 2147483647 w 1568"/>
                <a:gd name="T17" fmla="*/ 2147483647 h 2424"/>
                <a:gd name="T18" fmla="*/ 2147483647 w 1568"/>
                <a:gd name="T19" fmla="*/ 2147483647 h 2424"/>
                <a:gd name="T20" fmla="*/ 2147483647 w 1568"/>
                <a:gd name="T21" fmla="*/ 2147483647 h 2424"/>
                <a:gd name="T22" fmla="*/ 2147483647 w 1568"/>
                <a:gd name="T23" fmla="*/ 2147483647 h 2424"/>
                <a:gd name="T24" fmla="*/ 2147483647 w 1568"/>
                <a:gd name="T25" fmla="*/ 2147483647 h 2424"/>
                <a:gd name="T26" fmla="*/ 2147483647 w 1568"/>
                <a:gd name="T27" fmla="*/ 2147483647 h 2424"/>
                <a:gd name="T28" fmla="*/ 2147483647 w 1568"/>
                <a:gd name="T29" fmla="*/ 2147483647 h 2424"/>
                <a:gd name="T30" fmla="*/ 2147483647 w 1568"/>
                <a:gd name="T31" fmla="*/ 2147483647 h 2424"/>
                <a:gd name="T32" fmla="*/ 2147483647 w 1568"/>
                <a:gd name="T33" fmla="*/ 2147483647 h 2424"/>
                <a:gd name="T34" fmla="*/ 2147483647 w 1568"/>
                <a:gd name="T35" fmla="*/ 2147483647 h 2424"/>
                <a:gd name="T36" fmla="*/ 2147483647 w 1568"/>
                <a:gd name="T37" fmla="*/ 2147483647 h 2424"/>
                <a:gd name="T38" fmla="*/ 2147483647 w 1568"/>
                <a:gd name="T39" fmla="*/ 0 h 2424"/>
                <a:gd name="T40" fmla="*/ 2147483647 w 1568"/>
                <a:gd name="T41" fmla="*/ 2147483647 h 2424"/>
                <a:gd name="T42" fmla="*/ 2147483647 w 1568"/>
                <a:gd name="T43" fmla="*/ 2147483647 h 2424"/>
                <a:gd name="T44" fmla="*/ 2147483647 w 1568"/>
                <a:gd name="T45" fmla="*/ 2147483647 h 24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68"/>
                <a:gd name="T70" fmla="*/ 0 h 2424"/>
                <a:gd name="T71" fmla="*/ 1568 w 1568"/>
                <a:gd name="T72" fmla="*/ 2424 h 24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68" h="2424">
                  <a:moveTo>
                    <a:pt x="656" y="384"/>
                  </a:moveTo>
                  <a:cubicBezTo>
                    <a:pt x="688" y="456"/>
                    <a:pt x="776" y="616"/>
                    <a:pt x="800" y="720"/>
                  </a:cubicBezTo>
                  <a:cubicBezTo>
                    <a:pt x="824" y="824"/>
                    <a:pt x="824" y="912"/>
                    <a:pt x="800" y="1008"/>
                  </a:cubicBezTo>
                  <a:cubicBezTo>
                    <a:pt x="776" y="1104"/>
                    <a:pt x="712" y="1208"/>
                    <a:pt x="656" y="1296"/>
                  </a:cubicBezTo>
                  <a:cubicBezTo>
                    <a:pt x="600" y="1384"/>
                    <a:pt x="536" y="1472"/>
                    <a:pt x="464" y="1536"/>
                  </a:cubicBezTo>
                  <a:cubicBezTo>
                    <a:pt x="392" y="1600"/>
                    <a:pt x="296" y="1616"/>
                    <a:pt x="224" y="1680"/>
                  </a:cubicBezTo>
                  <a:cubicBezTo>
                    <a:pt x="152" y="1744"/>
                    <a:pt x="64" y="1848"/>
                    <a:pt x="32" y="1920"/>
                  </a:cubicBezTo>
                  <a:cubicBezTo>
                    <a:pt x="0" y="1992"/>
                    <a:pt x="8" y="2048"/>
                    <a:pt x="32" y="2112"/>
                  </a:cubicBezTo>
                  <a:cubicBezTo>
                    <a:pt x="56" y="2176"/>
                    <a:pt x="96" y="2256"/>
                    <a:pt x="176" y="2304"/>
                  </a:cubicBezTo>
                  <a:cubicBezTo>
                    <a:pt x="256" y="2352"/>
                    <a:pt x="400" y="2384"/>
                    <a:pt x="512" y="2400"/>
                  </a:cubicBezTo>
                  <a:cubicBezTo>
                    <a:pt x="624" y="2416"/>
                    <a:pt x="736" y="2424"/>
                    <a:pt x="848" y="2400"/>
                  </a:cubicBezTo>
                  <a:cubicBezTo>
                    <a:pt x="960" y="2376"/>
                    <a:pt x="1088" y="2328"/>
                    <a:pt x="1184" y="2256"/>
                  </a:cubicBezTo>
                  <a:cubicBezTo>
                    <a:pt x="1280" y="2184"/>
                    <a:pt x="1368" y="2064"/>
                    <a:pt x="1424" y="1968"/>
                  </a:cubicBezTo>
                  <a:cubicBezTo>
                    <a:pt x="1480" y="1872"/>
                    <a:pt x="1496" y="1776"/>
                    <a:pt x="1520" y="1680"/>
                  </a:cubicBezTo>
                  <a:cubicBezTo>
                    <a:pt x="1544" y="1584"/>
                    <a:pt x="1568" y="1496"/>
                    <a:pt x="1568" y="1392"/>
                  </a:cubicBezTo>
                  <a:cubicBezTo>
                    <a:pt x="1568" y="1288"/>
                    <a:pt x="1552" y="1184"/>
                    <a:pt x="1520" y="1056"/>
                  </a:cubicBezTo>
                  <a:cubicBezTo>
                    <a:pt x="1488" y="928"/>
                    <a:pt x="1424" y="744"/>
                    <a:pt x="1376" y="624"/>
                  </a:cubicBezTo>
                  <a:cubicBezTo>
                    <a:pt x="1328" y="504"/>
                    <a:pt x="1304" y="424"/>
                    <a:pt x="1232" y="336"/>
                  </a:cubicBezTo>
                  <a:cubicBezTo>
                    <a:pt x="1160" y="248"/>
                    <a:pt x="1032" y="152"/>
                    <a:pt x="944" y="96"/>
                  </a:cubicBezTo>
                  <a:cubicBezTo>
                    <a:pt x="856" y="40"/>
                    <a:pt x="760" y="0"/>
                    <a:pt x="704" y="0"/>
                  </a:cubicBezTo>
                  <a:cubicBezTo>
                    <a:pt x="648" y="0"/>
                    <a:pt x="624" y="48"/>
                    <a:pt x="608" y="96"/>
                  </a:cubicBezTo>
                  <a:cubicBezTo>
                    <a:pt x="592" y="144"/>
                    <a:pt x="592" y="232"/>
                    <a:pt x="608" y="288"/>
                  </a:cubicBezTo>
                  <a:cubicBezTo>
                    <a:pt x="624" y="344"/>
                    <a:pt x="624" y="312"/>
                    <a:pt x="656" y="384"/>
                  </a:cubicBezTo>
                  <a:close/>
                </a:path>
              </a:pathLst>
            </a:custGeom>
            <a:noFill/>
            <a:ln w="22225">
              <a:solidFill>
                <a:schemeClr val="accent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187021" y="1396987"/>
              <a:ext cx="3455703" cy="4434745"/>
            </a:xfrm>
            <a:custGeom>
              <a:avLst/>
              <a:gdLst>
                <a:gd name="T0" fmla="*/ 2147483647 w 2392"/>
                <a:gd name="T1" fmla="*/ 2147483647 h 3120"/>
                <a:gd name="T2" fmla="*/ 2147483647 w 2392"/>
                <a:gd name="T3" fmla="*/ 2147483647 h 3120"/>
                <a:gd name="T4" fmla="*/ 2147483647 w 2392"/>
                <a:gd name="T5" fmla="*/ 2147483647 h 3120"/>
                <a:gd name="T6" fmla="*/ 2147483647 w 2392"/>
                <a:gd name="T7" fmla="*/ 2147483647 h 3120"/>
                <a:gd name="T8" fmla="*/ 2147483647 w 2392"/>
                <a:gd name="T9" fmla="*/ 2147483647 h 3120"/>
                <a:gd name="T10" fmla="*/ 2147483647 w 2392"/>
                <a:gd name="T11" fmla="*/ 2147483647 h 3120"/>
                <a:gd name="T12" fmla="*/ 2147483647 w 2392"/>
                <a:gd name="T13" fmla="*/ 2147483647 h 3120"/>
                <a:gd name="T14" fmla="*/ 2147483647 w 2392"/>
                <a:gd name="T15" fmla="*/ 2147483647 h 3120"/>
                <a:gd name="T16" fmla="*/ 2147483647 w 2392"/>
                <a:gd name="T17" fmla="*/ 2147483647 h 3120"/>
                <a:gd name="T18" fmla="*/ 2147483647 w 2392"/>
                <a:gd name="T19" fmla="*/ 2147483647 h 3120"/>
                <a:gd name="T20" fmla="*/ 2147483647 w 2392"/>
                <a:gd name="T21" fmla="*/ 2147483647 h 3120"/>
                <a:gd name="T22" fmla="*/ 2147483647 w 2392"/>
                <a:gd name="T23" fmla="*/ 2147483647 h 3120"/>
                <a:gd name="T24" fmla="*/ 2147483647 w 2392"/>
                <a:gd name="T25" fmla="*/ 2147483647 h 3120"/>
                <a:gd name="T26" fmla="*/ 2147483647 w 2392"/>
                <a:gd name="T27" fmla="*/ 2147483647 h 3120"/>
                <a:gd name="T28" fmla="*/ 2147483647 w 2392"/>
                <a:gd name="T29" fmla="*/ 2147483647 h 3120"/>
                <a:gd name="T30" fmla="*/ 2147483647 w 2392"/>
                <a:gd name="T31" fmla="*/ 2147483647 h 3120"/>
                <a:gd name="T32" fmla="*/ 2147483647 w 2392"/>
                <a:gd name="T33" fmla="*/ 2147483647 h 3120"/>
                <a:gd name="T34" fmla="*/ 2147483647 w 2392"/>
                <a:gd name="T35" fmla="*/ 2147483647 h 3120"/>
                <a:gd name="T36" fmla="*/ 2147483647 w 2392"/>
                <a:gd name="T37" fmla="*/ 0 h 3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92"/>
                <a:gd name="T58" fmla="*/ 0 h 3120"/>
                <a:gd name="T59" fmla="*/ 2392 w 2392"/>
                <a:gd name="T60" fmla="*/ 3120 h 31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92" h="3120">
                  <a:moveTo>
                    <a:pt x="560" y="384"/>
                  </a:moveTo>
                  <a:cubicBezTo>
                    <a:pt x="676" y="512"/>
                    <a:pt x="792" y="640"/>
                    <a:pt x="848" y="768"/>
                  </a:cubicBezTo>
                  <a:cubicBezTo>
                    <a:pt x="904" y="896"/>
                    <a:pt x="936" y="1024"/>
                    <a:pt x="896" y="1152"/>
                  </a:cubicBezTo>
                  <a:cubicBezTo>
                    <a:pt x="856" y="1280"/>
                    <a:pt x="720" y="1408"/>
                    <a:pt x="608" y="1536"/>
                  </a:cubicBezTo>
                  <a:cubicBezTo>
                    <a:pt x="496" y="1664"/>
                    <a:pt x="320" y="1800"/>
                    <a:pt x="224" y="1920"/>
                  </a:cubicBezTo>
                  <a:cubicBezTo>
                    <a:pt x="128" y="2040"/>
                    <a:pt x="64" y="2144"/>
                    <a:pt x="32" y="2256"/>
                  </a:cubicBezTo>
                  <a:cubicBezTo>
                    <a:pt x="0" y="2368"/>
                    <a:pt x="0" y="2488"/>
                    <a:pt x="32" y="2592"/>
                  </a:cubicBezTo>
                  <a:cubicBezTo>
                    <a:pt x="64" y="2696"/>
                    <a:pt x="128" y="2800"/>
                    <a:pt x="224" y="2880"/>
                  </a:cubicBezTo>
                  <a:cubicBezTo>
                    <a:pt x="320" y="2960"/>
                    <a:pt x="472" y="3032"/>
                    <a:pt x="608" y="3072"/>
                  </a:cubicBezTo>
                  <a:cubicBezTo>
                    <a:pt x="744" y="3112"/>
                    <a:pt x="880" y="3120"/>
                    <a:pt x="1040" y="3120"/>
                  </a:cubicBezTo>
                  <a:cubicBezTo>
                    <a:pt x="1200" y="3120"/>
                    <a:pt x="1424" y="3112"/>
                    <a:pt x="1568" y="3072"/>
                  </a:cubicBezTo>
                  <a:cubicBezTo>
                    <a:pt x="1712" y="3032"/>
                    <a:pt x="1800" y="2968"/>
                    <a:pt x="1904" y="2880"/>
                  </a:cubicBezTo>
                  <a:cubicBezTo>
                    <a:pt x="2008" y="2792"/>
                    <a:pt x="2120" y="2664"/>
                    <a:pt x="2192" y="2544"/>
                  </a:cubicBezTo>
                  <a:cubicBezTo>
                    <a:pt x="2264" y="2424"/>
                    <a:pt x="2304" y="2304"/>
                    <a:pt x="2336" y="2160"/>
                  </a:cubicBezTo>
                  <a:cubicBezTo>
                    <a:pt x="2368" y="2016"/>
                    <a:pt x="2392" y="1856"/>
                    <a:pt x="2384" y="1680"/>
                  </a:cubicBezTo>
                  <a:cubicBezTo>
                    <a:pt x="2376" y="1504"/>
                    <a:pt x="2336" y="1296"/>
                    <a:pt x="2288" y="1104"/>
                  </a:cubicBezTo>
                  <a:cubicBezTo>
                    <a:pt x="2240" y="912"/>
                    <a:pt x="2176" y="688"/>
                    <a:pt x="2096" y="528"/>
                  </a:cubicBezTo>
                  <a:cubicBezTo>
                    <a:pt x="2016" y="368"/>
                    <a:pt x="1896" y="232"/>
                    <a:pt x="1808" y="144"/>
                  </a:cubicBezTo>
                  <a:cubicBezTo>
                    <a:pt x="1720" y="56"/>
                    <a:pt x="1644" y="28"/>
                    <a:pt x="1568" y="0"/>
                  </a:cubicBezTo>
                </a:path>
              </a:pathLst>
            </a:custGeom>
            <a:noFill/>
            <a:ln w="22225">
              <a:solidFill>
                <a:schemeClr val="accent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6631165" y="2283936"/>
              <a:ext cx="693452" cy="4093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032353" y="2693298"/>
              <a:ext cx="598813" cy="7039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5105571" y="3397202"/>
              <a:ext cx="926782" cy="5924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105572" y="3989607"/>
              <a:ext cx="0" cy="477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105573" y="4182205"/>
              <a:ext cx="138690" cy="284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7324619" y="2420389"/>
              <a:ext cx="0" cy="1023403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839203" y="3397202"/>
              <a:ext cx="1109523" cy="4638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 type="none" w="med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Marquardt</a:t>
              </a:r>
            </a:p>
            <a:p>
              <a:pPr algn="ctr"/>
              <a:r>
                <a:rPr lang="en-AU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lambda </a:t>
              </a:r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high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6631166" y="4922376"/>
              <a:ext cx="1025138" cy="4638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miter lim="800000"/>
              <a:headEnd/>
              <a:tailEnd type="none" w="med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Marquardt</a:t>
              </a:r>
            </a:p>
            <a:p>
              <a:pPr algn="ctr"/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lambda</a:t>
              </a:r>
              <a:r>
                <a:rPr lang="en-AU" sz="900" dirty="0">
                  <a:solidFill>
                    <a:srgbClr val="3333CC"/>
                  </a:solidFill>
                  <a:latin typeface="Times New Roman" pitchFamily="18" charset="0"/>
                </a:rPr>
                <a:t> </a:t>
              </a:r>
              <a:r>
                <a:rPr lang="en-AU" sz="12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low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5244262" y="4330741"/>
              <a:ext cx="1386904" cy="818722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2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1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ross 2"/>
          <p:cNvSpPr/>
          <p:nvPr/>
        </p:nvSpPr>
        <p:spPr>
          <a:xfrm>
            <a:off x="4499992" y="3814440"/>
            <a:ext cx="210401" cy="210132"/>
          </a:xfrm>
          <a:prstGeom prst="plus">
            <a:avLst>
              <a:gd name="adj" fmla="val 32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3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2014911" y="1196752"/>
            <a:ext cx="1692994" cy="27918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Stable Model</a:t>
            </a:r>
            <a:endParaRPr lang="en-AU" dirty="0"/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5822914" y="3697848"/>
            <a:ext cx="1989446" cy="27699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Unstable model</a:t>
            </a:r>
            <a:endParaRPr lang="en-AU" dirty="0"/>
          </a:p>
        </p:txBody>
      </p:sp>
      <p:sp>
        <p:nvSpPr>
          <p:cNvPr id="80908" name="Freeform 16"/>
          <p:cNvSpPr>
            <a:spLocks/>
          </p:cNvSpPr>
          <p:nvPr/>
        </p:nvSpPr>
        <p:spPr bwMode="auto">
          <a:xfrm>
            <a:off x="1753909" y="1196752"/>
            <a:ext cx="6249353" cy="3983355"/>
          </a:xfrm>
          <a:custGeom>
            <a:avLst/>
            <a:gdLst>
              <a:gd name="T0" fmla="*/ 0 w 3888"/>
              <a:gd name="T1" fmla="*/ 0 h 2448"/>
              <a:gd name="T2" fmla="*/ 2147483647 w 3888"/>
              <a:gd name="T3" fmla="*/ 2147483647 h 2448"/>
              <a:gd name="T4" fmla="*/ 2147483647 w 3888"/>
              <a:gd name="T5" fmla="*/ 2147483647 h 2448"/>
              <a:gd name="T6" fmla="*/ 2147483647 w 3888"/>
              <a:gd name="T7" fmla="*/ 2147483647 h 2448"/>
              <a:gd name="T8" fmla="*/ 2147483647 w 3888"/>
              <a:gd name="T9" fmla="*/ 2147483647 h 2448"/>
              <a:gd name="T10" fmla="*/ 2147483647 w 3888"/>
              <a:gd name="T11" fmla="*/ 2147483647 h 2448"/>
              <a:gd name="T12" fmla="*/ 2147483647 w 3888"/>
              <a:gd name="T13" fmla="*/ 2147483647 h 2448"/>
              <a:gd name="T14" fmla="*/ 2147483647 w 3888"/>
              <a:gd name="T15" fmla="*/ 2147483647 h 2448"/>
              <a:gd name="T16" fmla="*/ 2147483647 w 3888"/>
              <a:gd name="T17" fmla="*/ 2147483647 h 2448"/>
              <a:gd name="T18" fmla="*/ 2147483647 w 3888"/>
              <a:gd name="T19" fmla="*/ 2147483647 h 2448"/>
              <a:gd name="T20" fmla="*/ 2147483647 w 3888"/>
              <a:gd name="T21" fmla="*/ 2147483647 h 2448"/>
              <a:gd name="T22" fmla="*/ 2147483647 w 3888"/>
              <a:gd name="T23" fmla="*/ 2147483647 h 2448"/>
              <a:gd name="T24" fmla="*/ 2147483647 w 3888"/>
              <a:gd name="T25" fmla="*/ 2147483647 h 2448"/>
              <a:gd name="T26" fmla="*/ 2147483647 w 3888"/>
              <a:gd name="T27" fmla="*/ 2147483647 h 2448"/>
              <a:gd name="T28" fmla="*/ 2147483647 w 3888"/>
              <a:gd name="T29" fmla="*/ 2147483647 h 24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888"/>
              <a:gd name="T46" fmla="*/ 0 h 2448"/>
              <a:gd name="T47" fmla="*/ 3888 w 3888"/>
              <a:gd name="T48" fmla="*/ 2448 h 2448"/>
              <a:gd name="connsiteX0" fmla="*/ 0 w 10000"/>
              <a:gd name="connsiteY0" fmla="*/ 0 h 10000"/>
              <a:gd name="connsiteX1" fmla="*/ 319 w 10000"/>
              <a:gd name="connsiteY1" fmla="*/ 572 h 10000"/>
              <a:gd name="connsiteX2" fmla="*/ 494 w 10000"/>
              <a:gd name="connsiteY2" fmla="*/ 1373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05 w 10000"/>
              <a:gd name="connsiteY5" fmla="*/ 6863 h 10000"/>
              <a:gd name="connsiteX6" fmla="*/ 2840 w 10000"/>
              <a:gd name="connsiteY6" fmla="*/ 7451 h 10000"/>
              <a:gd name="connsiteX7" fmla="*/ 3210 w 10000"/>
              <a:gd name="connsiteY7" fmla="*/ 8627 h 10000"/>
              <a:gd name="connsiteX8" fmla="*/ 4321 w 10000"/>
              <a:gd name="connsiteY8" fmla="*/ 8431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319 w 10000"/>
              <a:gd name="connsiteY1" fmla="*/ 572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05 w 10000"/>
              <a:gd name="connsiteY5" fmla="*/ 6863 h 10000"/>
              <a:gd name="connsiteX6" fmla="*/ 2840 w 10000"/>
              <a:gd name="connsiteY6" fmla="*/ 7451 h 10000"/>
              <a:gd name="connsiteX7" fmla="*/ 3210 w 10000"/>
              <a:gd name="connsiteY7" fmla="*/ 8627 h 10000"/>
              <a:gd name="connsiteX8" fmla="*/ 4321 w 10000"/>
              <a:gd name="connsiteY8" fmla="*/ 8431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05 w 10000"/>
              <a:gd name="connsiteY5" fmla="*/ 6863 h 10000"/>
              <a:gd name="connsiteX6" fmla="*/ 2840 w 10000"/>
              <a:gd name="connsiteY6" fmla="*/ 7451 h 10000"/>
              <a:gd name="connsiteX7" fmla="*/ 3210 w 10000"/>
              <a:gd name="connsiteY7" fmla="*/ 8627 h 10000"/>
              <a:gd name="connsiteX8" fmla="*/ 4321 w 10000"/>
              <a:gd name="connsiteY8" fmla="*/ 8431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05 w 10000"/>
              <a:gd name="connsiteY5" fmla="*/ 6863 h 10000"/>
              <a:gd name="connsiteX6" fmla="*/ 2840 w 10000"/>
              <a:gd name="connsiteY6" fmla="*/ 7451 h 10000"/>
              <a:gd name="connsiteX7" fmla="*/ 3210 w 10000"/>
              <a:gd name="connsiteY7" fmla="*/ 8627 h 10000"/>
              <a:gd name="connsiteX8" fmla="*/ 4321 w 10000"/>
              <a:gd name="connsiteY8" fmla="*/ 8725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05 w 10000"/>
              <a:gd name="connsiteY5" fmla="*/ 6863 h 10000"/>
              <a:gd name="connsiteX6" fmla="*/ 2840 w 10000"/>
              <a:gd name="connsiteY6" fmla="*/ 7451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05 w 10000"/>
              <a:gd name="connsiteY5" fmla="*/ 6863 h 10000"/>
              <a:gd name="connsiteX6" fmla="*/ 2830 w 10000"/>
              <a:gd name="connsiteY6" fmla="*/ 7565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830 w 10000"/>
              <a:gd name="connsiteY6" fmla="*/ 7565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768 w 10000"/>
              <a:gd name="connsiteY6" fmla="*/ 7663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185 w 10000"/>
              <a:gd name="connsiteY9" fmla="*/ 9412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768 w 10000"/>
              <a:gd name="connsiteY6" fmla="*/ 7663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329 w 10000"/>
              <a:gd name="connsiteY9" fmla="*/ 9379 h 10000"/>
              <a:gd name="connsiteX10" fmla="*/ 6667 w 10000"/>
              <a:gd name="connsiteY10" fmla="*/ 9216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768 w 10000"/>
              <a:gd name="connsiteY6" fmla="*/ 7663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329 w 10000"/>
              <a:gd name="connsiteY9" fmla="*/ 9379 h 10000"/>
              <a:gd name="connsiteX10" fmla="*/ 6595 w 10000"/>
              <a:gd name="connsiteY10" fmla="*/ 9428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630 w 10000"/>
              <a:gd name="connsiteY13" fmla="*/ 9412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768 w 10000"/>
              <a:gd name="connsiteY6" fmla="*/ 7663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329 w 10000"/>
              <a:gd name="connsiteY9" fmla="*/ 9379 h 10000"/>
              <a:gd name="connsiteX10" fmla="*/ 6595 w 10000"/>
              <a:gd name="connsiteY10" fmla="*/ 9428 h 10000"/>
              <a:gd name="connsiteX11" fmla="*/ 7654 w 10000"/>
              <a:gd name="connsiteY11" fmla="*/ 10000 h 10000"/>
              <a:gd name="connsiteX12" fmla="*/ 8642 w 10000"/>
              <a:gd name="connsiteY12" fmla="*/ 9608 h 10000"/>
              <a:gd name="connsiteX13" fmla="*/ 9579 w 10000"/>
              <a:gd name="connsiteY13" fmla="*/ 9788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360 w 10000"/>
              <a:gd name="connsiteY2" fmla="*/ 1455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768 w 10000"/>
              <a:gd name="connsiteY6" fmla="*/ 7663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329 w 10000"/>
              <a:gd name="connsiteY9" fmla="*/ 9379 h 10000"/>
              <a:gd name="connsiteX10" fmla="*/ 6595 w 10000"/>
              <a:gd name="connsiteY10" fmla="*/ 9428 h 10000"/>
              <a:gd name="connsiteX11" fmla="*/ 7654 w 10000"/>
              <a:gd name="connsiteY11" fmla="*/ 10000 h 10000"/>
              <a:gd name="connsiteX12" fmla="*/ 8632 w 10000"/>
              <a:gd name="connsiteY12" fmla="*/ 9739 h 10000"/>
              <a:gd name="connsiteX13" fmla="*/ 9579 w 10000"/>
              <a:gd name="connsiteY13" fmla="*/ 9788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277 w 10000"/>
              <a:gd name="connsiteY2" fmla="*/ 1521 h 10000"/>
              <a:gd name="connsiteX3" fmla="*/ 494 w 10000"/>
              <a:gd name="connsiteY3" fmla="*/ 3529 h 10000"/>
              <a:gd name="connsiteX4" fmla="*/ 1358 w 10000"/>
              <a:gd name="connsiteY4" fmla="*/ 4902 h 10000"/>
              <a:gd name="connsiteX5" fmla="*/ 1636 w 10000"/>
              <a:gd name="connsiteY5" fmla="*/ 6634 h 10000"/>
              <a:gd name="connsiteX6" fmla="*/ 2768 w 10000"/>
              <a:gd name="connsiteY6" fmla="*/ 7663 h 10000"/>
              <a:gd name="connsiteX7" fmla="*/ 3261 w 10000"/>
              <a:gd name="connsiteY7" fmla="*/ 8415 h 10000"/>
              <a:gd name="connsiteX8" fmla="*/ 4321 w 10000"/>
              <a:gd name="connsiteY8" fmla="*/ 8725 h 10000"/>
              <a:gd name="connsiteX9" fmla="*/ 5329 w 10000"/>
              <a:gd name="connsiteY9" fmla="*/ 9379 h 10000"/>
              <a:gd name="connsiteX10" fmla="*/ 6595 w 10000"/>
              <a:gd name="connsiteY10" fmla="*/ 9428 h 10000"/>
              <a:gd name="connsiteX11" fmla="*/ 7654 w 10000"/>
              <a:gd name="connsiteY11" fmla="*/ 10000 h 10000"/>
              <a:gd name="connsiteX12" fmla="*/ 8632 w 10000"/>
              <a:gd name="connsiteY12" fmla="*/ 9739 h 10000"/>
              <a:gd name="connsiteX13" fmla="*/ 9579 w 10000"/>
              <a:gd name="connsiteY13" fmla="*/ 9788 h 10000"/>
              <a:gd name="connsiteX14" fmla="*/ 10000 w 10000"/>
              <a:gd name="connsiteY14" fmla="*/ 9804 h 10000"/>
              <a:gd name="connsiteX0" fmla="*/ 0 w 10000"/>
              <a:gd name="connsiteY0" fmla="*/ 0 h 10000"/>
              <a:gd name="connsiteX1" fmla="*/ 237 w 10000"/>
              <a:gd name="connsiteY1" fmla="*/ 637 h 10000"/>
              <a:gd name="connsiteX2" fmla="*/ 494 w 10000"/>
              <a:gd name="connsiteY2" fmla="*/ 3529 h 10000"/>
              <a:gd name="connsiteX3" fmla="*/ 1358 w 10000"/>
              <a:gd name="connsiteY3" fmla="*/ 4902 h 10000"/>
              <a:gd name="connsiteX4" fmla="*/ 1636 w 10000"/>
              <a:gd name="connsiteY4" fmla="*/ 6634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1358 w 10000"/>
              <a:gd name="connsiteY3" fmla="*/ 4902 h 10000"/>
              <a:gd name="connsiteX4" fmla="*/ 1636 w 10000"/>
              <a:gd name="connsiteY4" fmla="*/ 6634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636 w 10000"/>
              <a:gd name="connsiteY4" fmla="*/ 6634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636 w 10000"/>
              <a:gd name="connsiteY4" fmla="*/ 6634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636 w 10000"/>
              <a:gd name="connsiteY4" fmla="*/ 6634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68 w 10000"/>
              <a:gd name="connsiteY5" fmla="*/ 766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82 w 10000"/>
              <a:gd name="connsiteY5" fmla="*/ 7773 h 10000"/>
              <a:gd name="connsiteX6" fmla="*/ 3261 w 10000"/>
              <a:gd name="connsiteY6" fmla="*/ 8415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82 w 10000"/>
              <a:gd name="connsiteY5" fmla="*/ 7773 h 10000"/>
              <a:gd name="connsiteX6" fmla="*/ 3455 w 10000"/>
              <a:gd name="connsiteY6" fmla="*/ 8503 h 10000"/>
              <a:gd name="connsiteX7" fmla="*/ 4321 w 10000"/>
              <a:gd name="connsiteY7" fmla="*/ 8725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82 w 10000"/>
              <a:gd name="connsiteY5" fmla="*/ 7773 h 10000"/>
              <a:gd name="connsiteX6" fmla="*/ 3455 w 10000"/>
              <a:gd name="connsiteY6" fmla="*/ 8503 h 10000"/>
              <a:gd name="connsiteX7" fmla="*/ 4293 w 10000"/>
              <a:gd name="connsiteY7" fmla="*/ 8967 h 10000"/>
              <a:gd name="connsiteX8" fmla="*/ 5329 w 10000"/>
              <a:gd name="connsiteY8" fmla="*/ 9379 h 10000"/>
              <a:gd name="connsiteX9" fmla="*/ 6595 w 10000"/>
              <a:gd name="connsiteY9" fmla="*/ 9428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82 w 10000"/>
              <a:gd name="connsiteY5" fmla="*/ 7773 h 10000"/>
              <a:gd name="connsiteX6" fmla="*/ 3455 w 10000"/>
              <a:gd name="connsiteY6" fmla="*/ 8503 h 10000"/>
              <a:gd name="connsiteX7" fmla="*/ 4293 w 10000"/>
              <a:gd name="connsiteY7" fmla="*/ 8967 h 10000"/>
              <a:gd name="connsiteX8" fmla="*/ 5329 w 10000"/>
              <a:gd name="connsiteY8" fmla="*/ 9379 h 10000"/>
              <a:gd name="connsiteX9" fmla="*/ 6664 w 10000"/>
              <a:gd name="connsiteY9" fmla="*/ 9164 h 10000"/>
              <a:gd name="connsiteX10" fmla="*/ 7654 w 10000"/>
              <a:gd name="connsiteY10" fmla="*/ 10000 h 10000"/>
              <a:gd name="connsiteX11" fmla="*/ 8632 w 10000"/>
              <a:gd name="connsiteY11" fmla="*/ 9739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000"/>
              <a:gd name="connsiteX1" fmla="*/ 182 w 10000"/>
              <a:gd name="connsiteY1" fmla="*/ 1737 h 10000"/>
              <a:gd name="connsiteX2" fmla="*/ 494 w 10000"/>
              <a:gd name="connsiteY2" fmla="*/ 3529 h 10000"/>
              <a:gd name="connsiteX3" fmla="*/ 956 w 10000"/>
              <a:gd name="connsiteY3" fmla="*/ 5122 h 10000"/>
              <a:gd name="connsiteX4" fmla="*/ 1594 w 10000"/>
              <a:gd name="connsiteY4" fmla="*/ 6502 h 10000"/>
              <a:gd name="connsiteX5" fmla="*/ 2782 w 10000"/>
              <a:gd name="connsiteY5" fmla="*/ 7773 h 10000"/>
              <a:gd name="connsiteX6" fmla="*/ 3455 w 10000"/>
              <a:gd name="connsiteY6" fmla="*/ 8503 h 10000"/>
              <a:gd name="connsiteX7" fmla="*/ 4293 w 10000"/>
              <a:gd name="connsiteY7" fmla="*/ 8967 h 10000"/>
              <a:gd name="connsiteX8" fmla="*/ 5329 w 10000"/>
              <a:gd name="connsiteY8" fmla="*/ 9379 h 10000"/>
              <a:gd name="connsiteX9" fmla="*/ 6664 w 10000"/>
              <a:gd name="connsiteY9" fmla="*/ 9164 h 10000"/>
              <a:gd name="connsiteX10" fmla="*/ 7654 w 10000"/>
              <a:gd name="connsiteY10" fmla="*/ 10000 h 10000"/>
              <a:gd name="connsiteX11" fmla="*/ 8563 w 10000"/>
              <a:gd name="connsiteY11" fmla="*/ 9387 h 10000"/>
              <a:gd name="connsiteX12" fmla="*/ 9579 w 10000"/>
              <a:gd name="connsiteY12" fmla="*/ 9788 h 10000"/>
              <a:gd name="connsiteX13" fmla="*/ 10000 w 10000"/>
              <a:gd name="connsiteY13" fmla="*/ 9804 h 10000"/>
              <a:gd name="connsiteX0" fmla="*/ 0 w 10000"/>
              <a:gd name="connsiteY0" fmla="*/ 0 h 10250"/>
              <a:gd name="connsiteX1" fmla="*/ 182 w 10000"/>
              <a:gd name="connsiteY1" fmla="*/ 1737 h 10250"/>
              <a:gd name="connsiteX2" fmla="*/ 494 w 10000"/>
              <a:gd name="connsiteY2" fmla="*/ 3529 h 10250"/>
              <a:gd name="connsiteX3" fmla="*/ 956 w 10000"/>
              <a:gd name="connsiteY3" fmla="*/ 5122 h 10250"/>
              <a:gd name="connsiteX4" fmla="*/ 1594 w 10000"/>
              <a:gd name="connsiteY4" fmla="*/ 6502 h 10250"/>
              <a:gd name="connsiteX5" fmla="*/ 2782 w 10000"/>
              <a:gd name="connsiteY5" fmla="*/ 7773 h 10250"/>
              <a:gd name="connsiteX6" fmla="*/ 3455 w 10000"/>
              <a:gd name="connsiteY6" fmla="*/ 8503 h 10250"/>
              <a:gd name="connsiteX7" fmla="*/ 4293 w 10000"/>
              <a:gd name="connsiteY7" fmla="*/ 8967 h 10250"/>
              <a:gd name="connsiteX8" fmla="*/ 5329 w 10000"/>
              <a:gd name="connsiteY8" fmla="*/ 9379 h 10250"/>
              <a:gd name="connsiteX9" fmla="*/ 6664 w 10000"/>
              <a:gd name="connsiteY9" fmla="*/ 9164 h 10250"/>
              <a:gd name="connsiteX10" fmla="*/ 7654 w 10000"/>
              <a:gd name="connsiteY10" fmla="*/ 10000 h 10250"/>
              <a:gd name="connsiteX11" fmla="*/ 8563 w 10000"/>
              <a:gd name="connsiteY11" fmla="*/ 9387 h 10250"/>
              <a:gd name="connsiteX12" fmla="*/ 9607 w 10000"/>
              <a:gd name="connsiteY12" fmla="*/ 10250 h 10250"/>
              <a:gd name="connsiteX13" fmla="*/ 10000 w 10000"/>
              <a:gd name="connsiteY13" fmla="*/ 9804 h 10250"/>
              <a:gd name="connsiteX0" fmla="*/ 0 w 10125"/>
              <a:gd name="connsiteY0" fmla="*/ 0 h 10250"/>
              <a:gd name="connsiteX1" fmla="*/ 182 w 10125"/>
              <a:gd name="connsiteY1" fmla="*/ 1737 h 10250"/>
              <a:gd name="connsiteX2" fmla="*/ 494 w 10125"/>
              <a:gd name="connsiteY2" fmla="*/ 3529 h 10250"/>
              <a:gd name="connsiteX3" fmla="*/ 956 w 10125"/>
              <a:gd name="connsiteY3" fmla="*/ 5122 h 10250"/>
              <a:gd name="connsiteX4" fmla="*/ 1594 w 10125"/>
              <a:gd name="connsiteY4" fmla="*/ 6502 h 10250"/>
              <a:gd name="connsiteX5" fmla="*/ 2782 w 10125"/>
              <a:gd name="connsiteY5" fmla="*/ 7773 h 10250"/>
              <a:gd name="connsiteX6" fmla="*/ 3455 w 10125"/>
              <a:gd name="connsiteY6" fmla="*/ 8503 h 10250"/>
              <a:gd name="connsiteX7" fmla="*/ 4293 w 10125"/>
              <a:gd name="connsiteY7" fmla="*/ 8967 h 10250"/>
              <a:gd name="connsiteX8" fmla="*/ 5329 w 10125"/>
              <a:gd name="connsiteY8" fmla="*/ 9379 h 10250"/>
              <a:gd name="connsiteX9" fmla="*/ 6664 w 10125"/>
              <a:gd name="connsiteY9" fmla="*/ 9164 h 10250"/>
              <a:gd name="connsiteX10" fmla="*/ 7654 w 10125"/>
              <a:gd name="connsiteY10" fmla="*/ 10000 h 10250"/>
              <a:gd name="connsiteX11" fmla="*/ 8563 w 10125"/>
              <a:gd name="connsiteY11" fmla="*/ 9387 h 10250"/>
              <a:gd name="connsiteX12" fmla="*/ 9607 w 10125"/>
              <a:gd name="connsiteY12" fmla="*/ 10250 h 10250"/>
              <a:gd name="connsiteX13" fmla="*/ 10125 w 10125"/>
              <a:gd name="connsiteY13" fmla="*/ 9584 h 10250"/>
              <a:gd name="connsiteX0" fmla="*/ 0 w 10125"/>
              <a:gd name="connsiteY0" fmla="*/ 0 h 10250"/>
              <a:gd name="connsiteX1" fmla="*/ 182 w 10125"/>
              <a:gd name="connsiteY1" fmla="*/ 1737 h 10250"/>
              <a:gd name="connsiteX2" fmla="*/ 494 w 10125"/>
              <a:gd name="connsiteY2" fmla="*/ 3529 h 10250"/>
              <a:gd name="connsiteX3" fmla="*/ 956 w 10125"/>
              <a:gd name="connsiteY3" fmla="*/ 5122 h 10250"/>
              <a:gd name="connsiteX4" fmla="*/ 1594 w 10125"/>
              <a:gd name="connsiteY4" fmla="*/ 6502 h 10250"/>
              <a:gd name="connsiteX5" fmla="*/ 2782 w 10125"/>
              <a:gd name="connsiteY5" fmla="*/ 7773 h 10250"/>
              <a:gd name="connsiteX6" fmla="*/ 3455 w 10125"/>
              <a:gd name="connsiteY6" fmla="*/ 8503 h 10250"/>
              <a:gd name="connsiteX7" fmla="*/ 4293 w 10125"/>
              <a:gd name="connsiteY7" fmla="*/ 8967 h 10250"/>
              <a:gd name="connsiteX8" fmla="*/ 5329 w 10125"/>
              <a:gd name="connsiteY8" fmla="*/ 9379 h 10250"/>
              <a:gd name="connsiteX9" fmla="*/ 6913 w 10125"/>
              <a:gd name="connsiteY9" fmla="*/ 9164 h 10250"/>
              <a:gd name="connsiteX10" fmla="*/ 7654 w 10125"/>
              <a:gd name="connsiteY10" fmla="*/ 10000 h 10250"/>
              <a:gd name="connsiteX11" fmla="*/ 8563 w 10125"/>
              <a:gd name="connsiteY11" fmla="*/ 9387 h 10250"/>
              <a:gd name="connsiteX12" fmla="*/ 9607 w 10125"/>
              <a:gd name="connsiteY12" fmla="*/ 10250 h 10250"/>
              <a:gd name="connsiteX13" fmla="*/ 10125 w 10125"/>
              <a:gd name="connsiteY13" fmla="*/ 9584 h 10250"/>
              <a:gd name="connsiteX0" fmla="*/ 0 w 10125"/>
              <a:gd name="connsiteY0" fmla="*/ 0 h 10250"/>
              <a:gd name="connsiteX1" fmla="*/ 182 w 10125"/>
              <a:gd name="connsiteY1" fmla="*/ 1737 h 10250"/>
              <a:gd name="connsiteX2" fmla="*/ 494 w 10125"/>
              <a:gd name="connsiteY2" fmla="*/ 3529 h 10250"/>
              <a:gd name="connsiteX3" fmla="*/ 956 w 10125"/>
              <a:gd name="connsiteY3" fmla="*/ 5122 h 10250"/>
              <a:gd name="connsiteX4" fmla="*/ 1594 w 10125"/>
              <a:gd name="connsiteY4" fmla="*/ 6502 h 10250"/>
              <a:gd name="connsiteX5" fmla="*/ 2782 w 10125"/>
              <a:gd name="connsiteY5" fmla="*/ 7773 h 10250"/>
              <a:gd name="connsiteX6" fmla="*/ 3413 w 10125"/>
              <a:gd name="connsiteY6" fmla="*/ 8613 h 10250"/>
              <a:gd name="connsiteX7" fmla="*/ 4293 w 10125"/>
              <a:gd name="connsiteY7" fmla="*/ 8967 h 10250"/>
              <a:gd name="connsiteX8" fmla="*/ 5329 w 10125"/>
              <a:gd name="connsiteY8" fmla="*/ 9379 h 10250"/>
              <a:gd name="connsiteX9" fmla="*/ 6913 w 10125"/>
              <a:gd name="connsiteY9" fmla="*/ 9164 h 10250"/>
              <a:gd name="connsiteX10" fmla="*/ 7654 w 10125"/>
              <a:gd name="connsiteY10" fmla="*/ 10000 h 10250"/>
              <a:gd name="connsiteX11" fmla="*/ 8563 w 10125"/>
              <a:gd name="connsiteY11" fmla="*/ 9387 h 10250"/>
              <a:gd name="connsiteX12" fmla="*/ 9607 w 10125"/>
              <a:gd name="connsiteY12" fmla="*/ 10250 h 10250"/>
              <a:gd name="connsiteX13" fmla="*/ 10125 w 10125"/>
              <a:gd name="connsiteY13" fmla="*/ 9584 h 10250"/>
              <a:gd name="connsiteX0" fmla="*/ 0 w 10125"/>
              <a:gd name="connsiteY0" fmla="*/ 0 h 10250"/>
              <a:gd name="connsiteX1" fmla="*/ 182 w 10125"/>
              <a:gd name="connsiteY1" fmla="*/ 1737 h 10250"/>
              <a:gd name="connsiteX2" fmla="*/ 494 w 10125"/>
              <a:gd name="connsiteY2" fmla="*/ 3529 h 10250"/>
              <a:gd name="connsiteX3" fmla="*/ 956 w 10125"/>
              <a:gd name="connsiteY3" fmla="*/ 5122 h 10250"/>
              <a:gd name="connsiteX4" fmla="*/ 1594 w 10125"/>
              <a:gd name="connsiteY4" fmla="*/ 6502 h 10250"/>
              <a:gd name="connsiteX5" fmla="*/ 2782 w 10125"/>
              <a:gd name="connsiteY5" fmla="*/ 7773 h 10250"/>
              <a:gd name="connsiteX6" fmla="*/ 3413 w 10125"/>
              <a:gd name="connsiteY6" fmla="*/ 8613 h 10250"/>
              <a:gd name="connsiteX7" fmla="*/ 4307 w 10125"/>
              <a:gd name="connsiteY7" fmla="*/ 8769 h 10250"/>
              <a:gd name="connsiteX8" fmla="*/ 5329 w 10125"/>
              <a:gd name="connsiteY8" fmla="*/ 9379 h 10250"/>
              <a:gd name="connsiteX9" fmla="*/ 6913 w 10125"/>
              <a:gd name="connsiteY9" fmla="*/ 9164 h 10250"/>
              <a:gd name="connsiteX10" fmla="*/ 7654 w 10125"/>
              <a:gd name="connsiteY10" fmla="*/ 10000 h 10250"/>
              <a:gd name="connsiteX11" fmla="*/ 8563 w 10125"/>
              <a:gd name="connsiteY11" fmla="*/ 9387 h 10250"/>
              <a:gd name="connsiteX12" fmla="*/ 9607 w 10125"/>
              <a:gd name="connsiteY12" fmla="*/ 10250 h 10250"/>
              <a:gd name="connsiteX13" fmla="*/ 10125 w 10125"/>
              <a:gd name="connsiteY13" fmla="*/ 9584 h 10250"/>
              <a:gd name="connsiteX0" fmla="*/ 0 w 10125"/>
              <a:gd name="connsiteY0" fmla="*/ 0 h 10250"/>
              <a:gd name="connsiteX1" fmla="*/ 182 w 10125"/>
              <a:gd name="connsiteY1" fmla="*/ 1737 h 10250"/>
              <a:gd name="connsiteX2" fmla="*/ 494 w 10125"/>
              <a:gd name="connsiteY2" fmla="*/ 3529 h 10250"/>
              <a:gd name="connsiteX3" fmla="*/ 956 w 10125"/>
              <a:gd name="connsiteY3" fmla="*/ 5122 h 10250"/>
              <a:gd name="connsiteX4" fmla="*/ 1594 w 10125"/>
              <a:gd name="connsiteY4" fmla="*/ 6502 h 10250"/>
              <a:gd name="connsiteX5" fmla="*/ 2782 w 10125"/>
              <a:gd name="connsiteY5" fmla="*/ 7773 h 10250"/>
              <a:gd name="connsiteX6" fmla="*/ 3413 w 10125"/>
              <a:gd name="connsiteY6" fmla="*/ 8613 h 10250"/>
              <a:gd name="connsiteX7" fmla="*/ 4307 w 10125"/>
              <a:gd name="connsiteY7" fmla="*/ 8769 h 10250"/>
              <a:gd name="connsiteX8" fmla="*/ 5329 w 10125"/>
              <a:gd name="connsiteY8" fmla="*/ 9379 h 10250"/>
              <a:gd name="connsiteX9" fmla="*/ 6899 w 10125"/>
              <a:gd name="connsiteY9" fmla="*/ 8922 h 10250"/>
              <a:gd name="connsiteX10" fmla="*/ 7654 w 10125"/>
              <a:gd name="connsiteY10" fmla="*/ 10000 h 10250"/>
              <a:gd name="connsiteX11" fmla="*/ 8563 w 10125"/>
              <a:gd name="connsiteY11" fmla="*/ 9387 h 10250"/>
              <a:gd name="connsiteX12" fmla="*/ 9607 w 10125"/>
              <a:gd name="connsiteY12" fmla="*/ 10250 h 10250"/>
              <a:gd name="connsiteX13" fmla="*/ 10125 w 10125"/>
              <a:gd name="connsiteY13" fmla="*/ 9584 h 10250"/>
              <a:gd name="connsiteX0" fmla="*/ 0 w 10125"/>
              <a:gd name="connsiteY0" fmla="*/ 0 h 10250"/>
              <a:gd name="connsiteX1" fmla="*/ 182 w 10125"/>
              <a:gd name="connsiteY1" fmla="*/ 1737 h 10250"/>
              <a:gd name="connsiteX2" fmla="*/ 494 w 10125"/>
              <a:gd name="connsiteY2" fmla="*/ 3529 h 10250"/>
              <a:gd name="connsiteX3" fmla="*/ 956 w 10125"/>
              <a:gd name="connsiteY3" fmla="*/ 5122 h 10250"/>
              <a:gd name="connsiteX4" fmla="*/ 1594 w 10125"/>
              <a:gd name="connsiteY4" fmla="*/ 6502 h 10250"/>
              <a:gd name="connsiteX5" fmla="*/ 2782 w 10125"/>
              <a:gd name="connsiteY5" fmla="*/ 7773 h 10250"/>
              <a:gd name="connsiteX6" fmla="*/ 3413 w 10125"/>
              <a:gd name="connsiteY6" fmla="*/ 8613 h 10250"/>
              <a:gd name="connsiteX7" fmla="*/ 4307 w 10125"/>
              <a:gd name="connsiteY7" fmla="*/ 8769 h 10250"/>
              <a:gd name="connsiteX8" fmla="*/ 5467 w 10125"/>
              <a:gd name="connsiteY8" fmla="*/ 9621 h 10250"/>
              <a:gd name="connsiteX9" fmla="*/ 6899 w 10125"/>
              <a:gd name="connsiteY9" fmla="*/ 8922 h 10250"/>
              <a:gd name="connsiteX10" fmla="*/ 7654 w 10125"/>
              <a:gd name="connsiteY10" fmla="*/ 10000 h 10250"/>
              <a:gd name="connsiteX11" fmla="*/ 8563 w 10125"/>
              <a:gd name="connsiteY11" fmla="*/ 9387 h 10250"/>
              <a:gd name="connsiteX12" fmla="*/ 9607 w 10125"/>
              <a:gd name="connsiteY12" fmla="*/ 10250 h 10250"/>
              <a:gd name="connsiteX13" fmla="*/ 10125 w 10125"/>
              <a:gd name="connsiteY13" fmla="*/ 9584 h 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25" h="10250">
                <a:moveTo>
                  <a:pt x="0" y="0"/>
                </a:moveTo>
                <a:cubicBezTo>
                  <a:pt x="61" y="579"/>
                  <a:pt x="121" y="1158"/>
                  <a:pt x="182" y="1737"/>
                </a:cubicBezTo>
                <a:cubicBezTo>
                  <a:pt x="264" y="2325"/>
                  <a:pt x="307" y="2818"/>
                  <a:pt x="494" y="3529"/>
                </a:cubicBezTo>
                <a:lnTo>
                  <a:pt x="956" y="5122"/>
                </a:lnTo>
                <a:cubicBezTo>
                  <a:pt x="1232" y="5732"/>
                  <a:pt x="1290" y="5914"/>
                  <a:pt x="1594" y="6502"/>
                </a:cubicBezTo>
                <a:lnTo>
                  <a:pt x="2782" y="7773"/>
                </a:lnTo>
                <a:lnTo>
                  <a:pt x="3413" y="8613"/>
                </a:lnTo>
                <a:lnTo>
                  <a:pt x="4307" y="8769"/>
                </a:lnTo>
                <a:lnTo>
                  <a:pt x="5467" y="9621"/>
                </a:lnTo>
                <a:lnTo>
                  <a:pt x="6899" y="8922"/>
                </a:lnTo>
                <a:lnTo>
                  <a:pt x="7654" y="10000"/>
                </a:lnTo>
                <a:lnTo>
                  <a:pt x="8563" y="9387"/>
                </a:lnTo>
                <a:lnTo>
                  <a:pt x="9607" y="10250"/>
                </a:lnTo>
                <a:lnTo>
                  <a:pt x="10125" y="9584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902" name="Oval 7"/>
          <p:cNvSpPr>
            <a:spLocks noChangeArrowheads="1"/>
          </p:cNvSpPr>
          <p:nvPr/>
        </p:nvSpPr>
        <p:spPr bwMode="auto">
          <a:xfrm>
            <a:off x="4975720" y="48353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arameter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observation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1848" y="1242207"/>
            <a:ext cx="1152128" cy="280469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888337" y="455667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80901" name="Oval 6"/>
          <p:cNvSpPr>
            <a:spLocks noChangeArrowheads="1"/>
          </p:cNvSpPr>
          <p:nvPr/>
        </p:nvSpPr>
        <p:spPr bwMode="auto">
          <a:xfrm>
            <a:off x="2267744" y="306643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80906" name="Oval 13"/>
          <p:cNvSpPr>
            <a:spLocks noChangeArrowheads="1"/>
          </p:cNvSpPr>
          <p:nvPr/>
        </p:nvSpPr>
        <p:spPr bwMode="auto">
          <a:xfrm>
            <a:off x="1772234" y="182773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26472" y="4703104"/>
            <a:ext cx="2952329" cy="16433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157911" y="1475932"/>
            <a:ext cx="864100" cy="944955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901894" y="472100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>
              <a:solidFill>
                <a:schemeClr val="lt1"/>
              </a:solidFill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6372200" y="3974845"/>
            <a:ext cx="1720" cy="462265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5724128" y="3901258"/>
            <a:ext cx="2664296" cy="46384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r"/>
            <a:r>
              <a:rPr lang="en-A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preferred value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193361" y="5788971"/>
            <a:ext cx="176379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V="1">
            <a:off x="1430934" y="3716555"/>
            <a:ext cx="6885482" cy="477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2328980" y="32129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591136" y="362716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4494182" y="191683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760620" y="465313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3041830" y="28491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5202070" y="30028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6660232" y="362654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5922150" y="32129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4584192" y="2161220"/>
            <a:ext cx="0" cy="155581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131840" y="3068960"/>
            <a:ext cx="0" cy="64807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2423582" y="3442850"/>
            <a:ext cx="0" cy="27418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6012160" y="3428818"/>
            <a:ext cx="0" cy="28812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3850630" y="3736082"/>
            <a:ext cx="0" cy="84504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292080" y="3212976"/>
            <a:ext cx="0" cy="50405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1331640" y="4171484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1430934" y="3717032"/>
            <a:ext cx="6381426" cy="0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591136" y="408342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4584192" y="2867064"/>
            <a:ext cx="0" cy="849968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131840" y="2867064"/>
            <a:ext cx="0" cy="849968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2423582" y="3442850"/>
            <a:ext cx="0" cy="274182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1673506" y="3717031"/>
            <a:ext cx="0" cy="329034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5292080" y="3212976"/>
            <a:ext cx="0" cy="504056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2047772" y="3294509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Line 4"/>
          <p:cNvSpPr>
            <a:spLocks noChangeShapeType="1"/>
          </p:cNvSpPr>
          <p:nvPr/>
        </p:nvSpPr>
        <p:spPr bwMode="auto">
          <a:xfrm>
            <a:off x="2760622" y="2726922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3479412" y="2432719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4212974" y="2762926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>
            <a:off x="4932040" y="3085617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2328980" y="321297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4494182" y="267291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760620" y="234888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3048454" y="26369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5202070" y="2994763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5640942" y="3545654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6361022" y="3838959"/>
            <a:ext cx="742436" cy="6171"/>
          </a:xfrm>
          <a:prstGeom prst="line">
            <a:avLst/>
          </a:prstGeom>
          <a:noFill/>
          <a:ln w="31750">
            <a:solidFill>
              <a:srgbClr val="00B050"/>
            </a:solidFill>
            <a:prstDash val="dash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5922150" y="345543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 flipV="1">
            <a:off x="2044878" y="3302986"/>
            <a:ext cx="0" cy="86849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V="1">
            <a:off x="2773675" y="2733093"/>
            <a:ext cx="0" cy="56989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V="1">
            <a:off x="3503058" y="2424869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V="1">
            <a:off x="4221848" y="2438890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4968211" y="2766011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V="1">
            <a:off x="5659758" y="3112869"/>
            <a:ext cx="0" cy="43257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V="1">
            <a:off x="6385854" y="3541215"/>
            <a:ext cx="0" cy="30822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42230" y="3753036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value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auto">
          <a:xfrm flipH="1">
            <a:off x="3850630" y="2578981"/>
            <a:ext cx="0" cy="1143598"/>
          </a:xfrm>
          <a:prstGeom prst="lin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2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 rot="16200000">
            <a:off x="3089632" y="1827724"/>
            <a:ext cx="1296144" cy="2440056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 rot="16200000">
            <a:off x="3249121" y="2482251"/>
            <a:ext cx="555490" cy="1130997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9"/>
          <p:cNvSpPr>
            <a:spLocks/>
          </p:cNvSpPr>
          <p:nvPr/>
        </p:nvSpPr>
        <p:spPr bwMode="auto">
          <a:xfrm>
            <a:off x="2563992" y="1359206"/>
            <a:ext cx="3149372" cy="3791579"/>
          </a:xfrm>
          <a:custGeom>
            <a:avLst/>
            <a:gdLst>
              <a:gd name="T0" fmla="*/ 2147483647 w 1568"/>
              <a:gd name="T1" fmla="*/ 2147483647 h 2424"/>
              <a:gd name="T2" fmla="*/ 2147483647 w 1568"/>
              <a:gd name="T3" fmla="*/ 2147483647 h 2424"/>
              <a:gd name="T4" fmla="*/ 2147483647 w 1568"/>
              <a:gd name="T5" fmla="*/ 2147483647 h 2424"/>
              <a:gd name="T6" fmla="*/ 2147483647 w 1568"/>
              <a:gd name="T7" fmla="*/ 2147483647 h 2424"/>
              <a:gd name="T8" fmla="*/ 2147483647 w 1568"/>
              <a:gd name="T9" fmla="*/ 2147483647 h 2424"/>
              <a:gd name="T10" fmla="*/ 2147483647 w 1568"/>
              <a:gd name="T11" fmla="*/ 2147483647 h 2424"/>
              <a:gd name="T12" fmla="*/ 2147483647 w 1568"/>
              <a:gd name="T13" fmla="*/ 2147483647 h 2424"/>
              <a:gd name="T14" fmla="*/ 2147483647 w 1568"/>
              <a:gd name="T15" fmla="*/ 2147483647 h 2424"/>
              <a:gd name="T16" fmla="*/ 2147483647 w 1568"/>
              <a:gd name="T17" fmla="*/ 2147483647 h 2424"/>
              <a:gd name="T18" fmla="*/ 2147483647 w 1568"/>
              <a:gd name="T19" fmla="*/ 2147483647 h 2424"/>
              <a:gd name="T20" fmla="*/ 2147483647 w 1568"/>
              <a:gd name="T21" fmla="*/ 2147483647 h 2424"/>
              <a:gd name="T22" fmla="*/ 2147483647 w 1568"/>
              <a:gd name="T23" fmla="*/ 2147483647 h 2424"/>
              <a:gd name="T24" fmla="*/ 2147483647 w 1568"/>
              <a:gd name="T25" fmla="*/ 2147483647 h 2424"/>
              <a:gd name="T26" fmla="*/ 2147483647 w 1568"/>
              <a:gd name="T27" fmla="*/ 2147483647 h 2424"/>
              <a:gd name="T28" fmla="*/ 2147483647 w 1568"/>
              <a:gd name="T29" fmla="*/ 2147483647 h 2424"/>
              <a:gd name="T30" fmla="*/ 2147483647 w 1568"/>
              <a:gd name="T31" fmla="*/ 2147483647 h 2424"/>
              <a:gd name="T32" fmla="*/ 2147483647 w 1568"/>
              <a:gd name="T33" fmla="*/ 2147483647 h 2424"/>
              <a:gd name="T34" fmla="*/ 2147483647 w 1568"/>
              <a:gd name="T35" fmla="*/ 2147483647 h 2424"/>
              <a:gd name="T36" fmla="*/ 2147483647 w 1568"/>
              <a:gd name="T37" fmla="*/ 2147483647 h 2424"/>
              <a:gd name="T38" fmla="*/ 2147483647 w 1568"/>
              <a:gd name="T39" fmla="*/ 0 h 2424"/>
              <a:gd name="T40" fmla="*/ 2147483647 w 1568"/>
              <a:gd name="T41" fmla="*/ 2147483647 h 2424"/>
              <a:gd name="T42" fmla="*/ 2147483647 w 1568"/>
              <a:gd name="T43" fmla="*/ 2147483647 h 2424"/>
              <a:gd name="T44" fmla="*/ 2147483647 w 1568"/>
              <a:gd name="T45" fmla="*/ 2147483647 h 242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568"/>
              <a:gd name="T70" fmla="*/ 0 h 2424"/>
              <a:gd name="T71" fmla="*/ 1568 w 1568"/>
              <a:gd name="T72" fmla="*/ 2424 h 242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568" h="2424">
                <a:moveTo>
                  <a:pt x="656" y="384"/>
                </a:moveTo>
                <a:cubicBezTo>
                  <a:pt x="688" y="456"/>
                  <a:pt x="776" y="616"/>
                  <a:pt x="800" y="720"/>
                </a:cubicBezTo>
                <a:cubicBezTo>
                  <a:pt x="824" y="824"/>
                  <a:pt x="824" y="912"/>
                  <a:pt x="800" y="1008"/>
                </a:cubicBezTo>
                <a:cubicBezTo>
                  <a:pt x="776" y="1104"/>
                  <a:pt x="712" y="1208"/>
                  <a:pt x="656" y="1296"/>
                </a:cubicBezTo>
                <a:cubicBezTo>
                  <a:pt x="600" y="1384"/>
                  <a:pt x="536" y="1472"/>
                  <a:pt x="464" y="1536"/>
                </a:cubicBezTo>
                <a:cubicBezTo>
                  <a:pt x="392" y="1600"/>
                  <a:pt x="296" y="1616"/>
                  <a:pt x="224" y="1680"/>
                </a:cubicBezTo>
                <a:cubicBezTo>
                  <a:pt x="152" y="1744"/>
                  <a:pt x="64" y="1848"/>
                  <a:pt x="32" y="1920"/>
                </a:cubicBezTo>
                <a:cubicBezTo>
                  <a:pt x="0" y="1992"/>
                  <a:pt x="8" y="2048"/>
                  <a:pt x="32" y="2112"/>
                </a:cubicBezTo>
                <a:cubicBezTo>
                  <a:pt x="56" y="2176"/>
                  <a:pt x="96" y="2256"/>
                  <a:pt x="176" y="2304"/>
                </a:cubicBezTo>
                <a:cubicBezTo>
                  <a:pt x="256" y="2352"/>
                  <a:pt x="400" y="2384"/>
                  <a:pt x="512" y="2400"/>
                </a:cubicBezTo>
                <a:cubicBezTo>
                  <a:pt x="624" y="2416"/>
                  <a:pt x="736" y="2424"/>
                  <a:pt x="848" y="2400"/>
                </a:cubicBezTo>
                <a:cubicBezTo>
                  <a:pt x="960" y="2376"/>
                  <a:pt x="1088" y="2328"/>
                  <a:pt x="1184" y="2256"/>
                </a:cubicBezTo>
                <a:cubicBezTo>
                  <a:pt x="1280" y="2184"/>
                  <a:pt x="1368" y="2064"/>
                  <a:pt x="1424" y="1968"/>
                </a:cubicBezTo>
                <a:cubicBezTo>
                  <a:pt x="1480" y="1872"/>
                  <a:pt x="1496" y="1776"/>
                  <a:pt x="1520" y="1680"/>
                </a:cubicBezTo>
                <a:cubicBezTo>
                  <a:pt x="1544" y="1584"/>
                  <a:pt x="1568" y="1496"/>
                  <a:pt x="1568" y="1392"/>
                </a:cubicBezTo>
                <a:cubicBezTo>
                  <a:pt x="1568" y="1288"/>
                  <a:pt x="1552" y="1184"/>
                  <a:pt x="1520" y="1056"/>
                </a:cubicBezTo>
                <a:cubicBezTo>
                  <a:pt x="1488" y="928"/>
                  <a:pt x="1424" y="744"/>
                  <a:pt x="1376" y="624"/>
                </a:cubicBezTo>
                <a:cubicBezTo>
                  <a:pt x="1328" y="504"/>
                  <a:pt x="1304" y="424"/>
                  <a:pt x="1232" y="336"/>
                </a:cubicBezTo>
                <a:cubicBezTo>
                  <a:pt x="1160" y="248"/>
                  <a:pt x="1032" y="152"/>
                  <a:pt x="944" y="96"/>
                </a:cubicBezTo>
                <a:cubicBezTo>
                  <a:pt x="856" y="40"/>
                  <a:pt x="760" y="0"/>
                  <a:pt x="704" y="0"/>
                </a:cubicBezTo>
                <a:cubicBezTo>
                  <a:pt x="648" y="0"/>
                  <a:pt x="624" y="48"/>
                  <a:pt x="608" y="96"/>
                </a:cubicBezTo>
                <a:cubicBezTo>
                  <a:pt x="592" y="144"/>
                  <a:pt x="592" y="232"/>
                  <a:pt x="608" y="288"/>
                </a:cubicBezTo>
                <a:cubicBezTo>
                  <a:pt x="624" y="344"/>
                  <a:pt x="624" y="312"/>
                  <a:pt x="656" y="384"/>
                </a:cubicBezTo>
                <a:close/>
              </a:path>
            </a:pathLst>
          </a:custGeom>
          <a:noFill/>
          <a:ln w="22225">
            <a:solidFill>
              <a:srgbClr val="0070C0"/>
            </a:solidFill>
            <a:prstDash val="solid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en-AU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6200000">
            <a:off x="2519773" y="1376771"/>
            <a:ext cx="2736304" cy="3960439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674664" y="1412776"/>
            <a:ext cx="1542549" cy="833178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Contours of regularization objective Function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691680" y="4833550"/>
            <a:ext cx="1542549" cy="833178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Allowed limit of measurement objective function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 1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 flipV="1">
            <a:off x="3806103" y="3203059"/>
            <a:ext cx="223925" cy="268849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 flipV="1">
            <a:off x="3579650" y="3704198"/>
            <a:ext cx="74389" cy="440762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3654606" y="4139759"/>
            <a:ext cx="122322" cy="588557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3589300" y="3467146"/>
            <a:ext cx="222507" cy="230701"/>
          </a:xfrm>
          <a:prstGeom prst="line">
            <a:avLst/>
          </a:prstGeom>
          <a:noFill/>
          <a:ln w="31750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ross 23"/>
          <p:cNvSpPr/>
          <p:nvPr/>
        </p:nvSpPr>
        <p:spPr>
          <a:xfrm>
            <a:off x="3953677" y="3028980"/>
            <a:ext cx="210401" cy="210132"/>
          </a:xfrm>
          <a:prstGeom prst="plus">
            <a:avLst>
              <a:gd name="adj" fmla="val 32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278534" y="5788971"/>
            <a:ext cx="7037882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771800" y="5835021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Regularization objective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 rot="16200000">
            <a:off x="-984283" y="3496703"/>
            <a:ext cx="3943566" cy="40229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Measurement objective</a:t>
            </a:r>
            <a:endParaRPr lang="en-AU" sz="20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3816" y="4420020"/>
            <a:ext cx="6480720" cy="0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/>
            <a:tailEnd type="none" w="med" len="lg"/>
          </a:ln>
        </p:spPr>
      </p:cxnSp>
      <p:cxnSp>
        <p:nvCxnSpPr>
          <p:cNvPr id="10" name="Straight Connector 9"/>
          <p:cNvCxnSpPr/>
          <p:nvPr/>
        </p:nvCxnSpPr>
        <p:spPr>
          <a:xfrm>
            <a:off x="1295626" y="4149080"/>
            <a:ext cx="6377719" cy="0"/>
          </a:xfrm>
          <a:prstGeom prst="line">
            <a:avLst/>
          </a:prstGeom>
          <a:noFill/>
          <a:ln w="25400">
            <a:solidFill>
              <a:srgbClr val="00B050"/>
            </a:solidFill>
            <a:prstDash val="dash"/>
            <a:round/>
            <a:headEnd/>
            <a:tailEnd type="none" w="med" len="lg"/>
          </a:ln>
        </p:spPr>
      </p:cxnSp>
      <p:grpSp>
        <p:nvGrpSpPr>
          <p:cNvPr id="26" name="Group 25"/>
          <p:cNvGrpSpPr/>
          <p:nvPr/>
        </p:nvGrpSpPr>
        <p:grpSpPr>
          <a:xfrm flipH="1">
            <a:off x="3851919" y="1709649"/>
            <a:ext cx="3804333" cy="2821194"/>
            <a:chOff x="2123730" y="1357642"/>
            <a:chExt cx="3260930" cy="2821194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23730" y="1357642"/>
              <a:ext cx="360040" cy="18620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83769" y="3219736"/>
              <a:ext cx="216023" cy="740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99792" y="3959880"/>
              <a:ext cx="648072" cy="2189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3347864" y="3959880"/>
              <a:ext cx="720080" cy="2189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042307" y="3962343"/>
              <a:ext cx="773588" cy="21649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4815896" y="4070588"/>
              <a:ext cx="568764" cy="103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2" name="Line 16"/>
          <p:cNvSpPr>
            <a:spLocks noChangeShapeType="1"/>
          </p:cNvSpPr>
          <p:nvPr/>
        </p:nvSpPr>
        <p:spPr bwMode="auto">
          <a:xfrm flipH="1" flipV="1">
            <a:off x="3009481" y="4389030"/>
            <a:ext cx="0" cy="563106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547664" y="4941168"/>
            <a:ext cx="1881776" cy="46384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 objective function limit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2090603" y="3120246"/>
            <a:ext cx="0" cy="974084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547664" y="2994470"/>
            <a:ext cx="1881776" cy="463846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 type="none" w="med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en-AU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Acceptable objective function limit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278534" y="1357642"/>
            <a:ext cx="0" cy="4428202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Cross 30"/>
          <p:cNvSpPr/>
          <p:nvPr/>
        </p:nvSpPr>
        <p:spPr>
          <a:xfrm>
            <a:off x="3701554" y="4310352"/>
            <a:ext cx="210401" cy="210132"/>
          </a:xfrm>
          <a:prstGeom prst="plus">
            <a:avLst>
              <a:gd name="adj" fmla="val 32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52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DHI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</dc:creator>
  <cp:lastModifiedBy>are</cp:lastModifiedBy>
  <cp:revision>23</cp:revision>
  <dcterms:created xsi:type="dcterms:W3CDTF">2013-11-25T09:25:38Z</dcterms:created>
  <dcterms:modified xsi:type="dcterms:W3CDTF">2013-12-04T16:14:20Z</dcterms:modified>
</cp:coreProperties>
</file>