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60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08B633-B80F-4513-BF40-AB15A10266F8}" v="35" dt="2019-01-31T17:04:59.494"/>
    <p1510:client id="{F3AB0C83-6F90-4997-AB15-22057C2F3EFA}" v="3" dt="2019-01-31T14:37:43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锦来 徐" userId="e1dd6edd2da4dfbe" providerId="LiveId" clId="{7508B633-B80F-4513-BF40-AB15A10266F8}"/>
    <pc:docChg chg="undo custSel addSld modSld">
      <pc:chgData name="锦来 徐" userId="e1dd6edd2da4dfbe" providerId="LiveId" clId="{7508B633-B80F-4513-BF40-AB15A10266F8}" dt="2019-01-31T17:50:12.007" v="669" actId="20577"/>
      <pc:docMkLst>
        <pc:docMk/>
      </pc:docMkLst>
      <pc:sldChg chg="modSp">
        <pc:chgData name="锦来 徐" userId="e1dd6edd2da4dfbe" providerId="LiveId" clId="{7508B633-B80F-4513-BF40-AB15A10266F8}" dt="2019-01-31T05:38:27.947" v="629" actId="20577"/>
        <pc:sldMkLst>
          <pc:docMk/>
          <pc:sldMk cId="2500037465" sldId="257"/>
        </pc:sldMkLst>
        <pc:spChg chg="mod">
          <ac:chgData name="锦来 徐" userId="e1dd6edd2da4dfbe" providerId="LiveId" clId="{7508B633-B80F-4513-BF40-AB15A10266F8}" dt="2019-01-31T05:38:27.947" v="629" actId="20577"/>
          <ac:spMkLst>
            <pc:docMk/>
            <pc:sldMk cId="2500037465" sldId="257"/>
            <ac:spMk id="3" creationId="{00000000-0000-0000-0000-000000000000}"/>
          </ac:spMkLst>
        </pc:spChg>
      </pc:sldChg>
      <pc:sldChg chg="modSp">
        <pc:chgData name="锦来 徐" userId="e1dd6edd2da4dfbe" providerId="LiveId" clId="{7508B633-B80F-4513-BF40-AB15A10266F8}" dt="2019-01-31T17:04:59.477" v="646" actId="20577"/>
        <pc:sldMkLst>
          <pc:docMk/>
          <pc:sldMk cId="1757674292" sldId="258"/>
        </pc:sldMkLst>
        <pc:spChg chg="mod">
          <ac:chgData name="锦来 徐" userId="e1dd6edd2da4dfbe" providerId="LiveId" clId="{7508B633-B80F-4513-BF40-AB15A10266F8}" dt="2019-01-31T17:04:59.477" v="646" actId="20577"/>
          <ac:spMkLst>
            <pc:docMk/>
            <pc:sldMk cId="1757674292" sldId="258"/>
            <ac:spMk id="3" creationId="{00000000-0000-0000-0000-000000000000}"/>
          </ac:spMkLst>
        </pc:spChg>
      </pc:sldChg>
      <pc:sldChg chg="modSp">
        <pc:chgData name="锦来 徐" userId="e1dd6edd2da4dfbe" providerId="LiveId" clId="{7508B633-B80F-4513-BF40-AB15A10266F8}" dt="2019-01-31T02:43:30.322" v="455" actId="20577"/>
        <pc:sldMkLst>
          <pc:docMk/>
          <pc:sldMk cId="1991567596" sldId="260"/>
        </pc:sldMkLst>
        <pc:spChg chg="mod">
          <ac:chgData name="锦来 徐" userId="e1dd6edd2da4dfbe" providerId="LiveId" clId="{7508B633-B80F-4513-BF40-AB15A10266F8}" dt="2019-01-31T02:43:30.322" v="455" actId="20577"/>
          <ac:spMkLst>
            <pc:docMk/>
            <pc:sldMk cId="1991567596" sldId="260"/>
            <ac:spMk id="3" creationId="{00000000-0000-0000-0000-000000000000}"/>
          </ac:spMkLst>
        </pc:spChg>
      </pc:sldChg>
      <pc:sldChg chg="modSp">
        <pc:chgData name="锦来 徐" userId="e1dd6edd2da4dfbe" providerId="LiveId" clId="{7508B633-B80F-4513-BF40-AB15A10266F8}" dt="2019-01-31T17:08:58.801" v="650" actId="20577"/>
        <pc:sldMkLst>
          <pc:docMk/>
          <pc:sldMk cId="1292317330" sldId="261"/>
        </pc:sldMkLst>
        <pc:spChg chg="mod">
          <ac:chgData name="锦来 徐" userId="e1dd6edd2da4dfbe" providerId="LiveId" clId="{7508B633-B80F-4513-BF40-AB15A10266F8}" dt="2019-01-31T17:08:58.801" v="650" actId="20577"/>
          <ac:spMkLst>
            <pc:docMk/>
            <pc:sldMk cId="1292317330" sldId="261"/>
            <ac:spMk id="3" creationId="{00000000-0000-0000-0000-000000000000}"/>
          </ac:spMkLst>
        </pc:spChg>
      </pc:sldChg>
      <pc:sldChg chg="addSp modSp">
        <pc:chgData name="锦来 徐" userId="e1dd6edd2da4dfbe" providerId="LiveId" clId="{7508B633-B80F-4513-BF40-AB15A10266F8}" dt="2019-01-31T03:08:40.886" v="479" actId="14100"/>
        <pc:sldMkLst>
          <pc:docMk/>
          <pc:sldMk cId="3355323673" sldId="262"/>
        </pc:sldMkLst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4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8:26.575" v="471" actId="20577"/>
          <ac:spMkLst>
            <pc:docMk/>
            <pc:sldMk cId="3355323673" sldId="262"/>
            <ac:spMk id="5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6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7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8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9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10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11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12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13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14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15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16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8:35.670" v="475" actId="14100"/>
          <ac:spMkLst>
            <pc:docMk/>
            <pc:sldMk cId="3355323673" sldId="262"/>
            <ac:spMk id="17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0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1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2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3" creationId="{00000000-0000-0000-0000-000000000000}"/>
          </ac:spMkLst>
        </pc:spChg>
        <pc:spChg chg="add 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4" creationId="{ED4BD6BE-E651-42BA-A96A-D76FC6A31D08}"/>
          </ac:spMkLst>
        </pc:spChg>
        <pc:spChg chg="add 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5" creationId="{FBB03F8B-9CB0-4787-A108-2680891A02E0}"/>
          </ac:spMkLst>
        </pc:spChg>
        <pc:spChg chg="add 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6" creationId="{41120108-5A07-4F9C-89FF-191F3F8D77E4}"/>
          </ac:spMkLst>
        </pc:spChg>
        <pc:spChg chg="add mod">
          <ac:chgData name="锦来 徐" userId="e1dd6edd2da4dfbe" providerId="LiveId" clId="{7508B633-B80F-4513-BF40-AB15A10266F8}" dt="2019-01-31T03:08:40.886" v="479" actId="14100"/>
          <ac:spMkLst>
            <pc:docMk/>
            <pc:sldMk cId="3355323673" sldId="262"/>
            <ac:spMk id="27" creationId="{76F71574-9B67-4D52-A3AA-27FDF0E39261}"/>
          </ac:spMkLst>
        </pc:spChg>
        <pc:spChg chg="add 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8" creationId="{9C264182-DF2D-45AD-BC96-9A56202274C0}"/>
          </ac:spMkLst>
        </pc:spChg>
        <pc:spChg chg="add 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9" creationId="{27DF30AA-0761-4F59-B361-760EBEA06623}"/>
          </ac:spMkLst>
        </pc:spChg>
        <pc:spChg chg="add 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30" creationId="{5916CBCA-389D-4234-AC69-898C71804D84}"/>
          </ac:spMkLst>
        </pc:spChg>
        <pc:spChg chg="add 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31" creationId="{1DFD4B09-174D-45E6-B596-11DF5A29DAD9}"/>
          </ac:spMkLst>
        </pc:spChg>
      </pc:sldChg>
      <pc:sldChg chg="modSp">
        <pc:chgData name="锦来 徐" userId="e1dd6edd2da4dfbe" providerId="LiveId" clId="{7508B633-B80F-4513-BF40-AB15A10266F8}" dt="2019-01-31T03:21:48.699" v="532" actId="20577"/>
        <pc:sldMkLst>
          <pc:docMk/>
          <pc:sldMk cId="1524428782" sldId="263"/>
        </pc:sldMkLst>
        <pc:spChg chg="mod">
          <ac:chgData name="锦来 徐" userId="e1dd6edd2da4dfbe" providerId="LiveId" clId="{7508B633-B80F-4513-BF40-AB15A10266F8}" dt="2019-01-31T03:21:48.699" v="532" actId="20577"/>
          <ac:spMkLst>
            <pc:docMk/>
            <pc:sldMk cId="1524428782" sldId="263"/>
            <ac:spMk id="3" creationId="{00000000-0000-0000-0000-000000000000}"/>
          </ac:spMkLst>
        </pc:spChg>
      </pc:sldChg>
      <pc:sldChg chg="modSp">
        <pc:chgData name="锦来 徐" userId="e1dd6edd2da4dfbe" providerId="LiveId" clId="{7508B633-B80F-4513-BF40-AB15A10266F8}" dt="2019-01-31T17:50:12.007" v="669" actId="20577"/>
        <pc:sldMkLst>
          <pc:docMk/>
          <pc:sldMk cId="880625261" sldId="264"/>
        </pc:sldMkLst>
        <pc:spChg chg="mod">
          <ac:chgData name="锦来 徐" userId="e1dd6edd2da4dfbe" providerId="LiveId" clId="{7508B633-B80F-4513-BF40-AB15A10266F8}" dt="2019-01-31T17:50:12.007" v="669" actId="20577"/>
          <ac:spMkLst>
            <pc:docMk/>
            <pc:sldMk cId="880625261" sldId="264"/>
            <ac:spMk id="3" creationId="{00000000-0000-0000-0000-000000000000}"/>
          </ac:spMkLst>
        </pc:spChg>
      </pc:sldChg>
      <pc:sldChg chg="modSp">
        <pc:chgData name="锦来 徐" userId="e1dd6edd2da4dfbe" providerId="LiveId" clId="{7508B633-B80F-4513-BF40-AB15A10266F8}" dt="2019-01-31T05:48:53.705" v="637" actId="20577"/>
        <pc:sldMkLst>
          <pc:docMk/>
          <pc:sldMk cId="1020072210" sldId="265"/>
        </pc:sldMkLst>
        <pc:spChg chg="mod">
          <ac:chgData name="锦来 徐" userId="e1dd6edd2da4dfbe" providerId="LiveId" clId="{7508B633-B80F-4513-BF40-AB15A10266F8}" dt="2019-01-31T05:48:53.705" v="637" actId="20577"/>
          <ac:spMkLst>
            <pc:docMk/>
            <pc:sldMk cId="1020072210" sldId="265"/>
            <ac:spMk id="3" creationId="{00000000-0000-0000-0000-000000000000}"/>
          </ac:spMkLst>
        </pc:spChg>
      </pc:sldChg>
      <pc:sldChg chg="modSp">
        <pc:chgData name="锦来 徐" userId="e1dd6edd2da4dfbe" providerId="LiveId" clId="{7508B633-B80F-4513-BF40-AB15A10266F8}" dt="2019-01-31T02:36:27.591" v="364" actId="20577"/>
        <pc:sldMkLst>
          <pc:docMk/>
          <pc:sldMk cId="527084582" sldId="267"/>
        </pc:sldMkLst>
        <pc:spChg chg="mod">
          <ac:chgData name="锦来 徐" userId="e1dd6edd2da4dfbe" providerId="LiveId" clId="{7508B633-B80F-4513-BF40-AB15A10266F8}" dt="2019-01-31T02:36:27.591" v="364" actId="20577"/>
          <ac:spMkLst>
            <pc:docMk/>
            <pc:sldMk cId="527084582" sldId="267"/>
            <ac:spMk id="3" creationId="{F0E523C8-EE33-487E-8B68-8AD5BC3AC47B}"/>
          </ac:spMkLst>
        </pc:spChg>
      </pc:sldChg>
      <pc:sldChg chg="modSp add">
        <pc:chgData name="锦来 徐" userId="e1dd6edd2da4dfbe" providerId="LiveId" clId="{7508B633-B80F-4513-BF40-AB15A10266F8}" dt="2019-01-31T02:35:57.064" v="326" actId="20577"/>
        <pc:sldMkLst>
          <pc:docMk/>
          <pc:sldMk cId="1619069517" sldId="268"/>
        </pc:sldMkLst>
        <pc:spChg chg="mod">
          <ac:chgData name="锦来 徐" userId="e1dd6edd2da4dfbe" providerId="LiveId" clId="{7508B633-B80F-4513-BF40-AB15A10266F8}" dt="2019-01-31T02:35:57.064" v="326" actId="20577"/>
          <ac:spMkLst>
            <pc:docMk/>
            <pc:sldMk cId="1619069517" sldId="268"/>
            <ac:spMk id="2" creationId="{44E6121F-CF00-4144-91B0-895AE5FEB32E}"/>
          </ac:spMkLst>
        </pc:spChg>
        <pc:spChg chg="mod">
          <ac:chgData name="锦来 徐" userId="e1dd6edd2da4dfbe" providerId="LiveId" clId="{7508B633-B80F-4513-BF40-AB15A10266F8}" dt="2019-01-31T02:35:37.091" v="308" actId="20577"/>
          <ac:spMkLst>
            <pc:docMk/>
            <pc:sldMk cId="1619069517" sldId="268"/>
            <ac:spMk id="3" creationId="{D2590729-BEF0-4B0E-9DA1-416E39D0DBD1}"/>
          </ac:spMkLst>
        </pc:spChg>
      </pc:sldChg>
    </pc:docChg>
  </pc:docChgLst>
  <pc:docChgLst>
    <pc:chgData name="徐锦来" userId="e1dd6edd2da4dfbe" providerId="LiveId" clId="{C4023A3A-B681-4ED8-8754-FD6E284BE16A}"/>
  </pc:docChgLst>
  <pc:docChgLst>
    <pc:chgData name="锦来 徐" userId="e1dd6edd2da4dfbe" providerId="LiveId" clId="{F3AB0C83-6F90-4997-AB15-22057C2F3EFA}"/>
    <pc:docChg chg="modSld">
      <pc:chgData name="锦来 徐" userId="e1dd6edd2da4dfbe" providerId="LiveId" clId="{F3AB0C83-6F90-4997-AB15-22057C2F3EFA}" dt="2019-01-31T15:25:50.553" v="28" actId="20577"/>
      <pc:docMkLst>
        <pc:docMk/>
      </pc:docMkLst>
      <pc:sldChg chg="modSp">
        <pc:chgData name="锦来 徐" userId="e1dd6edd2da4dfbe" providerId="LiveId" clId="{F3AB0C83-6F90-4997-AB15-22057C2F3EFA}" dt="2019-01-31T15:25:50.553" v="28" actId="20577"/>
        <pc:sldMkLst>
          <pc:docMk/>
          <pc:sldMk cId="1292317330" sldId="261"/>
        </pc:sldMkLst>
        <pc:spChg chg="mod">
          <ac:chgData name="锦来 徐" userId="e1dd6edd2da4dfbe" providerId="LiveId" clId="{F3AB0C83-6F90-4997-AB15-22057C2F3EFA}" dt="2019-01-31T15:25:50.553" v="28" actId="20577"/>
          <ac:spMkLst>
            <pc:docMk/>
            <pc:sldMk cId="1292317330" sldId="261"/>
            <ac:spMk id="3" creationId="{00000000-0000-0000-0000-000000000000}"/>
          </ac:spMkLst>
        </pc:spChg>
      </pc:sldChg>
      <pc:sldChg chg="modSp">
        <pc:chgData name="锦来 徐" userId="e1dd6edd2da4dfbe" providerId="LiveId" clId="{F3AB0C83-6F90-4997-AB15-22057C2F3EFA}" dt="2019-01-31T14:37:47.723" v="21" actId="20577"/>
        <pc:sldMkLst>
          <pc:docMk/>
          <pc:sldMk cId="1619069517" sldId="268"/>
        </pc:sldMkLst>
        <pc:spChg chg="mod">
          <ac:chgData name="锦来 徐" userId="e1dd6edd2da4dfbe" providerId="LiveId" clId="{F3AB0C83-6F90-4997-AB15-22057C2F3EFA}" dt="2019-01-31T14:37:47.723" v="21" actId="20577"/>
          <ac:spMkLst>
            <pc:docMk/>
            <pc:sldMk cId="1619069517" sldId="268"/>
            <ac:spMk id="3" creationId="{D2590729-BEF0-4B0E-9DA1-416E39D0DB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0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22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15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5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2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1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71624-E43A-4280-8815-56D8F1259EBD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64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59.203.71.174:8088/" TargetMode="External"/><Relationship Id="rId2" Type="http://schemas.openxmlformats.org/officeDocument/2006/relationships/hyperlink" Target="http://159.203.71.174:987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59.203.71.174:19888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us.mirrors.quenda.co/apache/hadoop/common/hadoop-3.2.0/hadoop-3.2.0.tar.g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Hadoop Tutorial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 err="1"/>
              <a:t>Jinlai</a:t>
            </a:r>
            <a:r>
              <a:rPr lang="en-US" altLang="zh-CN"/>
              <a:t> Xu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4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Start Cluster and Test on master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094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/>
              <a:t>Start HDFS</a:t>
            </a:r>
          </a:p>
          <a:p>
            <a:pPr lvl="1"/>
            <a:r>
              <a:rPr lang="en-US" altLang="zh-CN"/>
              <a:t>sbin/start-dfs.sh</a:t>
            </a:r>
          </a:p>
          <a:p>
            <a:r>
              <a:rPr lang="en-US" altLang="zh-CN"/>
              <a:t>Start YARN</a:t>
            </a:r>
          </a:p>
          <a:p>
            <a:pPr lvl="1"/>
            <a:r>
              <a:rPr lang="en-US" altLang="zh-CN"/>
              <a:t>sbin/start-yarn.sh</a:t>
            </a:r>
          </a:p>
          <a:p>
            <a:r>
              <a:rPr lang="en-US" altLang="zh-CN"/>
              <a:t>Start Job History Server</a:t>
            </a:r>
          </a:p>
          <a:p>
            <a:pPr lvl="1"/>
            <a:r>
              <a:rPr lang="en-US" altLang="zh-CN"/>
              <a:t>sbin/mr-jobhistory-daemon.sh --config </a:t>
            </a:r>
            <a:r>
              <a:rPr lang="en-US" altLang="zh-CN" err="1"/>
              <a:t>etc</a:t>
            </a:r>
            <a:r>
              <a:rPr lang="en-US" altLang="zh-CN"/>
              <a:t>/</a:t>
            </a:r>
            <a:r>
              <a:rPr lang="en-US" altLang="zh-CN" err="1"/>
              <a:t>hadoop</a:t>
            </a:r>
            <a:r>
              <a:rPr lang="en-US" altLang="zh-CN"/>
              <a:t>/ start </a:t>
            </a:r>
            <a:r>
              <a:rPr lang="en-US" altLang="zh-CN" err="1"/>
              <a:t>historyserver</a:t>
            </a:r>
            <a:endParaRPr lang="en-US" altLang="zh-CN"/>
          </a:p>
          <a:p>
            <a:r>
              <a:rPr lang="en-US" altLang="zh-CN"/>
              <a:t>Monitor the services on master and slave</a:t>
            </a:r>
          </a:p>
          <a:p>
            <a:pPr lvl="1"/>
            <a:r>
              <a:rPr lang="en-US" altLang="zh-CN" err="1"/>
              <a:t>jps</a:t>
            </a:r>
            <a:endParaRPr lang="en-US" altLang="zh-CN"/>
          </a:p>
          <a:p>
            <a:pPr lvl="1"/>
            <a:r>
              <a:rPr lang="en-US" altLang="zh-CN" err="1"/>
              <a:t>ssh</a:t>
            </a:r>
            <a:r>
              <a:rPr lang="en-US" altLang="zh-CN"/>
              <a:t> slave</a:t>
            </a:r>
          </a:p>
          <a:p>
            <a:pPr lvl="1"/>
            <a:r>
              <a:rPr lang="en-US" altLang="zh-CN" err="1"/>
              <a:t>jps</a:t>
            </a:r>
            <a:endParaRPr lang="en-US" altLang="zh-CN"/>
          </a:p>
          <a:p>
            <a:pPr lvl="1"/>
            <a:r>
              <a:rPr lang="en-US" altLang="zh-CN"/>
              <a:t>exit</a:t>
            </a:r>
          </a:p>
          <a:p>
            <a:r>
              <a:rPr lang="en-US" altLang="zh-CN"/>
              <a:t>Test HDFS with Commands</a:t>
            </a:r>
          </a:p>
          <a:p>
            <a:pPr lvl="1"/>
            <a:r>
              <a:rPr lang="en-US" altLang="zh-CN" err="1"/>
              <a:t>hdfs</a:t>
            </a:r>
            <a:r>
              <a:rPr lang="en-US" altLang="zh-CN"/>
              <a:t> </a:t>
            </a:r>
            <a:r>
              <a:rPr lang="en-US" altLang="zh-CN" err="1"/>
              <a:t>dfs</a:t>
            </a:r>
            <a:r>
              <a:rPr lang="en-US" altLang="zh-CN"/>
              <a:t> -</a:t>
            </a:r>
            <a:r>
              <a:rPr lang="en-US" altLang="zh-CN" err="1"/>
              <a:t>mkdir</a:t>
            </a:r>
            <a:r>
              <a:rPr lang="en-US" altLang="zh-CN"/>
              <a:t> input</a:t>
            </a:r>
          </a:p>
          <a:p>
            <a:pPr lvl="1"/>
            <a:r>
              <a:rPr lang="en-US" altLang="zh-CN" err="1"/>
              <a:t>hdfs</a:t>
            </a:r>
            <a:r>
              <a:rPr lang="en-US" altLang="zh-CN"/>
              <a:t> </a:t>
            </a:r>
            <a:r>
              <a:rPr lang="en-US" altLang="zh-CN" err="1"/>
              <a:t>dfs</a:t>
            </a:r>
            <a:r>
              <a:rPr lang="en-US" altLang="zh-CN"/>
              <a:t> -put </a:t>
            </a:r>
            <a:r>
              <a:rPr lang="en-US" altLang="zh-CN" err="1"/>
              <a:t>etc</a:t>
            </a:r>
            <a:r>
              <a:rPr lang="en-US" altLang="zh-CN"/>
              <a:t>/</a:t>
            </a:r>
            <a:r>
              <a:rPr lang="en-US" altLang="zh-CN" err="1"/>
              <a:t>hadoop</a:t>
            </a:r>
            <a:r>
              <a:rPr lang="en-US" altLang="zh-CN"/>
              <a:t>/ input</a:t>
            </a:r>
          </a:p>
          <a:p>
            <a:pPr lvl="1"/>
            <a:r>
              <a:rPr lang="en-US" altLang="zh-CN" err="1"/>
              <a:t>hdfs</a:t>
            </a:r>
            <a:r>
              <a:rPr lang="en-US" altLang="zh-CN"/>
              <a:t> </a:t>
            </a:r>
            <a:r>
              <a:rPr lang="en-US" altLang="zh-CN" err="1"/>
              <a:t>dfs</a:t>
            </a:r>
            <a:r>
              <a:rPr lang="en-US" altLang="zh-CN"/>
              <a:t> -ls input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2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Monitor and Test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Monitor the services on the integrated websites:</a:t>
            </a:r>
          </a:p>
          <a:p>
            <a:pPr lvl="1"/>
            <a:r>
              <a:rPr lang="en-US" altLang="zh-CN">
                <a:hlinkClick r:id="rId2"/>
              </a:rPr>
              <a:t>http://157.230.190.194:9870</a:t>
            </a:r>
            <a:r>
              <a:rPr lang="en-US" altLang="zh-CN"/>
              <a:t>   HDFS</a:t>
            </a:r>
          </a:p>
          <a:p>
            <a:pPr lvl="1"/>
            <a:r>
              <a:rPr lang="en-US" altLang="zh-CN">
                <a:hlinkClick r:id="rId3"/>
              </a:rPr>
              <a:t>http://157.230.190.194:8088</a:t>
            </a:r>
            <a:r>
              <a:rPr lang="en-US" altLang="zh-CN"/>
              <a:t>     YARN Resource manager       </a:t>
            </a:r>
          </a:p>
          <a:p>
            <a:pPr lvl="1"/>
            <a:r>
              <a:rPr lang="en-US" altLang="zh-CN">
                <a:hlinkClick r:id="rId4"/>
              </a:rPr>
              <a:t>http://157.230.190.194:19888</a:t>
            </a:r>
            <a:r>
              <a:rPr lang="en-US" altLang="zh-CN"/>
              <a:t>    MapReduce History</a:t>
            </a:r>
          </a:p>
          <a:p>
            <a:r>
              <a:rPr lang="en-US" altLang="zh-CN"/>
              <a:t>Test with some examples</a:t>
            </a:r>
          </a:p>
          <a:p>
            <a:pPr lvl="1"/>
            <a:r>
              <a:rPr lang="en-US" altLang="zh-CN"/>
              <a:t>bin/</a:t>
            </a:r>
            <a:r>
              <a:rPr lang="en-US" altLang="zh-CN" err="1"/>
              <a:t>hadoop</a:t>
            </a:r>
            <a:r>
              <a:rPr lang="en-US" altLang="zh-CN"/>
              <a:t> jar share/</a:t>
            </a:r>
            <a:r>
              <a:rPr lang="en-US" altLang="zh-CN" err="1"/>
              <a:t>hadoop</a:t>
            </a:r>
            <a:r>
              <a:rPr lang="en-US" altLang="zh-CN"/>
              <a:t>/</a:t>
            </a:r>
            <a:r>
              <a:rPr lang="en-US" altLang="zh-CN" err="1"/>
              <a:t>mapreduce</a:t>
            </a:r>
            <a:r>
              <a:rPr lang="en-US" altLang="zh-CN"/>
              <a:t>/hadoop-mapreduce-examples-3.2.0.jar pi 2 5</a:t>
            </a:r>
          </a:p>
          <a:p>
            <a:pPr lvl="1"/>
            <a:r>
              <a:rPr lang="en-US" altLang="zh-CN"/>
              <a:t>bin/</a:t>
            </a:r>
            <a:r>
              <a:rPr lang="en-US" altLang="zh-CN" err="1"/>
              <a:t>hadoop</a:t>
            </a:r>
            <a:r>
              <a:rPr lang="en-US" altLang="zh-CN"/>
              <a:t> jar share/</a:t>
            </a:r>
            <a:r>
              <a:rPr lang="en-US" altLang="zh-CN" err="1"/>
              <a:t>hadoop</a:t>
            </a:r>
            <a:r>
              <a:rPr lang="en-US" altLang="zh-CN"/>
              <a:t>/</a:t>
            </a:r>
            <a:r>
              <a:rPr lang="en-US" altLang="zh-CN" err="1"/>
              <a:t>mapreduce</a:t>
            </a:r>
            <a:r>
              <a:rPr lang="en-US" altLang="zh-CN"/>
              <a:t>/hadoop-mapreduce-examples-3.2.0.jar wordcount input/ output/</a:t>
            </a:r>
          </a:p>
          <a:p>
            <a:pPr lvl="1"/>
            <a:r>
              <a:rPr lang="en-US" altLang="zh-CN" err="1"/>
              <a:t>hdfs</a:t>
            </a:r>
            <a:r>
              <a:rPr lang="en-US" altLang="zh-CN"/>
              <a:t> </a:t>
            </a:r>
            <a:r>
              <a:rPr lang="en-US" altLang="zh-CN" err="1"/>
              <a:t>dfs</a:t>
            </a:r>
            <a:r>
              <a:rPr lang="en-US" altLang="zh-CN"/>
              <a:t> -cat output/*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7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Thanks!</a:t>
            </a:r>
            <a:endParaRPr lang="zh-CN" altLang="en-US"/>
          </a:p>
        </p:txBody>
      </p:sp>
      <p:pic>
        <p:nvPicPr>
          <p:cNvPr id="1026" name="Picture 2" descr="“Q and A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39" y="1509623"/>
            <a:ext cx="7293516" cy="484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06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1E87-E7AB-4E55-A861-1849133C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23C8-EE33-487E-8B68-8AD5BC3AC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Familiar with Linux shell: </a:t>
            </a:r>
            <a:r>
              <a:rPr lang="en-US">
                <a:solidFill>
                  <a:srgbClr val="FF0000"/>
                </a:solidFill>
              </a:rPr>
              <a:t>COMMAND --help</a:t>
            </a:r>
          </a:p>
          <a:p>
            <a:pPr lvl="1"/>
            <a:r>
              <a:rPr lang="en-US"/>
              <a:t>cd: change current work directory</a:t>
            </a:r>
          </a:p>
          <a:p>
            <a:pPr lvl="1"/>
            <a:r>
              <a:rPr lang="en-US" err="1"/>
              <a:t>mkdir</a:t>
            </a:r>
            <a:r>
              <a:rPr lang="en-US"/>
              <a:t>: make a directory</a:t>
            </a:r>
          </a:p>
          <a:p>
            <a:pPr lvl="1"/>
            <a:r>
              <a:rPr lang="en-US"/>
              <a:t>ls: list the directory</a:t>
            </a:r>
          </a:p>
          <a:p>
            <a:pPr lvl="1"/>
            <a:r>
              <a:rPr lang="en-US"/>
              <a:t>ln: make a link of a file or a directory</a:t>
            </a:r>
          </a:p>
          <a:p>
            <a:pPr lvl="1"/>
            <a:r>
              <a:rPr lang="en-US"/>
              <a:t>cat: print the file content in the shell</a:t>
            </a:r>
          </a:p>
          <a:p>
            <a:pPr lvl="1"/>
            <a:r>
              <a:rPr lang="en-US" err="1"/>
              <a:t>ssh</a:t>
            </a:r>
            <a:r>
              <a:rPr lang="en-US"/>
              <a:t>: secure login</a:t>
            </a:r>
          </a:p>
          <a:p>
            <a:pPr lvl="1"/>
            <a:r>
              <a:rPr lang="en-US" err="1"/>
              <a:t>scp</a:t>
            </a:r>
            <a:r>
              <a:rPr lang="en-US"/>
              <a:t>: secure copy</a:t>
            </a:r>
          </a:p>
          <a:p>
            <a:pPr lvl="1"/>
            <a:r>
              <a:rPr lang="en-US" err="1"/>
              <a:t>pwd</a:t>
            </a:r>
            <a:r>
              <a:rPr lang="en-US"/>
              <a:t>: print the current full path</a:t>
            </a:r>
          </a:p>
          <a:p>
            <a:pPr lvl="1"/>
            <a:r>
              <a:rPr lang="en-US"/>
              <a:t> …</a:t>
            </a:r>
          </a:p>
          <a:p>
            <a:r>
              <a:rPr lang="en-US"/>
              <a:t>Nano: a text editor on the keyboard</a:t>
            </a:r>
          </a:p>
          <a:p>
            <a:r>
              <a:rPr lang="en-US"/>
              <a:t>Trouble shooting:</a:t>
            </a:r>
          </a:p>
          <a:p>
            <a:pPr lvl="1"/>
            <a:r>
              <a:rPr lang="en-US"/>
              <a:t>Copy the error message</a:t>
            </a:r>
          </a:p>
          <a:p>
            <a:pPr lvl="1"/>
            <a:r>
              <a:rPr lang="en-US"/>
              <a:t>Google it!</a:t>
            </a:r>
          </a:p>
        </p:txBody>
      </p:sp>
    </p:spTree>
    <p:extLst>
      <p:ext uri="{BB962C8B-B14F-4D97-AF65-F5344CB8AC3E}">
        <p14:creationId xmlns:p14="http://schemas.microsoft.com/office/powerpoint/2010/main" val="52708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121F-CF00-4144-91B0-895AE5FE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Hadoop setup: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0729-BEF0-4B0E-9DA1-416E39D0D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Setup single node </a:t>
            </a:r>
            <a:r>
              <a:rPr lang="en-US" altLang="zh-CN"/>
              <a:t>(on every node)</a:t>
            </a:r>
            <a:endParaRPr lang="en-US"/>
          </a:p>
          <a:p>
            <a:pPr lvl="1"/>
            <a:r>
              <a:rPr lang="en-US"/>
              <a:t>Prepare required software: JAVA, </a:t>
            </a:r>
            <a:r>
              <a:rPr lang="en-US" err="1"/>
              <a:t>ssh</a:t>
            </a:r>
            <a:endParaRPr lang="en-US"/>
          </a:p>
          <a:p>
            <a:pPr lvl="1"/>
            <a:r>
              <a:rPr lang="en-US"/>
              <a:t>Download Hadoop</a:t>
            </a:r>
          </a:p>
          <a:p>
            <a:pPr lvl="1"/>
            <a:r>
              <a:rPr lang="en-US"/>
              <a:t>Test local execution</a:t>
            </a:r>
          </a:p>
          <a:p>
            <a:r>
              <a:rPr lang="en-US"/>
              <a:t>Setup Cluster</a:t>
            </a:r>
          </a:p>
          <a:p>
            <a:pPr lvl="1"/>
            <a:r>
              <a:rPr lang="en-US"/>
              <a:t>Setup interconnection with </a:t>
            </a:r>
            <a:r>
              <a:rPr lang="en-US" err="1"/>
              <a:t>ssh</a:t>
            </a:r>
            <a:endParaRPr lang="en-US"/>
          </a:p>
          <a:p>
            <a:pPr lvl="1"/>
            <a:r>
              <a:rPr lang="en-US"/>
              <a:t>Cluster configuration</a:t>
            </a:r>
          </a:p>
          <a:p>
            <a:pPr lvl="1"/>
            <a:r>
              <a:rPr lang="en-US"/>
              <a:t>Start Hadoop services</a:t>
            </a:r>
          </a:p>
          <a:p>
            <a:pPr lvl="1"/>
            <a:r>
              <a:rPr lang="en-US"/>
              <a:t>Run small tests on cluster</a:t>
            </a:r>
          </a:p>
          <a:p>
            <a:pPr lvl="1"/>
            <a:r>
              <a:rPr lang="en-US"/>
              <a:t>Monitor the status of cluster</a:t>
            </a:r>
          </a:p>
        </p:txBody>
      </p:sp>
    </p:spTree>
    <p:extLst>
      <p:ext uri="{BB962C8B-B14F-4D97-AF65-F5344CB8AC3E}">
        <p14:creationId xmlns:p14="http://schemas.microsoft.com/office/powerpoint/2010/main" val="161906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Prepare single node- Required Software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Required Software on </a:t>
            </a:r>
            <a:r>
              <a:rPr lang="en-US" altLang="zh-CN" err="1"/>
              <a:t>ssh</a:t>
            </a:r>
            <a:r>
              <a:rPr lang="en-US" altLang="zh-CN"/>
              <a:t> client</a:t>
            </a:r>
          </a:p>
          <a:p>
            <a:pPr lvl="1"/>
            <a:r>
              <a:rPr lang="en-US" altLang="zh-CN"/>
              <a:t>SSH client</a:t>
            </a:r>
          </a:p>
          <a:p>
            <a:pPr lvl="2"/>
            <a:r>
              <a:rPr lang="en-US" altLang="zh-CN"/>
              <a:t>Cygwin (Windows)</a:t>
            </a:r>
          </a:p>
          <a:p>
            <a:pPr lvl="2"/>
            <a:r>
              <a:rPr lang="en-US" altLang="zh-CN"/>
              <a:t>Putty (Windows)</a:t>
            </a:r>
          </a:p>
          <a:p>
            <a:pPr lvl="2"/>
            <a:r>
              <a:rPr lang="en-US" altLang="zh-CN" err="1"/>
              <a:t>ssh</a:t>
            </a:r>
            <a:r>
              <a:rPr lang="en-US" altLang="zh-CN"/>
              <a:t> (Linux or mac)</a:t>
            </a:r>
          </a:p>
          <a:p>
            <a:r>
              <a:rPr lang="en-US" altLang="zh-CN"/>
              <a:t>Required Software on  </a:t>
            </a:r>
            <a:r>
              <a:rPr lang="en-US" altLang="zh-CN">
                <a:solidFill>
                  <a:srgbClr val="FF0000"/>
                </a:solidFill>
              </a:rPr>
              <a:t>every node</a:t>
            </a:r>
          </a:p>
          <a:p>
            <a:pPr lvl="1"/>
            <a:r>
              <a:rPr lang="en-US" altLang="zh-CN"/>
              <a:t>Oracle JAVA 8 for Hadoop 3.2.0 (</a:t>
            </a:r>
            <a:r>
              <a:rPr lang="en-US" altLang="zh-CN">
                <a:solidFill>
                  <a:srgbClr val="FF0000"/>
                </a:solidFill>
              </a:rPr>
              <a:t>Do not use java 9 or above, you will get in trouble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SSH</a:t>
            </a:r>
          </a:p>
          <a:p>
            <a:pPr lvl="1"/>
            <a:r>
              <a:rPr lang="en-US" altLang="zh-CN" err="1"/>
              <a:t>wget</a:t>
            </a:r>
            <a:r>
              <a:rPr lang="en-US" altLang="zh-CN"/>
              <a:t> (for download the package)</a:t>
            </a:r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3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Setup single node – Download Hadoop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Download Hadoop and test locally</a:t>
            </a:r>
          </a:p>
          <a:p>
            <a:pPr lvl="1"/>
            <a:r>
              <a:rPr lang="en-US" altLang="zh-CN"/>
              <a:t>cd ~</a:t>
            </a:r>
          </a:p>
          <a:p>
            <a:pPr lvl="1"/>
            <a:r>
              <a:rPr lang="da-DK" altLang="zh-CN"/>
              <a:t>wget </a:t>
            </a:r>
            <a:r>
              <a:rPr lang="da-DK" altLang="zh-CN">
                <a:hlinkClick r:id="rId2"/>
              </a:rPr>
              <a:t>http://us.mirrors.quenda.co/apache/hadoop/common/hadoop-3.2.0/hadoop-3.2.0.tar.gz</a:t>
            </a:r>
            <a:endParaRPr lang="da-DK" altLang="zh-CN"/>
          </a:p>
          <a:p>
            <a:pPr lvl="1"/>
            <a:r>
              <a:rPr lang="en-US" altLang="zh-CN"/>
              <a:t>tar -</a:t>
            </a:r>
            <a:r>
              <a:rPr lang="en-US" altLang="zh-CN" err="1"/>
              <a:t>zxf</a:t>
            </a:r>
            <a:r>
              <a:rPr lang="en-US" altLang="zh-CN"/>
              <a:t> hadoop-3.2.0.tar.gz</a:t>
            </a:r>
          </a:p>
          <a:p>
            <a:pPr lvl="1"/>
            <a:r>
              <a:rPr lang="en-US" altLang="zh-CN"/>
              <a:t>ln -s hadoop-3.2.0 </a:t>
            </a:r>
            <a:r>
              <a:rPr lang="en-US" altLang="zh-CN" err="1"/>
              <a:t>hadoop</a:t>
            </a:r>
            <a:endParaRPr lang="en-US" altLang="zh-CN"/>
          </a:p>
          <a:p>
            <a:pPr lvl="1"/>
            <a:r>
              <a:rPr lang="en-US" altLang="zh-CN"/>
              <a:t>cd </a:t>
            </a:r>
            <a:r>
              <a:rPr lang="en-US" altLang="zh-CN" err="1"/>
              <a:t>hadoop</a:t>
            </a:r>
            <a:endParaRPr lang="en-US" altLang="zh-CN"/>
          </a:p>
          <a:p>
            <a:r>
              <a:rPr lang="en-US" altLang="zh-CN"/>
              <a:t>Set to the root of your Java installation in hadoop_env.sh</a:t>
            </a:r>
          </a:p>
          <a:p>
            <a:pPr lvl="1"/>
            <a:r>
              <a:rPr lang="en-US" altLang="zh-CN"/>
              <a:t>export JAVA_HOME=/</a:t>
            </a:r>
            <a:r>
              <a:rPr lang="en-US" altLang="zh-CN" err="1"/>
              <a:t>usr</a:t>
            </a:r>
            <a:r>
              <a:rPr lang="en-US" altLang="zh-CN"/>
              <a:t>/lib/</a:t>
            </a:r>
            <a:r>
              <a:rPr lang="en-US" altLang="zh-CN" err="1"/>
              <a:t>jvm</a:t>
            </a:r>
            <a:r>
              <a:rPr lang="en-US" altLang="zh-CN"/>
              <a:t>/java-8-oracle</a:t>
            </a:r>
          </a:p>
          <a:p>
            <a:pPr lvl="1"/>
            <a:r>
              <a:rPr lang="en-US" altLang="zh-CN" err="1"/>
              <a:t>nano</a:t>
            </a:r>
            <a:r>
              <a:rPr lang="en-US" altLang="zh-CN"/>
              <a:t> etc/hadoop/hadoop-env.sh</a:t>
            </a:r>
          </a:p>
        </p:txBody>
      </p:sp>
    </p:spTree>
    <p:extLst>
      <p:ext uri="{BB962C8B-B14F-4D97-AF65-F5344CB8AC3E}">
        <p14:creationId xmlns:p14="http://schemas.microsoft.com/office/powerpoint/2010/main" val="175767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Setup single node - Test Hadoop locally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Hadoop Binary</a:t>
            </a:r>
          </a:p>
          <a:p>
            <a:pPr lvl="1"/>
            <a:r>
              <a:rPr lang="en-US" altLang="zh-CN"/>
              <a:t>bin/</a:t>
            </a:r>
            <a:r>
              <a:rPr lang="en-US" altLang="zh-CN" err="1"/>
              <a:t>hadoop</a:t>
            </a:r>
            <a:endParaRPr lang="en-US" altLang="zh-CN"/>
          </a:p>
          <a:p>
            <a:r>
              <a:rPr lang="en-US" altLang="zh-CN"/>
              <a:t>Test with local tasks</a:t>
            </a:r>
          </a:p>
          <a:p>
            <a:pPr lvl="1"/>
            <a:r>
              <a:rPr lang="en-US" altLang="zh-CN"/>
              <a:t>bin/</a:t>
            </a:r>
            <a:r>
              <a:rPr lang="en-US" altLang="zh-CN" err="1"/>
              <a:t>hadoop</a:t>
            </a:r>
            <a:r>
              <a:rPr lang="en-US" altLang="zh-CN"/>
              <a:t> jar share/</a:t>
            </a:r>
            <a:r>
              <a:rPr lang="en-US" altLang="zh-CN" err="1"/>
              <a:t>hadoop</a:t>
            </a:r>
            <a:r>
              <a:rPr lang="en-US" altLang="zh-CN"/>
              <a:t>/</a:t>
            </a:r>
            <a:r>
              <a:rPr lang="en-US" altLang="zh-CN" err="1"/>
              <a:t>mapreduce</a:t>
            </a:r>
            <a:r>
              <a:rPr lang="en-US" altLang="zh-CN"/>
              <a:t>/hadoop-mapreduce-examples-3.2.0.jar pi 2 5</a:t>
            </a:r>
          </a:p>
          <a:p>
            <a:pPr marL="0" indent="0">
              <a:buNone/>
            </a:pPr>
            <a:endParaRPr lang="en-US" altLang="zh-CN"/>
          </a:p>
          <a:p>
            <a:pPr lvl="1"/>
            <a:r>
              <a:rPr lang="en-US" altLang="zh-CN" err="1"/>
              <a:t>mkdir</a:t>
            </a:r>
            <a:r>
              <a:rPr lang="en-US" altLang="zh-CN"/>
              <a:t> input</a:t>
            </a:r>
          </a:p>
          <a:p>
            <a:pPr lvl="1"/>
            <a:r>
              <a:rPr lang="en-US" altLang="zh-CN" err="1"/>
              <a:t>cp</a:t>
            </a:r>
            <a:r>
              <a:rPr lang="en-US" altLang="zh-CN"/>
              <a:t> </a:t>
            </a:r>
            <a:r>
              <a:rPr lang="en-US" altLang="zh-CN" err="1"/>
              <a:t>etc</a:t>
            </a:r>
            <a:r>
              <a:rPr lang="en-US" altLang="zh-CN"/>
              <a:t>/</a:t>
            </a:r>
            <a:r>
              <a:rPr lang="en-US" altLang="zh-CN" err="1"/>
              <a:t>hadoop</a:t>
            </a:r>
            <a:r>
              <a:rPr lang="en-US" altLang="zh-CN"/>
              <a:t>/*.xml input</a:t>
            </a:r>
          </a:p>
          <a:p>
            <a:pPr lvl="1"/>
            <a:r>
              <a:rPr lang="en-US" altLang="zh-CN"/>
              <a:t>bin/</a:t>
            </a:r>
            <a:r>
              <a:rPr lang="en-US" altLang="zh-CN" err="1"/>
              <a:t>hadoop</a:t>
            </a:r>
            <a:r>
              <a:rPr lang="en-US" altLang="zh-CN"/>
              <a:t> jar share/</a:t>
            </a:r>
            <a:r>
              <a:rPr lang="en-US" altLang="zh-CN" err="1"/>
              <a:t>hadoop</a:t>
            </a:r>
            <a:r>
              <a:rPr lang="en-US" altLang="zh-CN"/>
              <a:t>/</a:t>
            </a:r>
            <a:r>
              <a:rPr lang="en-US" altLang="zh-CN" err="1"/>
              <a:t>mapreduce</a:t>
            </a:r>
            <a:r>
              <a:rPr lang="en-US" altLang="zh-CN"/>
              <a:t>/hadoop-mapreduce-examples-3.2.0.jar grep input output '</a:t>
            </a:r>
            <a:r>
              <a:rPr lang="en-US" altLang="zh-CN" err="1"/>
              <a:t>dfs</a:t>
            </a:r>
            <a:r>
              <a:rPr lang="en-US" altLang="zh-CN"/>
              <a:t>[a-z.]+'</a:t>
            </a:r>
          </a:p>
          <a:p>
            <a:pPr lvl="1"/>
            <a:r>
              <a:rPr lang="en-US" altLang="zh-CN"/>
              <a:t>cat output/*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56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41838" y="1628544"/>
            <a:ext cx="2769079" cy="41021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48874" y="3732499"/>
            <a:ext cx="2398143" cy="16735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48875" y="1958179"/>
            <a:ext cx="2398143" cy="16735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Setup Hadoop – Cluster Overview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41838" y="5730654"/>
            <a:ext cx="245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Hostname: CC-demo-01</a:t>
            </a:r>
          </a:p>
          <a:p>
            <a:r>
              <a:rPr lang="en-US" altLang="zh-CN"/>
              <a:t>IP: 157.230.190.194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64535" y="2058974"/>
            <a:ext cx="1923690" cy="500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Resource Manager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64533" y="3854628"/>
            <a:ext cx="1923690" cy="500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Name Node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64535" y="2744638"/>
            <a:ext cx="1923690" cy="500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 Manager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82920" y="3244970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YARN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64533" y="4552917"/>
            <a:ext cx="1923690" cy="500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 Node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82920" y="5089566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HDFS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722268" y="1628545"/>
            <a:ext cx="2817806" cy="410983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29304" y="3732499"/>
            <a:ext cx="2398143" cy="16735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29305" y="1958179"/>
            <a:ext cx="2398143" cy="16735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345624" y="5729078"/>
            <a:ext cx="245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Hostname: CC-demo-02</a:t>
            </a:r>
          </a:p>
          <a:p>
            <a:r>
              <a:rPr lang="en-US" altLang="zh-CN"/>
              <a:t>IP: 157.230.181.243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141470" y="2503647"/>
            <a:ext cx="1923690" cy="500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 Manager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763350" y="3244970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YARN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41470" y="4228741"/>
            <a:ext cx="1923690" cy="500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 Node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763350" y="5089566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HDFS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圆角矩形 13">
            <a:extLst>
              <a:ext uri="{FF2B5EF4-FFF2-40B4-BE49-F238E27FC236}">
                <a16:creationId xmlns:a16="http://schemas.microsoft.com/office/drawing/2014/main" id="{ED4BD6BE-E651-42BA-A96A-D76FC6A31D08}"/>
              </a:ext>
            </a:extLst>
          </p:cNvPr>
          <p:cNvSpPr/>
          <p:nvPr/>
        </p:nvSpPr>
        <p:spPr>
          <a:xfrm>
            <a:off x="7899205" y="1559384"/>
            <a:ext cx="2817806" cy="410983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4">
            <a:extLst>
              <a:ext uri="{FF2B5EF4-FFF2-40B4-BE49-F238E27FC236}">
                <a16:creationId xmlns:a16="http://schemas.microsoft.com/office/drawing/2014/main" id="{FBB03F8B-9CB0-4787-A108-2680891A02E0}"/>
              </a:ext>
            </a:extLst>
          </p:cNvPr>
          <p:cNvSpPr/>
          <p:nvPr/>
        </p:nvSpPr>
        <p:spPr>
          <a:xfrm>
            <a:off x="8106241" y="3663338"/>
            <a:ext cx="2398143" cy="16735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15">
            <a:extLst>
              <a:ext uri="{FF2B5EF4-FFF2-40B4-BE49-F238E27FC236}">
                <a16:creationId xmlns:a16="http://schemas.microsoft.com/office/drawing/2014/main" id="{41120108-5A07-4F9C-89FF-191F3F8D77E4}"/>
              </a:ext>
            </a:extLst>
          </p:cNvPr>
          <p:cNvSpPr/>
          <p:nvPr/>
        </p:nvSpPr>
        <p:spPr>
          <a:xfrm>
            <a:off x="8106242" y="1889018"/>
            <a:ext cx="2398143" cy="16735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16">
            <a:extLst>
              <a:ext uri="{FF2B5EF4-FFF2-40B4-BE49-F238E27FC236}">
                <a16:creationId xmlns:a16="http://schemas.microsoft.com/office/drawing/2014/main" id="{76F71574-9B67-4D52-A3AA-27FDF0E39261}"/>
              </a:ext>
            </a:extLst>
          </p:cNvPr>
          <p:cNvSpPr txBox="1"/>
          <p:nvPr/>
        </p:nvSpPr>
        <p:spPr>
          <a:xfrm>
            <a:off x="8522562" y="5659917"/>
            <a:ext cx="245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Hostname: CC-demo-03</a:t>
            </a:r>
          </a:p>
          <a:p>
            <a:r>
              <a:rPr lang="en-US" altLang="zh-CN"/>
              <a:t>IP: 157.230.213.251</a:t>
            </a:r>
            <a:endParaRPr lang="zh-CN" altLang="en-US"/>
          </a:p>
        </p:txBody>
      </p:sp>
      <p:sp>
        <p:nvSpPr>
          <p:cNvPr id="28" name="矩形 19">
            <a:extLst>
              <a:ext uri="{FF2B5EF4-FFF2-40B4-BE49-F238E27FC236}">
                <a16:creationId xmlns:a16="http://schemas.microsoft.com/office/drawing/2014/main" id="{9C264182-DF2D-45AD-BC96-9A56202274C0}"/>
              </a:ext>
            </a:extLst>
          </p:cNvPr>
          <p:cNvSpPr/>
          <p:nvPr/>
        </p:nvSpPr>
        <p:spPr>
          <a:xfrm>
            <a:off x="8318407" y="2434486"/>
            <a:ext cx="1923690" cy="500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 Manager</a:t>
            </a:r>
            <a:endParaRPr lang="zh-CN" altLang="en-US"/>
          </a:p>
        </p:txBody>
      </p:sp>
      <p:sp>
        <p:nvSpPr>
          <p:cNvPr id="29" name="文本框 20">
            <a:extLst>
              <a:ext uri="{FF2B5EF4-FFF2-40B4-BE49-F238E27FC236}">
                <a16:creationId xmlns:a16="http://schemas.microsoft.com/office/drawing/2014/main" id="{27DF30AA-0761-4F59-B361-760EBEA06623}"/>
              </a:ext>
            </a:extLst>
          </p:cNvPr>
          <p:cNvSpPr txBox="1"/>
          <p:nvPr/>
        </p:nvSpPr>
        <p:spPr>
          <a:xfrm>
            <a:off x="8940287" y="3175809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YARN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矩形 21">
            <a:extLst>
              <a:ext uri="{FF2B5EF4-FFF2-40B4-BE49-F238E27FC236}">
                <a16:creationId xmlns:a16="http://schemas.microsoft.com/office/drawing/2014/main" id="{5916CBCA-389D-4234-AC69-898C71804D84}"/>
              </a:ext>
            </a:extLst>
          </p:cNvPr>
          <p:cNvSpPr/>
          <p:nvPr/>
        </p:nvSpPr>
        <p:spPr>
          <a:xfrm>
            <a:off x="8318407" y="4159580"/>
            <a:ext cx="1923690" cy="500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 Node</a:t>
            </a:r>
            <a:endParaRPr lang="zh-CN" altLang="en-US"/>
          </a:p>
        </p:txBody>
      </p:sp>
      <p:sp>
        <p:nvSpPr>
          <p:cNvPr id="31" name="文本框 22">
            <a:extLst>
              <a:ext uri="{FF2B5EF4-FFF2-40B4-BE49-F238E27FC236}">
                <a16:creationId xmlns:a16="http://schemas.microsoft.com/office/drawing/2014/main" id="{1DFD4B09-174D-45E6-B596-11DF5A29DAD9}"/>
              </a:ext>
            </a:extLst>
          </p:cNvPr>
          <p:cNvSpPr txBox="1"/>
          <p:nvPr/>
        </p:nvSpPr>
        <p:spPr>
          <a:xfrm>
            <a:off x="8940287" y="5020405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HDFS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2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Setup Hadoop – Configure the cluster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SSH interconnection </a:t>
            </a:r>
          </a:p>
          <a:p>
            <a:pPr lvl="1"/>
            <a:r>
              <a:rPr lang="en-US" altLang="zh-CN"/>
              <a:t>Configure </a:t>
            </a:r>
            <a:r>
              <a:rPr lang="en-US" altLang="zh-CN" err="1"/>
              <a:t>etc</a:t>
            </a:r>
            <a:r>
              <a:rPr lang="en-US" altLang="zh-CN"/>
              <a:t>/hosts on </a:t>
            </a:r>
            <a:r>
              <a:rPr lang="en-US" altLang="zh-CN">
                <a:solidFill>
                  <a:srgbClr val="FF0000"/>
                </a:solidFill>
              </a:rPr>
              <a:t>every node</a:t>
            </a:r>
          </a:p>
          <a:p>
            <a:pPr lvl="1"/>
            <a:r>
              <a:rPr lang="en-US" altLang="zh-CN"/>
              <a:t>SSH key generate on </a:t>
            </a:r>
            <a:r>
              <a:rPr lang="en-US" altLang="zh-CN">
                <a:solidFill>
                  <a:srgbClr val="FF0000"/>
                </a:solidFill>
              </a:rPr>
              <a:t>Master </a:t>
            </a:r>
            <a:r>
              <a:rPr lang="en-US" altLang="zh-CN"/>
              <a:t>(already done by the TA)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SSH key delivery from </a:t>
            </a:r>
            <a:r>
              <a:rPr lang="en-US" altLang="zh-CN">
                <a:solidFill>
                  <a:srgbClr val="FF0000"/>
                </a:solidFill>
              </a:rPr>
              <a:t>Master</a:t>
            </a:r>
            <a:r>
              <a:rPr lang="en-US" altLang="zh-CN"/>
              <a:t> to </a:t>
            </a:r>
            <a:r>
              <a:rPr lang="en-US" altLang="zh-CN">
                <a:solidFill>
                  <a:srgbClr val="FF0000"/>
                </a:solidFill>
              </a:rPr>
              <a:t>every Slaves </a:t>
            </a:r>
            <a:r>
              <a:rPr lang="en-US" altLang="zh-CN"/>
              <a:t>(already done by the TA)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1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Setup Hadoop – Configure Environment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Configure the cluster setting on </a:t>
            </a:r>
            <a:r>
              <a:rPr lang="en-US" altLang="zh-CN">
                <a:solidFill>
                  <a:srgbClr val="FF0000"/>
                </a:solidFill>
              </a:rPr>
              <a:t>every node</a:t>
            </a:r>
          </a:p>
          <a:p>
            <a:pPr lvl="1"/>
            <a:r>
              <a:rPr lang="en-US" altLang="zh-CN"/>
              <a:t>core-site.xml</a:t>
            </a:r>
          </a:p>
          <a:p>
            <a:pPr lvl="1"/>
            <a:r>
              <a:rPr lang="en-US" altLang="zh-CN"/>
              <a:t>hdfs-site.xml</a:t>
            </a:r>
          </a:p>
          <a:p>
            <a:pPr lvl="1"/>
            <a:r>
              <a:rPr lang="en-US" altLang="zh-CN"/>
              <a:t>yarn-site.xml</a:t>
            </a:r>
          </a:p>
          <a:p>
            <a:pPr lvl="1"/>
            <a:r>
              <a:rPr lang="en-US" altLang="zh-CN"/>
              <a:t>mapred-site.xml</a:t>
            </a:r>
          </a:p>
          <a:p>
            <a:pPr lvl="1"/>
            <a:r>
              <a:rPr lang="en-US" altLang="zh-CN" err="1"/>
              <a:t>wokers</a:t>
            </a:r>
            <a:endParaRPr lang="en-US" altLang="zh-CN"/>
          </a:p>
          <a:p>
            <a:r>
              <a:rPr lang="en-US" altLang="zh-CN"/>
              <a:t>Format the Name node on master</a:t>
            </a:r>
          </a:p>
          <a:p>
            <a:pPr lvl="1"/>
            <a:r>
              <a:rPr lang="en-US" altLang="zh-CN" err="1"/>
              <a:t>hadoop</a:t>
            </a:r>
            <a:r>
              <a:rPr lang="en-US" altLang="zh-CN"/>
              <a:t> </a:t>
            </a:r>
            <a:r>
              <a:rPr lang="en-US" altLang="zh-CN" err="1"/>
              <a:t>namenode</a:t>
            </a:r>
            <a:r>
              <a:rPr lang="en-US" altLang="zh-CN"/>
              <a:t> -format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42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主题</vt:lpstr>
      <vt:lpstr>Hadoop Tutorial</vt:lpstr>
      <vt:lpstr>Preliminaries</vt:lpstr>
      <vt:lpstr>Hadoop setup: To-do list</vt:lpstr>
      <vt:lpstr>Prepare single node- Required Software </vt:lpstr>
      <vt:lpstr>Setup single node – Download Hadoop</vt:lpstr>
      <vt:lpstr>Setup single node - Test Hadoop locally</vt:lpstr>
      <vt:lpstr>Setup Hadoop – Cluster Overview</vt:lpstr>
      <vt:lpstr>Setup Hadoop – Configure the cluster </vt:lpstr>
      <vt:lpstr>Setup Hadoop – Configure Environment</vt:lpstr>
      <vt:lpstr>Start Cluster and Test on master</vt:lpstr>
      <vt:lpstr>Monitor and Test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Tutorial</dc:title>
  <dc:creator>徐锦来</dc:creator>
  <cp:lastModifiedBy>锦来 徐</cp:lastModifiedBy>
  <cp:revision>1</cp:revision>
  <dcterms:created xsi:type="dcterms:W3CDTF">2017-02-12T22:56:29Z</dcterms:created>
  <dcterms:modified xsi:type="dcterms:W3CDTF">2019-01-31T18:14:13Z</dcterms:modified>
</cp:coreProperties>
</file>