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MMA Club Member Stats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Summary of attendance, sparring performance, and efficiency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457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Efficiency Score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Ivan Petrov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-40.14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Artem Yatsko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-10.8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Yevhen Marchenko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Oleksandr Koval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15.76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Ihor Fedoriv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-34.02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Efficiency Score is calculated as: (Wins - Losses) × Endurance</a:t>
            </a:r>
          </a:p>
          <a:p>
            <a:r>
              <a:t>This metric combines sparring results with physical stamina.</a:t>
            </a:r>
          </a:p>
          <a:p/>
          <a:p>
            <a:r>
              <a:t>Top performer: Denys Taran</a:t>
            </a:r>
          </a:p>
          <a:p>
            <a:r>
              <a:t>Highest Efficiency Score: 66.45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