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9" r:id="rId6"/>
    <p:sldId id="277" r:id="rId7"/>
    <p:sldId id="267" r:id="rId8"/>
    <p:sldId id="261" r:id="rId9"/>
    <p:sldId id="265" r:id="rId10"/>
    <p:sldId id="271" r:id="rId11"/>
    <p:sldId id="272" r:id="rId12"/>
    <p:sldId id="273" r:id="rId13"/>
    <p:sldId id="266" r:id="rId14"/>
    <p:sldId id="276" r:id="rId15"/>
    <p:sldId id="275" r:id="rId16"/>
    <p:sldId id="270" r:id="rId17"/>
    <p:sldId id="26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6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39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23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06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42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19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8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78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55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3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54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75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49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://www.youtube.com/watch?v=9gHWC4826HQ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-60000">
            <a:off x="15183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" name="자유형 1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0" name="그룹 99"/>
          <p:cNvGrpSpPr/>
          <p:nvPr/>
        </p:nvGrpSpPr>
        <p:grpSpPr>
          <a:xfrm>
            <a:off x="443729" y="181106"/>
            <a:ext cx="11582380" cy="6459740"/>
            <a:chOff x="405629" y="181106"/>
            <a:chExt cx="11582380" cy="6459740"/>
          </a:xfrm>
        </p:grpSpPr>
        <p:sp>
          <p:nvSpPr>
            <p:cNvPr id="98" name="직사각형 4"/>
            <p:cNvSpPr/>
            <p:nvPr/>
          </p:nvSpPr>
          <p:spPr>
            <a:xfrm>
              <a:off x="410390" y="181106"/>
              <a:ext cx="11577619" cy="64597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90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40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Guide Dog for Ros2 </a:t>
              </a:r>
            </a:p>
            <a:p>
              <a:pPr algn="ctr" latinLnBrk="0">
                <a:lnSpc>
                  <a:spcPct val="200000"/>
                </a:lnSpc>
                <a:defRPr/>
              </a:pPr>
              <a:r>
                <a:rPr lang="ko-KR" altLang="en-US" sz="1050" kern="0" dirty="0" err="1">
                  <a:solidFill>
                    <a:prstClr val="white">
                      <a:lumMod val="65000"/>
                    </a:prstClr>
                  </a:solidFill>
                </a:rPr>
                <a:t>전찬욱</a:t>
              </a:r>
              <a:r>
                <a:rPr lang="ko-KR" altLang="en-US" sz="1050" kern="0" dirty="0">
                  <a:solidFill>
                    <a:prstClr val="white">
                      <a:lumMod val="65000"/>
                    </a:prstClr>
                  </a:solidFill>
                </a:rPr>
                <a:t> 한상훈 </a:t>
              </a:r>
              <a:r>
                <a:rPr lang="ko-KR" altLang="en-US" sz="1050" kern="0" dirty="0" err="1">
                  <a:solidFill>
                    <a:prstClr val="white">
                      <a:lumMod val="65000"/>
                    </a:prstClr>
                  </a:solidFill>
                </a:rPr>
                <a:t>류지형</a:t>
              </a:r>
              <a:endParaRPr lang="en-US" altLang="ko-KR" sz="1050" kern="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405629" y="354612"/>
              <a:ext cx="259415" cy="125968"/>
              <a:chOff x="4067698" y="4382056"/>
              <a:chExt cx="259415" cy="125968"/>
            </a:xfrm>
          </p:grpSpPr>
          <p:cxnSp>
            <p:nvCxnSpPr>
              <p:cNvPr id="101" name="직선 연결선 100"/>
              <p:cNvCxnSpPr>
                <a:endCxn id="99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타원 98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405629" y="730059"/>
              <a:ext cx="259415" cy="125968"/>
              <a:chOff x="4067698" y="4382056"/>
              <a:chExt cx="259415" cy="125968"/>
            </a:xfrm>
          </p:grpSpPr>
          <p:cxnSp>
            <p:nvCxnSpPr>
              <p:cNvPr id="107" name="직선 연결선 106"/>
              <p:cNvCxnSpPr>
                <a:endCxn id="108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타원 107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405629" y="1105506"/>
              <a:ext cx="259415" cy="125968"/>
              <a:chOff x="4067698" y="4382056"/>
              <a:chExt cx="259415" cy="125968"/>
            </a:xfrm>
          </p:grpSpPr>
          <p:cxnSp>
            <p:nvCxnSpPr>
              <p:cNvPr id="110" name="직선 연결선 109"/>
              <p:cNvCxnSpPr>
                <a:endCxn id="111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타원 110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405629" y="1480953"/>
              <a:ext cx="259415" cy="125968"/>
              <a:chOff x="4067698" y="4382056"/>
              <a:chExt cx="259415" cy="125968"/>
            </a:xfrm>
          </p:grpSpPr>
          <p:cxnSp>
            <p:nvCxnSpPr>
              <p:cNvPr id="113" name="직선 연결선 112"/>
              <p:cNvCxnSpPr>
                <a:endCxn id="114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타원 113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>
              <a:off x="405629" y="1856400"/>
              <a:ext cx="259415" cy="125968"/>
              <a:chOff x="4067698" y="4382056"/>
              <a:chExt cx="259415" cy="125968"/>
            </a:xfrm>
          </p:grpSpPr>
          <p:cxnSp>
            <p:nvCxnSpPr>
              <p:cNvPr id="116" name="직선 연결선 115"/>
              <p:cNvCxnSpPr>
                <a:endCxn id="117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타원 116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>
              <a:off x="405629" y="2231847"/>
              <a:ext cx="259415" cy="125968"/>
              <a:chOff x="4067698" y="4382056"/>
              <a:chExt cx="259415" cy="125968"/>
            </a:xfrm>
          </p:grpSpPr>
          <p:cxnSp>
            <p:nvCxnSpPr>
              <p:cNvPr id="119" name="직선 연결선 118"/>
              <p:cNvCxnSpPr>
                <a:endCxn id="120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타원 119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405629" y="2607294"/>
              <a:ext cx="259415" cy="125968"/>
              <a:chOff x="4067698" y="4382056"/>
              <a:chExt cx="259415" cy="125968"/>
            </a:xfrm>
          </p:grpSpPr>
          <p:cxnSp>
            <p:nvCxnSpPr>
              <p:cNvPr id="122" name="직선 연결선 121"/>
              <p:cNvCxnSpPr>
                <a:endCxn id="123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타원 122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405629" y="2982741"/>
              <a:ext cx="259415" cy="125968"/>
              <a:chOff x="4067698" y="4382056"/>
              <a:chExt cx="259415" cy="125968"/>
            </a:xfrm>
          </p:grpSpPr>
          <p:cxnSp>
            <p:nvCxnSpPr>
              <p:cNvPr id="125" name="직선 연결선 124"/>
              <p:cNvCxnSpPr>
                <a:endCxn id="126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타원 125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405629" y="3358188"/>
              <a:ext cx="259415" cy="125968"/>
              <a:chOff x="4067698" y="4382056"/>
              <a:chExt cx="259415" cy="125968"/>
            </a:xfrm>
          </p:grpSpPr>
          <p:cxnSp>
            <p:nvCxnSpPr>
              <p:cNvPr id="128" name="직선 연결선 127"/>
              <p:cNvCxnSpPr>
                <a:endCxn id="129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타원 128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405629" y="3733635"/>
              <a:ext cx="259415" cy="125968"/>
              <a:chOff x="4067698" y="4382056"/>
              <a:chExt cx="259415" cy="125968"/>
            </a:xfrm>
          </p:grpSpPr>
          <p:cxnSp>
            <p:nvCxnSpPr>
              <p:cNvPr id="131" name="직선 연결선 130"/>
              <p:cNvCxnSpPr>
                <a:endCxn id="132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타원 131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405629" y="4109082"/>
              <a:ext cx="259415" cy="125968"/>
              <a:chOff x="4067698" y="4382056"/>
              <a:chExt cx="259415" cy="125968"/>
            </a:xfrm>
          </p:grpSpPr>
          <p:cxnSp>
            <p:nvCxnSpPr>
              <p:cNvPr id="134" name="직선 연결선 133"/>
              <p:cNvCxnSpPr>
                <a:endCxn id="135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타원 134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405629" y="4484529"/>
              <a:ext cx="259415" cy="125968"/>
              <a:chOff x="4067698" y="4382056"/>
              <a:chExt cx="259415" cy="125968"/>
            </a:xfrm>
          </p:grpSpPr>
          <p:cxnSp>
            <p:nvCxnSpPr>
              <p:cNvPr id="137" name="직선 연결선 136"/>
              <p:cNvCxnSpPr>
                <a:endCxn id="138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타원 137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405629" y="4859976"/>
              <a:ext cx="259415" cy="125968"/>
              <a:chOff x="4067698" y="4382056"/>
              <a:chExt cx="259415" cy="125968"/>
            </a:xfrm>
          </p:grpSpPr>
          <p:cxnSp>
            <p:nvCxnSpPr>
              <p:cNvPr id="140" name="직선 연결선 139"/>
              <p:cNvCxnSpPr>
                <a:endCxn id="141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타원 140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405629" y="5235423"/>
              <a:ext cx="259415" cy="125968"/>
              <a:chOff x="4067698" y="4382056"/>
              <a:chExt cx="259415" cy="125968"/>
            </a:xfrm>
          </p:grpSpPr>
          <p:cxnSp>
            <p:nvCxnSpPr>
              <p:cNvPr id="143" name="직선 연결선 142"/>
              <p:cNvCxnSpPr>
                <a:endCxn id="144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타원 143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405629" y="5610870"/>
              <a:ext cx="259415" cy="125968"/>
              <a:chOff x="4067698" y="4382056"/>
              <a:chExt cx="259415" cy="125968"/>
            </a:xfrm>
          </p:grpSpPr>
          <p:cxnSp>
            <p:nvCxnSpPr>
              <p:cNvPr id="146" name="직선 연결선 145"/>
              <p:cNvCxnSpPr>
                <a:endCxn id="147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타원 146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405629" y="5986317"/>
              <a:ext cx="259415" cy="125968"/>
              <a:chOff x="4067698" y="4382056"/>
              <a:chExt cx="259415" cy="125968"/>
            </a:xfrm>
          </p:grpSpPr>
          <p:cxnSp>
            <p:nvCxnSpPr>
              <p:cNvPr id="150" name="직선 연결선 149"/>
              <p:cNvCxnSpPr>
                <a:endCxn id="151" idx="2"/>
              </p:cNvCxnSpPr>
              <p:nvPr/>
            </p:nvCxnSpPr>
            <p:spPr>
              <a:xfrm>
                <a:off x="4067698" y="4434823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타원 150"/>
              <p:cNvSpPr/>
              <p:nvPr/>
            </p:nvSpPr>
            <p:spPr>
              <a:xfrm>
                <a:off x="4201145" y="438205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416624" y="6361757"/>
              <a:ext cx="259415" cy="125968"/>
              <a:chOff x="558029" y="6195272"/>
              <a:chExt cx="259415" cy="125968"/>
            </a:xfrm>
          </p:grpSpPr>
          <p:cxnSp>
            <p:nvCxnSpPr>
              <p:cNvPr id="148" name="직선 연결선 147"/>
              <p:cNvCxnSpPr>
                <a:endCxn id="153" idx="2"/>
              </p:cNvCxnSpPr>
              <p:nvPr/>
            </p:nvCxnSpPr>
            <p:spPr>
              <a:xfrm>
                <a:off x="558029" y="6248039"/>
                <a:ext cx="133447" cy="10217"/>
              </a:xfrm>
              <a:prstGeom prst="line">
                <a:avLst/>
              </a:prstGeom>
              <a:ln w="22225">
                <a:gradFill flip="none" rotWithShape="1">
                  <a:gsLst>
                    <a:gs pos="35000">
                      <a:schemeClr val="tx1">
                        <a:lumMod val="75000"/>
                        <a:lumOff val="25000"/>
                      </a:schemeClr>
                    </a:gs>
                    <a:gs pos="62000">
                      <a:schemeClr val="bg1">
                        <a:lumMod val="6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타원 152"/>
              <p:cNvSpPr/>
              <p:nvPr/>
            </p:nvSpPr>
            <p:spPr>
              <a:xfrm>
                <a:off x="691476" y="6195272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88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innerShdw dist="38100" dir="13500000">
                  <a:prstClr val="black">
                    <a:alpha val="79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7262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D8DC0-B400-8B46-5E98-0A010A136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50F7E3A-8285-33CB-768E-821DF7D2B640}"/>
              </a:ext>
            </a:extLst>
          </p:cNvPr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>
              <a:extLst>
                <a:ext uri="{FF2B5EF4-FFF2-40B4-BE49-F238E27FC236}">
                  <a16:creationId xmlns:a16="http://schemas.microsoft.com/office/drawing/2014/main" id="{A2628D2E-AF35-0AEF-DC83-0688A43109D9}"/>
                </a:ext>
              </a:extLst>
            </p:cNvPr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62EC74-090A-3F19-20F4-7295B2BC7CF8}"/>
                </a:ext>
              </a:extLst>
            </p:cNvPr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endParaRPr lang="en-US" altLang="ko-KR" sz="7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Project   </a:t>
              </a:r>
            </a:p>
            <a:p>
              <a:pPr latinLnBrk="0">
                <a:lnSpc>
                  <a:spcPct val="200000"/>
                </a:lnSpc>
                <a:defRPr/>
              </a:pPr>
              <a:r>
                <a:rPr lang="en-US" altLang="ko-KR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Sensor</a:t>
              </a:r>
            </a:p>
          </p:txBody>
        </p:sp>
        <p:sp>
          <p:nvSpPr>
            <p:cNvPr id="2" name="자유형 1">
              <a:extLst>
                <a:ext uri="{FF2B5EF4-FFF2-40B4-BE49-F238E27FC236}">
                  <a16:creationId xmlns:a16="http://schemas.microsoft.com/office/drawing/2014/main" id="{B328C9F3-F566-EAE3-0BD9-C6971CFD839F}"/>
                </a:ext>
              </a:extLst>
            </p:cNvPr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>
              <a:extLst>
                <a:ext uri="{FF2B5EF4-FFF2-40B4-BE49-F238E27FC236}">
                  <a16:creationId xmlns:a16="http://schemas.microsoft.com/office/drawing/2014/main" id="{2D50A5BD-C743-3C55-8BB1-3E2DB6E19F53}"/>
                </a:ext>
              </a:extLst>
            </p:cNvPr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A42AAAFB-7746-2D74-D922-4648782003CB}"/>
                </a:ext>
              </a:extLst>
            </p:cNvPr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>
              <a:extLst>
                <a:ext uri="{FF2B5EF4-FFF2-40B4-BE49-F238E27FC236}">
                  <a16:creationId xmlns:a16="http://schemas.microsoft.com/office/drawing/2014/main" id="{EE24DA9B-1027-FD64-29AC-8DB41C68EA6F}"/>
                </a:ext>
              </a:extLst>
            </p:cNvPr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5F825313-CE75-4E7A-71E3-93CE50F8F0B2}"/>
                </a:ext>
              </a:extLst>
            </p:cNvPr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A4449BB7-0DCF-056E-6581-A58DA138F0BA}"/>
                </a:ext>
              </a:extLst>
            </p:cNvPr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>
              <a:extLst>
                <a:ext uri="{FF2B5EF4-FFF2-40B4-BE49-F238E27FC236}">
                  <a16:creationId xmlns:a16="http://schemas.microsoft.com/office/drawing/2014/main" id="{9EF97276-487B-5E49-D430-1F687B25B551}"/>
                </a:ext>
              </a:extLst>
            </p:cNvPr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>
              <a:extLst>
                <a:ext uri="{FF2B5EF4-FFF2-40B4-BE49-F238E27FC236}">
                  <a16:creationId xmlns:a16="http://schemas.microsoft.com/office/drawing/2014/main" id="{2BFF7DB5-BCE8-C1F8-895A-B9887E30D6F6}"/>
                </a:ext>
              </a:extLst>
            </p:cNvPr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4FD4740E-E07A-E79A-5DAB-66B8E93E2C70}"/>
                </a:ext>
              </a:extLst>
            </p:cNvPr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5574C1D3-44F5-B83D-CC44-2937657EABA5}"/>
                </a:ext>
              </a:extLst>
            </p:cNvPr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3999DA34-D7B8-B0EC-9857-A843EEB720C6}"/>
                </a:ext>
              </a:extLst>
            </p:cNvPr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59909D8-A6E6-5DA4-2BCB-A3DDC611467B}"/>
                </a:ext>
              </a:extLst>
            </p:cNvPr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5C536218-E4E4-A975-DF95-249C6A768740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EC5BE68E-B171-B27C-B10B-D52AAA0C0CF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D652B83E-BE4E-7C35-9056-A2D0A3AAC694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5CCA6A5-7165-C168-394A-F694340F1AB7}"/>
                </a:ext>
              </a:extLst>
            </p:cNvPr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8A4D0D73-4E39-FFAF-8A18-A87DE00761CC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E0ADBA60-3E0F-8F48-3937-54B908FE07FF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9802FBD5-09B8-7ABE-CAAC-0DFEE14E812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1DDC2C9-970F-42BA-8240-00B98B60D336}"/>
                </a:ext>
              </a:extLst>
            </p:cNvPr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242006A0-A360-481F-A8BD-E3C6CACCD429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19EFD62F-3557-6B3D-8932-4E2074D60F8C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>
                <a:extLst>
                  <a:ext uri="{FF2B5EF4-FFF2-40B4-BE49-F238E27FC236}">
                    <a16:creationId xmlns:a16="http://schemas.microsoft.com/office/drawing/2014/main" id="{F52CE776-41A2-5E34-5227-1FA693B912B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814EF58-A429-DF1E-0458-BCE75E6B11A9}"/>
                </a:ext>
              </a:extLst>
            </p:cNvPr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64E63BED-2316-EC75-E8FA-BA495CF04F0B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>
                <a:extLst>
                  <a:ext uri="{FF2B5EF4-FFF2-40B4-BE49-F238E27FC236}">
                    <a16:creationId xmlns:a16="http://schemas.microsoft.com/office/drawing/2014/main" id="{23425C3B-35E5-D2ED-7D39-9A8DB8F9C5C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>
                <a:extLst>
                  <a:ext uri="{FF2B5EF4-FFF2-40B4-BE49-F238E27FC236}">
                    <a16:creationId xmlns:a16="http://schemas.microsoft.com/office/drawing/2014/main" id="{059E7DB2-C83A-FF6F-6F57-FB1C66CC0A88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BB23B79-B920-8693-5F4C-6CBC066F1F25}"/>
                </a:ext>
              </a:extLst>
            </p:cNvPr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EFB88CE0-A984-BD1E-B303-865113DC014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D2F0A884-36E3-2CB4-56BB-B278902CC89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2E2DAF7E-7FB0-3CD1-EC54-D1FF940B7B9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B7C8DBD1-20DB-158A-12ED-C0A6F63C7C01}"/>
                </a:ext>
              </a:extLst>
            </p:cNvPr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4AE43428-AB8C-A2E4-8AF5-39BA8EA572D0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497B6429-4629-D918-71D8-2D945C094C5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>
                <a:extLst>
                  <a:ext uri="{FF2B5EF4-FFF2-40B4-BE49-F238E27FC236}">
                    <a16:creationId xmlns:a16="http://schemas.microsoft.com/office/drawing/2014/main" id="{4444D557-28A5-6B18-6602-DB419C8853E0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8DDF18C-6D80-5B39-65FA-3DEE198387F4}"/>
                </a:ext>
              </a:extLst>
            </p:cNvPr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6CBBFDD0-7D9D-CB7D-3BFC-81E2B6D02629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F220CA4E-C526-6286-9083-277A2BD73EC8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id="{17FB1DB9-01F3-3EDC-274E-3C698E0E14BD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ADFA93BC-4E55-4C27-BC1F-269EF253DC83}"/>
                </a:ext>
              </a:extLst>
            </p:cNvPr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27D3E1E1-1CA3-434C-4372-70765D6D39CA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>
                <a:extLst>
                  <a:ext uri="{FF2B5EF4-FFF2-40B4-BE49-F238E27FC236}">
                    <a16:creationId xmlns:a16="http://schemas.microsoft.com/office/drawing/2014/main" id="{59B9FF98-FA04-2997-400A-D36FAAFA0390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42741FAC-73BC-91E5-9A52-215719E2E49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86C6EC02-083C-3C58-B800-9774715BBB5A}"/>
                </a:ext>
              </a:extLst>
            </p:cNvPr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B1ADE441-BABE-0D2C-DF8D-C6C6B5F2FABF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8F9BDC39-60A5-7ED4-C4C1-808F18DAC781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>
                <a:extLst>
                  <a:ext uri="{FF2B5EF4-FFF2-40B4-BE49-F238E27FC236}">
                    <a16:creationId xmlns:a16="http://schemas.microsoft.com/office/drawing/2014/main" id="{F55EEBCA-883B-2CE6-E784-AFAD6D69CC6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0F75836A-F73B-5B67-493F-2BF8C3D82442}"/>
                </a:ext>
              </a:extLst>
            </p:cNvPr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71AB2DBC-AC78-BFF0-EF43-DE52F04EF302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>
                <a:extLst>
                  <a:ext uri="{FF2B5EF4-FFF2-40B4-BE49-F238E27FC236}">
                    <a16:creationId xmlns:a16="http://schemas.microsoft.com/office/drawing/2014/main" id="{6985622B-9A7F-A367-346D-1D1A9818BBEC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>
                <a:extLst>
                  <a:ext uri="{FF2B5EF4-FFF2-40B4-BE49-F238E27FC236}">
                    <a16:creationId xmlns:a16="http://schemas.microsoft.com/office/drawing/2014/main" id="{B022866C-0EEC-11DF-F518-3FFB64FE614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3F25D64A-880D-AF14-60A4-E88AE52E5AFA}"/>
                </a:ext>
              </a:extLst>
            </p:cNvPr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5886F92A-9B03-BA2E-6772-59B3B241C8FB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8E7ADD3B-D75A-F849-C5B1-150EBB93817F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>
                <a:extLst>
                  <a:ext uri="{FF2B5EF4-FFF2-40B4-BE49-F238E27FC236}">
                    <a16:creationId xmlns:a16="http://schemas.microsoft.com/office/drawing/2014/main" id="{5F22D527-6C02-9326-3636-3D53393140F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CF2EC19-C086-A9AE-7414-28889F0402B1}"/>
                </a:ext>
              </a:extLst>
            </p:cNvPr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B8E9CA05-C1C9-AAA4-D5B9-74240F9332CD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>
                <a:extLst>
                  <a:ext uri="{FF2B5EF4-FFF2-40B4-BE49-F238E27FC236}">
                    <a16:creationId xmlns:a16="http://schemas.microsoft.com/office/drawing/2014/main" id="{1BACBD55-246F-DF4C-E478-BDAA8F4D9DE6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6844DF69-E3C7-B072-861C-FB57916C788B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D011A45D-3AE4-9CF2-BBF7-FFAB3B10D3E7}"/>
                </a:ext>
              </a:extLst>
            </p:cNvPr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8F4806FF-3DCA-79AE-32EA-6DDA4E4CCC17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A204082B-85FD-2170-8DE7-3B3EF8A4B34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>
                <a:extLst>
                  <a:ext uri="{FF2B5EF4-FFF2-40B4-BE49-F238E27FC236}">
                    <a16:creationId xmlns:a16="http://schemas.microsoft.com/office/drawing/2014/main" id="{FB190405-0E49-4ED4-80AD-DF490668E8A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FE50D58D-5FB6-294C-9EDC-39959DF0D1B0}"/>
                </a:ext>
              </a:extLst>
            </p:cNvPr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6444A199-468B-E42C-5B66-FAA80E09E90C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3EDCA186-5468-2BC9-6EE2-518EBE72CFAB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>
                <a:extLst>
                  <a:ext uri="{FF2B5EF4-FFF2-40B4-BE49-F238E27FC236}">
                    <a16:creationId xmlns:a16="http://schemas.microsoft.com/office/drawing/2014/main" id="{84146290-4307-D54C-07D6-50CFE284A8B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42A9E6B-6DA9-8AE9-3EF0-31576170F9C4}"/>
                </a:ext>
              </a:extLst>
            </p:cNvPr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73FE83FD-1723-F25B-0D69-7400ACE77B9C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>
                <a:extLst>
                  <a:ext uri="{FF2B5EF4-FFF2-40B4-BE49-F238E27FC236}">
                    <a16:creationId xmlns:a16="http://schemas.microsoft.com/office/drawing/2014/main" id="{3FA831DF-41C6-1780-691D-408552E43F61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>
                <a:extLst>
                  <a:ext uri="{FF2B5EF4-FFF2-40B4-BE49-F238E27FC236}">
                    <a16:creationId xmlns:a16="http://schemas.microsoft.com/office/drawing/2014/main" id="{886F5BA0-44B2-0C13-FFCF-BA71521C150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B34BCD65-45A6-B6D0-49BF-B6CC12F8887E}"/>
                </a:ext>
              </a:extLst>
            </p:cNvPr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D868B4A3-0291-7121-1EEC-B58058F6014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E2C31437-8DBF-07E1-0E2C-12F028195DE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>
                <a:extLst>
                  <a:ext uri="{FF2B5EF4-FFF2-40B4-BE49-F238E27FC236}">
                    <a16:creationId xmlns:a16="http://schemas.microsoft.com/office/drawing/2014/main" id="{EBD23492-54A1-2186-5941-06EF07A4362A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3DE25AAB-C7D4-BA87-347F-24AF8985DF6F}"/>
                </a:ext>
              </a:extLst>
            </p:cNvPr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4EDE80B5-BA33-338A-9492-AD0DBC972FE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>
                <a:extLst>
                  <a:ext uri="{FF2B5EF4-FFF2-40B4-BE49-F238E27FC236}">
                    <a16:creationId xmlns:a16="http://schemas.microsoft.com/office/drawing/2014/main" id="{F41D8B54-E35A-AC81-6052-EB9BAECE20F4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6A106DC1-22BC-6E46-9866-690A0B47E29D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9FAD79AB-CE85-E834-F170-1F65367D739F}"/>
                </a:ext>
              </a:extLst>
            </p:cNvPr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94F3BB39-5AC4-A382-AF3A-CE6AD8FCA3A9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>
                <a:extLst>
                  <a:ext uri="{FF2B5EF4-FFF2-40B4-BE49-F238E27FC236}">
                    <a16:creationId xmlns:a16="http://schemas.microsoft.com/office/drawing/2014/main" id="{8C59DA7D-0D94-F203-82A2-A238A3D94646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>
                <a:extLst>
                  <a:ext uri="{FF2B5EF4-FFF2-40B4-BE49-F238E27FC236}">
                    <a16:creationId xmlns:a16="http://schemas.microsoft.com/office/drawing/2014/main" id="{49275E9F-354A-C12C-A472-70CCC245A94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44D84D1A-0B65-BD74-EF62-734FAB7ADFCD}"/>
                </a:ext>
              </a:extLst>
            </p:cNvPr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86DBB662-B4B4-0C07-597E-1333FDE7CF14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94EB9CF5-8B32-9583-5C79-8921B6CD027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>
                <a:extLst>
                  <a:ext uri="{FF2B5EF4-FFF2-40B4-BE49-F238E27FC236}">
                    <a16:creationId xmlns:a16="http://schemas.microsoft.com/office/drawing/2014/main" id="{44E15D89-D59E-D36E-5572-3BB094A1EA76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F2854339-FC8B-331F-3277-37060462DD0A}"/>
                </a:ext>
              </a:extLst>
            </p:cNvPr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F4DEB10B-CA8F-45D5-B8B5-A835CEB03EFC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24FB0D77-FA17-96D7-09F6-74CD34C54CCF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FDA6DA1E-C4F9-65E2-E760-30F6FDD5C3D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97" name="그림 96" descr="전자제품, 드라이브, 디자인이(가) 표시된 사진&#10;&#10;자동 생성된 설명">
            <a:extLst>
              <a:ext uri="{FF2B5EF4-FFF2-40B4-BE49-F238E27FC236}">
                <a16:creationId xmlns:a16="http://schemas.microsoft.com/office/drawing/2014/main" id="{E9EAB268-9385-9FCD-41D6-2FD6B85007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18" y="1951984"/>
            <a:ext cx="4831062" cy="2712641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CB4F718F-04AE-E034-5169-A848205F7863}"/>
              </a:ext>
            </a:extLst>
          </p:cNvPr>
          <p:cNvSpPr txBox="1"/>
          <p:nvPr/>
        </p:nvSpPr>
        <p:spPr>
          <a:xfrm>
            <a:off x="3183183" y="4853858"/>
            <a:ext cx="136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Intel D435i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30DC95F-D6D2-F411-5F69-FCDB0028600F}"/>
              </a:ext>
            </a:extLst>
          </p:cNvPr>
          <p:cNvSpPr txBox="1"/>
          <p:nvPr/>
        </p:nvSpPr>
        <p:spPr>
          <a:xfrm>
            <a:off x="7385707" y="1999582"/>
            <a:ext cx="3028906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/color/</a:t>
            </a:r>
            <a:r>
              <a:rPr lang="en-US" altLang="ko-KR" dirty="0" err="1"/>
              <a:t>camera_info</a:t>
            </a:r>
            <a:endParaRPr lang="en-US" altLang="ko-KR" dirty="0"/>
          </a:p>
          <a:p>
            <a:r>
              <a:rPr lang="en-US" altLang="ko-KR" dirty="0"/>
              <a:t>/color/</a:t>
            </a:r>
            <a:r>
              <a:rPr lang="en-US" altLang="ko-KR" dirty="0" err="1"/>
              <a:t>image_raw</a:t>
            </a:r>
            <a:endParaRPr lang="en-US" altLang="ko-KR" dirty="0"/>
          </a:p>
          <a:p>
            <a:r>
              <a:rPr lang="en-US" altLang="ko-KR" dirty="0"/>
              <a:t>/color/metadata</a:t>
            </a:r>
          </a:p>
          <a:p>
            <a:r>
              <a:rPr lang="en-US" altLang="ko-KR" dirty="0"/>
              <a:t>/depth/</a:t>
            </a:r>
            <a:r>
              <a:rPr lang="en-US" altLang="ko-KR" dirty="0" err="1"/>
              <a:t>camera_info</a:t>
            </a:r>
            <a:endParaRPr lang="en-US" altLang="ko-KR" dirty="0"/>
          </a:p>
          <a:p>
            <a:r>
              <a:rPr lang="en-US" altLang="ko-KR" dirty="0"/>
              <a:t>/depth/</a:t>
            </a:r>
            <a:r>
              <a:rPr lang="en-US" altLang="ko-KR" dirty="0" err="1"/>
              <a:t>image_rect_raw</a:t>
            </a:r>
            <a:endParaRPr lang="en-US" altLang="ko-KR" dirty="0"/>
          </a:p>
          <a:p>
            <a:r>
              <a:rPr lang="en-US" altLang="ko-KR" dirty="0"/>
              <a:t>/depth/metadata/</a:t>
            </a:r>
          </a:p>
          <a:p>
            <a:r>
              <a:rPr lang="en-US" altLang="ko-KR" dirty="0"/>
              <a:t>/</a:t>
            </a:r>
            <a:r>
              <a:rPr lang="en-US" altLang="ko-KR" dirty="0" err="1"/>
              <a:t>extrinsics</a:t>
            </a:r>
            <a:r>
              <a:rPr lang="en-US" altLang="ko-KR" dirty="0"/>
              <a:t>/</a:t>
            </a:r>
            <a:r>
              <a:rPr lang="en-US" altLang="ko-KR" dirty="0" err="1"/>
              <a:t>depth_to_color</a:t>
            </a:r>
            <a:endParaRPr lang="en-US" altLang="ko-KR" dirty="0"/>
          </a:p>
          <a:p>
            <a:r>
              <a:rPr lang="en-US" altLang="ko-KR" dirty="0"/>
              <a:t>/imu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6F178BC-E009-B510-7A4C-2FE633D58A5B}"/>
              </a:ext>
            </a:extLst>
          </p:cNvPr>
          <p:cNvSpPr txBox="1"/>
          <p:nvPr/>
        </p:nvSpPr>
        <p:spPr>
          <a:xfrm>
            <a:off x="8948664" y="255349"/>
            <a:ext cx="300219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https://github.com/IntelRealSense/realsense-ros</a:t>
            </a:r>
          </a:p>
        </p:txBody>
      </p:sp>
    </p:spTree>
    <p:extLst>
      <p:ext uri="{BB962C8B-B14F-4D97-AF65-F5344CB8AC3E}">
        <p14:creationId xmlns:p14="http://schemas.microsoft.com/office/powerpoint/2010/main" val="316369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2CF79-6F01-F76A-6653-8A2ED5DA3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4ECBDBD-25AF-609C-1553-196463C0F800}"/>
              </a:ext>
            </a:extLst>
          </p:cNvPr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>
              <a:extLst>
                <a:ext uri="{FF2B5EF4-FFF2-40B4-BE49-F238E27FC236}">
                  <a16:creationId xmlns:a16="http://schemas.microsoft.com/office/drawing/2014/main" id="{4D5A425D-3294-644B-3249-2A5FE7FE6E5F}"/>
                </a:ext>
              </a:extLst>
            </p:cNvPr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581A82E-95F2-B89F-1394-39FFF5E038CD}"/>
                </a:ext>
              </a:extLst>
            </p:cNvPr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endParaRPr lang="en-US" altLang="ko-KR" sz="7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Project   </a:t>
              </a:r>
            </a:p>
            <a:p>
              <a:pPr latinLnBrk="0">
                <a:lnSpc>
                  <a:spcPct val="200000"/>
                </a:lnSpc>
                <a:defRPr/>
              </a:pPr>
              <a:r>
                <a:rPr lang="en-US" altLang="ko-KR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Sensor</a:t>
              </a:r>
            </a:p>
          </p:txBody>
        </p:sp>
        <p:sp>
          <p:nvSpPr>
            <p:cNvPr id="2" name="자유형 1">
              <a:extLst>
                <a:ext uri="{FF2B5EF4-FFF2-40B4-BE49-F238E27FC236}">
                  <a16:creationId xmlns:a16="http://schemas.microsoft.com/office/drawing/2014/main" id="{B2426A0A-236B-43C5-3FF6-F76CA4DF97E4}"/>
                </a:ext>
              </a:extLst>
            </p:cNvPr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>
              <a:extLst>
                <a:ext uri="{FF2B5EF4-FFF2-40B4-BE49-F238E27FC236}">
                  <a16:creationId xmlns:a16="http://schemas.microsoft.com/office/drawing/2014/main" id="{9754E125-BD84-3E4F-33F7-A34726AA5C2B}"/>
                </a:ext>
              </a:extLst>
            </p:cNvPr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AB870B90-0B49-AC6D-AD1F-8E15A7DD3F31}"/>
                </a:ext>
              </a:extLst>
            </p:cNvPr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>
              <a:extLst>
                <a:ext uri="{FF2B5EF4-FFF2-40B4-BE49-F238E27FC236}">
                  <a16:creationId xmlns:a16="http://schemas.microsoft.com/office/drawing/2014/main" id="{01D53F4C-9185-4F44-DA57-C4FFDC121DDC}"/>
                </a:ext>
              </a:extLst>
            </p:cNvPr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9D496A5E-6F16-90D4-F362-F3C369BF2AD5}"/>
                </a:ext>
              </a:extLst>
            </p:cNvPr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72ED8152-825F-8254-5457-7658CBA22C10}"/>
                </a:ext>
              </a:extLst>
            </p:cNvPr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>
              <a:extLst>
                <a:ext uri="{FF2B5EF4-FFF2-40B4-BE49-F238E27FC236}">
                  <a16:creationId xmlns:a16="http://schemas.microsoft.com/office/drawing/2014/main" id="{1E770F5A-131F-7094-F256-55019F82E594}"/>
                </a:ext>
              </a:extLst>
            </p:cNvPr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>
              <a:extLst>
                <a:ext uri="{FF2B5EF4-FFF2-40B4-BE49-F238E27FC236}">
                  <a16:creationId xmlns:a16="http://schemas.microsoft.com/office/drawing/2014/main" id="{3EB877D2-2A82-FA9F-691B-CB89D2988D9C}"/>
                </a:ext>
              </a:extLst>
            </p:cNvPr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BC66374D-6DC3-6F27-BDF9-98293A85689F}"/>
                </a:ext>
              </a:extLst>
            </p:cNvPr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5673E01B-EA28-7EA4-237A-7C4C5AC5E948}"/>
                </a:ext>
              </a:extLst>
            </p:cNvPr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0E6FE0A3-7ECC-4928-806A-4FCAAC9E1364}"/>
                </a:ext>
              </a:extLst>
            </p:cNvPr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5B41EBC-AEE3-2369-1F07-433413BAC92E}"/>
                </a:ext>
              </a:extLst>
            </p:cNvPr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CCEBB33-7872-E8A5-7303-992A8CDFA9D4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DB6EC746-68CC-DD67-0E9F-E0736FE21446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D5069B03-20F8-45B3-40DB-8BA68CC3BA9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D2F7BCC-D6DE-56EB-9281-70DCC1FC65FB}"/>
                </a:ext>
              </a:extLst>
            </p:cNvPr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E7582CC1-B15D-89B8-52D2-CF019FD0D39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C41B09C1-C617-AC96-C2C0-B3D4A117D8B8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1CEF3A51-03A1-AD33-4A52-A7AA38589343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E079BA0-0EEF-9D04-1C7D-43E4EED50A89}"/>
                </a:ext>
              </a:extLst>
            </p:cNvPr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2CD240EF-463A-C503-F085-0E2A3A050CD1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A246E09A-9F28-F258-2DD8-F488F15E6B7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>
                <a:extLst>
                  <a:ext uri="{FF2B5EF4-FFF2-40B4-BE49-F238E27FC236}">
                    <a16:creationId xmlns:a16="http://schemas.microsoft.com/office/drawing/2014/main" id="{5FA1BE6D-B1DA-7C20-8702-94E27A43962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CB0D128-4AF3-2323-BBDD-E9465878FDF8}"/>
                </a:ext>
              </a:extLst>
            </p:cNvPr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8E2CDF06-8526-558A-1476-5D4A7A4393F1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>
                <a:extLst>
                  <a:ext uri="{FF2B5EF4-FFF2-40B4-BE49-F238E27FC236}">
                    <a16:creationId xmlns:a16="http://schemas.microsoft.com/office/drawing/2014/main" id="{C2CD2606-BC2E-48D2-2A89-71B3E2B0D9F3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>
                <a:extLst>
                  <a:ext uri="{FF2B5EF4-FFF2-40B4-BE49-F238E27FC236}">
                    <a16:creationId xmlns:a16="http://schemas.microsoft.com/office/drawing/2014/main" id="{BD12096F-1842-9B80-C96E-C7FB1657298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FAE3693-D2DE-18B5-B21B-E1A96A21E25A}"/>
                </a:ext>
              </a:extLst>
            </p:cNvPr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319F6646-9F26-8E96-060F-E4ED38E685C5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DCCFEEEA-043D-D240-29E4-4C3B9E23A174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DDB19351-4604-E1D5-B0A1-D69164BF9A38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E61FA687-D639-1E80-A5BE-8801E778A27C}"/>
                </a:ext>
              </a:extLst>
            </p:cNvPr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FDDF9845-3435-60BA-BBC3-7C9E5FA37D1A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816582B1-E9C0-CA75-4F9E-BDDBD7AAF877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>
                <a:extLst>
                  <a:ext uri="{FF2B5EF4-FFF2-40B4-BE49-F238E27FC236}">
                    <a16:creationId xmlns:a16="http://schemas.microsoft.com/office/drawing/2014/main" id="{89FDAE53-C4C7-031A-DDBC-FA0270DC465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CDBE506-6750-B51A-6515-CDABD02CF4C8}"/>
                </a:ext>
              </a:extLst>
            </p:cNvPr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CAE7B0F-8D5B-EC67-1360-A7D929B30CE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E904E4E2-7B35-3DE1-2510-4064B5C323F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id="{4D2722C3-2146-DAB4-C162-5C1FF75588E2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C38287B3-4096-768C-7C47-09024EAEBBE1}"/>
                </a:ext>
              </a:extLst>
            </p:cNvPr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28FCAA2D-88CD-629F-A0B8-7B2DC1D974E6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>
                <a:extLst>
                  <a:ext uri="{FF2B5EF4-FFF2-40B4-BE49-F238E27FC236}">
                    <a16:creationId xmlns:a16="http://schemas.microsoft.com/office/drawing/2014/main" id="{094553CE-8613-56E3-8232-0CD65C2943B0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C8044F3F-F9AB-D1C5-8352-551FEA0E8CB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D4B232DE-08C6-9D2A-9435-098EEE65B978}"/>
                </a:ext>
              </a:extLst>
            </p:cNvPr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33911DA4-F960-AD6D-67F7-7A0B6EBB74DE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FD43A1FC-252B-1514-5396-EE330F5A95A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>
                <a:extLst>
                  <a:ext uri="{FF2B5EF4-FFF2-40B4-BE49-F238E27FC236}">
                    <a16:creationId xmlns:a16="http://schemas.microsoft.com/office/drawing/2014/main" id="{92C6E9AC-0C8E-92FB-70D8-06B0E6E34BA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B7F8D38-554C-CBE3-6DED-9D5464FF44CD}"/>
                </a:ext>
              </a:extLst>
            </p:cNvPr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22098B50-0797-5833-45A2-73855DCB0D2D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>
                <a:extLst>
                  <a:ext uri="{FF2B5EF4-FFF2-40B4-BE49-F238E27FC236}">
                    <a16:creationId xmlns:a16="http://schemas.microsoft.com/office/drawing/2014/main" id="{58FF11C2-90E4-BBE9-962D-45FEEC8DA9F3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>
                <a:extLst>
                  <a:ext uri="{FF2B5EF4-FFF2-40B4-BE49-F238E27FC236}">
                    <a16:creationId xmlns:a16="http://schemas.microsoft.com/office/drawing/2014/main" id="{5195A915-5125-4430-D3DF-0465F7036BC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692F733-B25C-14B2-9E7A-7A67C8A20B40}"/>
                </a:ext>
              </a:extLst>
            </p:cNvPr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48E45627-FF06-21B6-B2FD-ABD14BAAE291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5E719C87-4818-F537-BC66-06432A83B903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>
                <a:extLst>
                  <a:ext uri="{FF2B5EF4-FFF2-40B4-BE49-F238E27FC236}">
                    <a16:creationId xmlns:a16="http://schemas.microsoft.com/office/drawing/2014/main" id="{8E9EDDBF-487D-FED1-7BD5-80476F8C09F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693A6BF4-4479-648C-8A45-A6D9A34AE2BA}"/>
                </a:ext>
              </a:extLst>
            </p:cNvPr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5E276DF0-5C10-5340-0A49-DD0B23C7141E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>
                <a:extLst>
                  <a:ext uri="{FF2B5EF4-FFF2-40B4-BE49-F238E27FC236}">
                    <a16:creationId xmlns:a16="http://schemas.microsoft.com/office/drawing/2014/main" id="{F557BAE9-6651-6CE0-7DA3-4FDEA2FACC0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0F69D1C9-1372-4E2B-5D93-CA0AF34EC31B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9F596B72-2623-E3FE-FDAC-DBE33476275B}"/>
                </a:ext>
              </a:extLst>
            </p:cNvPr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C93B5D0B-440C-FA08-B328-380CF47C9E24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C921A1F4-8322-F2A6-7E47-8528A81FEAE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>
                <a:extLst>
                  <a:ext uri="{FF2B5EF4-FFF2-40B4-BE49-F238E27FC236}">
                    <a16:creationId xmlns:a16="http://schemas.microsoft.com/office/drawing/2014/main" id="{19B55063-F393-40BD-A128-77DFD5A49416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31BE043-5E8B-3C8F-650A-AC711DAA67FF}"/>
                </a:ext>
              </a:extLst>
            </p:cNvPr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220B3232-1000-1AF9-23E9-6F9C8E07EA4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17BB7C00-618A-56E7-214D-1B9325EFE45C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>
                <a:extLst>
                  <a:ext uri="{FF2B5EF4-FFF2-40B4-BE49-F238E27FC236}">
                    <a16:creationId xmlns:a16="http://schemas.microsoft.com/office/drawing/2014/main" id="{B8B7663C-8E50-31D7-507D-8052BB68925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DE3A6A78-C380-3EEB-21F2-ABA42A48B95E}"/>
                </a:ext>
              </a:extLst>
            </p:cNvPr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4A673330-0143-B283-F04F-C369F9E9A2D1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>
                <a:extLst>
                  <a:ext uri="{FF2B5EF4-FFF2-40B4-BE49-F238E27FC236}">
                    <a16:creationId xmlns:a16="http://schemas.microsoft.com/office/drawing/2014/main" id="{5B489F88-1037-45D2-8A75-0FC3CBB23B8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>
                <a:extLst>
                  <a:ext uri="{FF2B5EF4-FFF2-40B4-BE49-F238E27FC236}">
                    <a16:creationId xmlns:a16="http://schemas.microsoft.com/office/drawing/2014/main" id="{0142D8B1-6FC2-6513-3943-7EE1BC7CE732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8B1E9F0C-DD2A-3404-9271-E509E5C630D1}"/>
                </a:ext>
              </a:extLst>
            </p:cNvPr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794F9DC5-C554-653C-D6F5-C3181A8290A2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EBDF9072-CF69-2013-AC8C-CA7E7850DF7F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>
                <a:extLst>
                  <a:ext uri="{FF2B5EF4-FFF2-40B4-BE49-F238E27FC236}">
                    <a16:creationId xmlns:a16="http://schemas.microsoft.com/office/drawing/2014/main" id="{4BFD60C8-050A-B75C-5D0D-C3CCD80FA78B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B08B8DE-79B1-0F1F-05A7-D18E44CA8CC0}"/>
                </a:ext>
              </a:extLst>
            </p:cNvPr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1585519F-DB62-AF84-F47D-A2E44AE332FF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>
                <a:extLst>
                  <a:ext uri="{FF2B5EF4-FFF2-40B4-BE49-F238E27FC236}">
                    <a16:creationId xmlns:a16="http://schemas.microsoft.com/office/drawing/2014/main" id="{B5467B48-DC09-81E9-CC71-19A5396A24C1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D804FBDD-72AB-02D4-AD34-1648EA6E2B8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D365C0B3-3B06-69ED-3BF2-F281BEC75F8E}"/>
                </a:ext>
              </a:extLst>
            </p:cNvPr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3AEF3D56-9CEF-56FC-7AE1-FC3B453215A2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>
                <a:extLst>
                  <a:ext uri="{FF2B5EF4-FFF2-40B4-BE49-F238E27FC236}">
                    <a16:creationId xmlns:a16="http://schemas.microsoft.com/office/drawing/2014/main" id="{E8749C1E-CAA8-8D56-42FD-0BA4175D8557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>
                <a:extLst>
                  <a:ext uri="{FF2B5EF4-FFF2-40B4-BE49-F238E27FC236}">
                    <a16:creationId xmlns:a16="http://schemas.microsoft.com/office/drawing/2014/main" id="{BFB8F6E5-2563-85F1-33E4-6E7A87153EE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F6E0D733-B6BB-C5A5-5930-8E6CAC919B61}"/>
                </a:ext>
              </a:extLst>
            </p:cNvPr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73C8F249-CAAA-DF9F-E7A6-4A857D69A33B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81434C65-5423-1568-9692-628E76066433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>
                <a:extLst>
                  <a:ext uri="{FF2B5EF4-FFF2-40B4-BE49-F238E27FC236}">
                    <a16:creationId xmlns:a16="http://schemas.microsoft.com/office/drawing/2014/main" id="{EC6F3856-7AF2-E575-EEAA-2089576661C0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F863871B-CF72-63B1-810D-DFB55CC0BB2C}"/>
                </a:ext>
              </a:extLst>
            </p:cNvPr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345C0D9D-E9DC-1EE6-D721-1A803A9D3031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EE4A1274-1A1C-19B1-8384-20BC3C37F2C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56D1481F-ED0D-2C72-9C15-A7FF72F9D9F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DE747EB1-57A4-5F33-110C-6C8D23C52BAC}"/>
              </a:ext>
            </a:extLst>
          </p:cNvPr>
          <p:cNvSpPr txBox="1"/>
          <p:nvPr/>
        </p:nvSpPr>
        <p:spPr>
          <a:xfrm>
            <a:off x="2224385" y="5162512"/>
            <a:ext cx="199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Unitree Mid-360</a:t>
            </a:r>
          </a:p>
        </p:txBody>
      </p:sp>
      <p:pic>
        <p:nvPicPr>
          <p:cNvPr id="4" name="그림 3" descr="진공, 가전용품이(가) 표시된 사진&#10;&#10;자동 생성된 설명">
            <a:extLst>
              <a:ext uri="{FF2B5EF4-FFF2-40B4-BE49-F238E27FC236}">
                <a16:creationId xmlns:a16="http://schemas.microsoft.com/office/drawing/2014/main" id="{C6790C0A-D9BC-60F1-A20D-16D2B399A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3" t="22432" r="21203" b="19974"/>
          <a:stretch/>
        </p:blipFill>
        <p:spPr>
          <a:xfrm>
            <a:off x="1627137" y="1538944"/>
            <a:ext cx="3497714" cy="3497714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50F98E9B-1C7B-C5FC-51AE-28BF850DB0CE}"/>
              </a:ext>
            </a:extLst>
          </p:cNvPr>
          <p:cNvSpPr txBox="1"/>
          <p:nvPr/>
        </p:nvSpPr>
        <p:spPr>
          <a:xfrm>
            <a:off x="8929502" y="258112"/>
            <a:ext cx="29012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https://github.com/Livox-SDK/livox_ros_driver2</a:t>
            </a: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79785371-2B41-1654-341C-FF4FFD5CD3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333"/>
          <a:stretch/>
        </p:blipFill>
        <p:spPr>
          <a:xfrm>
            <a:off x="5837821" y="1368209"/>
            <a:ext cx="5652000" cy="1767673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4170988A-CEEB-68A6-01C1-D99FFB8AE63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678"/>
          <a:stretch/>
        </p:blipFill>
        <p:spPr>
          <a:xfrm>
            <a:off x="5837821" y="3472764"/>
            <a:ext cx="5652000" cy="199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83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577D5-6F47-A940-4EBA-5304CB629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2198989-4727-6174-527C-7D5EB11DAF03}"/>
              </a:ext>
            </a:extLst>
          </p:cNvPr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>
              <a:extLst>
                <a:ext uri="{FF2B5EF4-FFF2-40B4-BE49-F238E27FC236}">
                  <a16:creationId xmlns:a16="http://schemas.microsoft.com/office/drawing/2014/main" id="{B588162B-4F7C-9D9D-1CAE-C7D0F9510CBC}"/>
                </a:ext>
              </a:extLst>
            </p:cNvPr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98D1EC4-9303-366D-DED1-D75F06C9C06C}"/>
                </a:ext>
              </a:extLst>
            </p:cNvPr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endParaRPr lang="en-US" altLang="ko-KR" sz="7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Project   </a:t>
              </a:r>
            </a:p>
            <a:p>
              <a:pPr latinLnBrk="0">
                <a:lnSpc>
                  <a:spcPct val="200000"/>
                </a:lnSpc>
                <a:defRPr/>
              </a:pPr>
              <a:r>
                <a:rPr lang="en-US" altLang="ko-KR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Sensor</a:t>
              </a:r>
            </a:p>
          </p:txBody>
        </p:sp>
        <p:sp>
          <p:nvSpPr>
            <p:cNvPr id="2" name="자유형 1">
              <a:extLst>
                <a:ext uri="{FF2B5EF4-FFF2-40B4-BE49-F238E27FC236}">
                  <a16:creationId xmlns:a16="http://schemas.microsoft.com/office/drawing/2014/main" id="{827CD925-DDE0-2556-C098-FAC60CB1DB12}"/>
                </a:ext>
              </a:extLst>
            </p:cNvPr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>
              <a:extLst>
                <a:ext uri="{FF2B5EF4-FFF2-40B4-BE49-F238E27FC236}">
                  <a16:creationId xmlns:a16="http://schemas.microsoft.com/office/drawing/2014/main" id="{13AA1E57-1CFA-917E-1A70-8732A1800BD7}"/>
                </a:ext>
              </a:extLst>
            </p:cNvPr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A56B5A97-08DD-A3E1-F6DA-26DEF8D781CF}"/>
                </a:ext>
              </a:extLst>
            </p:cNvPr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>
              <a:extLst>
                <a:ext uri="{FF2B5EF4-FFF2-40B4-BE49-F238E27FC236}">
                  <a16:creationId xmlns:a16="http://schemas.microsoft.com/office/drawing/2014/main" id="{4A04D370-AC9F-89BA-A114-D5325AE9834B}"/>
                </a:ext>
              </a:extLst>
            </p:cNvPr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5B61FF60-682C-E6E9-F780-24A7D88B91D4}"/>
                </a:ext>
              </a:extLst>
            </p:cNvPr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63005C68-2AFF-6D26-8BF2-499D7741DEB1}"/>
                </a:ext>
              </a:extLst>
            </p:cNvPr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>
              <a:extLst>
                <a:ext uri="{FF2B5EF4-FFF2-40B4-BE49-F238E27FC236}">
                  <a16:creationId xmlns:a16="http://schemas.microsoft.com/office/drawing/2014/main" id="{7A7C0BFA-2B6C-1D51-CC4F-1A3D5E0E9830}"/>
                </a:ext>
              </a:extLst>
            </p:cNvPr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>
              <a:extLst>
                <a:ext uri="{FF2B5EF4-FFF2-40B4-BE49-F238E27FC236}">
                  <a16:creationId xmlns:a16="http://schemas.microsoft.com/office/drawing/2014/main" id="{90189C60-081D-55C7-106A-23F26FB99937}"/>
                </a:ext>
              </a:extLst>
            </p:cNvPr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501B5C9A-C6DF-999D-01FE-2AEBAB42A148}"/>
                </a:ext>
              </a:extLst>
            </p:cNvPr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1FC01DED-60D0-F019-5403-8D813D396A89}"/>
                </a:ext>
              </a:extLst>
            </p:cNvPr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CCB25400-2C59-8923-00EE-C356BFA9D652}"/>
                </a:ext>
              </a:extLst>
            </p:cNvPr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C5E42E4-E8C3-136A-56E1-1F08DC69CBF3}"/>
                </a:ext>
              </a:extLst>
            </p:cNvPr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18E3955-15AA-9038-10F0-7C981AA87817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DA4D9560-9A14-B304-7279-9AC6239F0B0D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CA77C9D9-44A2-A21C-65B8-1BF83BC3015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C515EA6-B895-0D02-C25A-DD24B441F691}"/>
                </a:ext>
              </a:extLst>
            </p:cNvPr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B705AE4C-DFF9-D713-FD55-A4E69CD8BAF0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E361CE02-CAB9-8599-D00A-FA129A8095ED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4D06ED5E-7E0B-47A8-7E58-BE6EB685C69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80C2A0F-D863-83ED-83CD-C8D8D132B8BA}"/>
                </a:ext>
              </a:extLst>
            </p:cNvPr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8B1AC627-822A-C6D9-0F57-0C72124E44D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7FB66EA3-17BA-3D34-B344-4A7E685C814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>
                <a:extLst>
                  <a:ext uri="{FF2B5EF4-FFF2-40B4-BE49-F238E27FC236}">
                    <a16:creationId xmlns:a16="http://schemas.microsoft.com/office/drawing/2014/main" id="{46F51D67-1AD6-DBB3-F647-CCE2AC0BFDB8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BDECFF9F-6977-5FCA-F7EE-780B6CF6C66B}"/>
                </a:ext>
              </a:extLst>
            </p:cNvPr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B4F3B5DE-C7B0-4D1F-7DBA-DF68B569AF0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>
                <a:extLst>
                  <a:ext uri="{FF2B5EF4-FFF2-40B4-BE49-F238E27FC236}">
                    <a16:creationId xmlns:a16="http://schemas.microsoft.com/office/drawing/2014/main" id="{36DD18E2-1EBD-7CA0-41DD-3D0A6536E57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>
                <a:extLst>
                  <a:ext uri="{FF2B5EF4-FFF2-40B4-BE49-F238E27FC236}">
                    <a16:creationId xmlns:a16="http://schemas.microsoft.com/office/drawing/2014/main" id="{D2C2CC00-C189-C3EC-F118-151D0C0F2D70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7B48FDA-E1FB-3720-C290-04889C0DA362}"/>
                </a:ext>
              </a:extLst>
            </p:cNvPr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0D4600B1-F1B6-19BE-F556-9CE3F5E6C20C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3D0D10D9-D345-C4C6-A58C-770552D6D336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DA721CDA-8C25-D758-57D2-27B86C59925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42ABE5E9-5442-DA82-2B7C-3B6DB1471977}"/>
                </a:ext>
              </a:extLst>
            </p:cNvPr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22AD5657-7E0E-CBB3-2DD6-5052621B50BB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6558C40B-3388-AD1C-0797-1EC491C4378B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>
                <a:extLst>
                  <a:ext uri="{FF2B5EF4-FFF2-40B4-BE49-F238E27FC236}">
                    <a16:creationId xmlns:a16="http://schemas.microsoft.com/office/drawing/2014/main" id="{F141F7DE-1170-67B5-10E3-9BED20660584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680E440-A646-6881-16AC-26E8A692DF85}"/>
                </a:ext>
              </a:extLst>
            </p:cNvPr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173399A3-D5AC-06DB-E5DC-4668E8A77AD0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C1076A34-54D2-10ED-C16A-56A29C6BD89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id="{B5F34592-26EC-967F-C633-7ED90139B4E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AB378181-A232-BB4D-6594-491F97CE4599}"/>
                </a:ext>
              </a:extLst>
            </p:cNvPr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CDD76DE-FE68-B7AA-E766-FFB1072B5BAE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>
                <a:extLst>
                  <a:ext uri="{FF2B5EF4-FFF2-40B4-BE49-F238E27FC236}">
                    <a16:creationId xmlns:a16="http://schemas.microsoft.com/office/drawing/2014/main" id="{239FF572-B539-FBC4-175A-84883EBC27F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FD740AD0-67C9-EA6F-9C32-F808D6778C3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040300B-09FB-2FF1-AAF3-6D26CB8EE8C8}"/>
                </a:ext>
              </a:extLst>
            </p:cNvPr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62ACB566-69DE-8E86-A698-A5FD6C40603E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8EC04275-1B15-AB5A-05DD-89D12F5AAC63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>
                <a:extLst>
                  <a:ext uri="{FF2B5EF4-FFF2-40B4-BE49-F238E27FC236}">
                    <a16:creationId xmlns:a16="http://schemas.microsoft.com/office/drawing/2014/main" id="{4CCC8F6D-96CC-2F03-2F58-8D7BBE10BA4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D8A7C75E-2216-B6EF-9C78-C55D5F5D8083}"/>
                </a:ext>
              </a:extLst>
            </p:cNvPr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7BEB81C8-FA0F-DC71-202E-2212AFB63F5D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>
                <a:extLst>
                  <a:ext uri="{FF2B5EF4-FFF2-40B4-BE49-F238E27FC236}">
                    <a16:creationId xmlns:a16="http://schemas.microsoft.com/office/drawing/2014/main" id="{707773D6-B5E9-9D16-5A78-6A8D9251F02B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>
                <a:extLst>
                  <a:ext uri="{FF2B5EF4-FFF2-40B4-BE49-F238E27FC236}">
                    <a16:creationId xmlns:a16="http://schemas.microsoft.com/office/drawing/2014/main" id="{17E57D5A-CE2B-2165-CDDF-3A47E09FF5E2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8B825F42-AC60-EE27-7F6B-CDDCE908522F}"/>
                </a:ext>
              </a:extLst>
            </p:cNvPr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C80BEA56-FF2D-D42E-D22B-7E3181548FB7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F294083C-D7D7-DD6E-993B-E45F10807F3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>
                <a:extLst>
                  <a:ext uri="{FF2B5EF4-FFF2-40B4-BE49-F238E27FC236}">
                    <a16:creationId xmlns:a16="http://schemas.microsoft.com/office/drawing/2014/main" id="{044456F4-9D0C-CA7B-547C-280756658A6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A72BF99-01DD-4B42-1BF9-51A0B17A161A}"/>
                </a:ext>
              </a:extLst>
            </p:cNvPr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3F04D933-CC01-1F37-13DF-E2ADC9DDC64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>
                <a:extLst>
                  <a:ext uri="{FF2B5EF4-FFF2-40B4-BE49-F238E27FC236}">
                    <a16:creationId xmlns:a16="http://schemas.microsoft.com/office/drawing/2014/main" id="{B2D513FC-DEF9-468C-5941-D8B4421391D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F2C8C84B-3F8E-16A7-75E4-51D2B391EB9A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F8FD815E-3125-4728-F5B5-F70F9CBEDAFD}"/>
                </a:ext>
              </a:extLst>
            </p:cNvPr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3D77BE88-278E-47A8-73BF-3432CFCE0ECD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ACECD211-1721-904F-A1D6-16E95C697596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>
                <a:extLst>
                  <a:ext uri="{FF2B5EF4-FFF2-40B4-BE49-F238E27FC236}">
                    <a16:creationId xmlns:a16="http://schemas.microsoft.com/office/drawing/2014/main" id="{3E65FFE6-E496-90D9-B6EC-1F7BC5A209E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8451FFC-8B31-3D5A-6B21-18F4CE15E20B}"/>
                </a:ext>
              </a:extLst>
            </p:cNvPr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2FDD545E-E312-6EE7-DA1C-44F387C06202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4E5DA68B-B07E-8E40-E81D-173AEF7606B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>
                <a:extLst>
                  <a:ext uri="{FF2B5EF4-FFF2-40B4-BE49-F238E27FC236}">
                    <a16:creationId xmlns:a16="http://schemas.microsoft.com/office/drawing/2014/main" id="{EACEE9D5-6966-CAB6-C866-3D6E4D9A12F4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1E2CE047-D528-960A-BF6B-3BC212557E82}"/>
                </a:ext>
              </a:extLst>
            </p:cNvPr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40F057A9-D025-2998-7B66-193E8EAE4C34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>
                <a:extLst>
                  <a:ext uri="{FF2B5EF4-FFF2-40B4-BE49-F238E27FC236}">
                    <a16:creationId xmlns:a16="http://schemas.microsoft.com/office/drawing/2014/main" id="{9F358069-646A-A10C-C6F6-8A97D6867593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>
                <a:extLst>
                  <a:ext uri="{FF2B5EF4-FFF2-40B4-BE49-F238E27FC236}">
                    <a16:creationId xmlns:a16="http://schemas.microsoft.com/office/drawing/2014/main" id="{4FC02068-182E-5BA0-D851-DAA9E729497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4915787-605A-8DCA-1275-56EBECD08614}"/>
                </a:ext>
              </a:extLst>
            </p:cNvPr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B4746CED-B748-8E63-44D4-DC84AF9B026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E346C7B6-62A3-6BC4-140E-B0B1229F701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>
                <a:extLst>
                  <a:ext uri="{FF2B5EF4-FFF2-40B4-BE49-F238E27FC236}">
                    <a16:creationId xmlns:a16="http://schemas.microsoft.com/office/drawing/2014/main" id="{C80C717B-6CF3-D555-CCC0-935BC07C59EA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082A143D-CA55-185C-5147-09F8561E469C}"/>
                </a:ext>
              </a:extLst>
            </p:cNvPr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9520145E-3442-DFC2-6EC0-D942901A15DA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>
                <a:extLst>
                  <a:ext uri="{FF2B5EF4-FFF2-40B4-BE49-F238E27FC236}">
                    <a16:creationId xmlns:a16="http://schemas.microsoft.com/office/drawing/2014/main" id="{237E843F-06D1-61FD-6377-4E4AD036461F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3065B5C0-0E48-21B7-FE32-AA100987E71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CE83A3B4-FC4C-CBB4-998D-92D6F0A21703}"/>
                </a:ext>
              </a:extLst>
            </p:cNvPr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58DCC6B8-64A7-5AC5-3F97-2D2B773B501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>
                <a:extLst>
                  <a:ext uri="{FF2B5EF4-FFF2-40B4-BE49-F238E27FC236}">
                    <a16:creationId xmlns:a16="http://schemas.microsoft.com/office/drawing/2014/main" id="{AFDB2E48-1210-9F7E-25B8-1856CA79062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>
                <a:extLst>
                  <a:ext uri="{FF2B5EF4-FFF2-40B4-BE49-F238E27FC236}">
                    <a16:creationId xmlns:a16="http://schemas.microsoft.com/office/drawing/2014/main" id="{759EC86A-315E-E20A-95EE-99519BEC216A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AFC746F1-166F-C944-10EA-4018FB056F09}"/>
                </a:ext>
              </a:extLst>
            </p:cNvPr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03DB4C0A-B3FC-8019-95DF-A827D95E6D56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D04EECB2-36B3-F489-B12E-54C3B2FB085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>
                <a:extLst>
                  <a:ext uri="{FF2B5EF4-FFF2-40B4-BE49-F238E27FC236}">
                    <a16:creationId xmlns:a16="http://schemas.microsoft.com/office/drawing/2014/main" id="{09EBE34B-DCB9-6081-575E-5FEDCE422738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0FCA62FB-05D6-23D9-CC42-E0AD07B3823C}"/>
                </a:ext>
              </a:extLst>
            </p:cNvPr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81F31D0A-2F39-6A81-7C8F-F510CE8C4FEB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694B5523-C222-2D42-1EC5-07C3D9A7F00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770ED66C-ABD8-5A0D-0EA6-D7498BB81F9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D1411CD8-A57B-0E07-5620-5495A4216B26}"/>
              </a:ext>
            </a:extLst>
          </p:cNvPr>
          <p:cNvSpPr txBox="1"/>
          <p:nvPr/>
        </p:nvSpPr>
        <p:spPr>
          <a:xfrm>
            <a:off x="2567903" y="4793321"/>
            <a:ext cx="136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Intel D435i</a:t>
            </a:r>
          </a:p>
        </p:txBody>
      </p:sp>
      <p:pic>
        <p:nvPicPr>
          <p:cNvPr id="4" name="Picture 8" descr="Amazon.com: Unitree 4DLiDAR L1 3D Lidar Navigation Obatacle Avoidance Slam  Ultra Wide Angle 360 Depth Scan (L1PM（20M）) : Industrial &amp; Scientific">
            <a:extLst>
              <a:ext uri="{FF2B5EF4-FFF2-40B4-BE49-F238E27FC236}">
                <a16:creationId xmlns:a16="http://schemas.microsoft.com/office/drawing/2014/main" id="{ED6220F7-436B-0957-DC1D-1EF75462C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010" y="1844589"/>
            <a:ext cx="2427745" cy="272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DAD1D73-DF17-873A-2F3B-4F38284BEE78}"/>
              </a:ext>
            </a:extLst>
          </p:cNvPr>
          <p:cNvSpPr txBox="1"/>
          <p:nvPr/>
        </p:nvSpPr>
        <p:spPr>
          <a:xfrm>
            <a:off x="5783900" y="188921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ko-KR" dirty="0"/>
              <a:t>The </a:t>
            </a:r>
            <a:r>
              <a:rPr lang="en-GB" altLang="ko-KR" dirty="0" err="1"/>
              <a:t>defalut</a:t>
            </a:r>
            <a:r>
              <a:rPr lang="en-GB" altLang="ko-KR" dirty="0"/>
              <a:t> cloud topic and its frame name is:</a:t>
            </a:r>
          </a:p>
          <a:p>
            <a:endParaRPr lang="en-GB" altLang="ko-KR" dirty="0"/>
          </a:p>
          <a:p>
            <a:r>
              <a:rPr lang="en-GB" altLang="ko-KR" dirty="0"/>
              <a:t>topic: "</a:t>
            </a:r>
            <a:r>
              <a:rPr lang="en-GB" altLang="ko-KR" dirty="0" err="1"/>
              <a:t>unilidar</a:t>
            </a:r>
            <a:r>
              <a:rPr lang="en-GB" altLang="ko-KR" dirty="0"/>
              <a:t>/cloud"</a:t>
            </a:r>
          </a:p>
          <a:p>
            <a:r>
              <a:rPr lang="en-GB" altLang="ko-KR" dirty="0"/>
              <a:t>frame: "</a:t>
            </a:r>
            <a:r>
              <a:rPr lang="en-GB" altLang="ko-KR" dirty="0" err="1"/>
              <a:t>unilidar_lidar</a:t>
            </a:r>
            <a:r>
              <a:rPr lang="en-GB" altLang="ko-KR" dirty="0"/>
              <a:t>"</a:t>
            </a:r>
          </a:p>
          <a:p>
            <a:endParaRPr lang="en-GB" altLang="ko-KR" dirty="0"/>
          </a:p>
          <a:p>
            <a:endParaRPr lang="en-GB" altLang="ko-KR" dirty="0"/>
          </a:p>
          <a:p>
            <a:r>
              <a:rPr lang="en-GB" altLang="ko-KR" dirty="0"/>
              <a:t>The </a:t>
            </a:r>
            <a:r>
              <a:rPr lang="en-GB" altLang="ko-KR" dirty="0" err="1"/>
              <a:t>defalut</a:t>
            </a:r>
            <a:r>
              <a:rPr lang="en-GB" altLang="ko-KR" dirty="0"/>
              <a:t> IMU topic and its frame name is:</a:t>
            </a:r>
          </a:p>
          <a:p>
            <a:endParaRPr lang="en-GB" altLang="ko-KR" dirty="0"/>
          </a:p>
          <a:p>
            <a:r>
              <a:rPr lang="en-GB" altLang="ko-KR" dirty="0"/>
              <a:t>topic: "</a:t>
            </a:r>
            <a:r>
              <a:rPr lang="en-GB" altLang="ko-KR" dirty="0" err="1"/>
              <a:t>unilidar</a:t>
            </a:r>
            <a:r>
              <a:rPr lang="en-GB" altLang="ko-KR" dirty="0"/>
              <a:t>/imu"</a:t>
            </a:r>
          </a:p>
          <a:p>
            <a:r>
              <a:rPr lang="en-GB" altLang="ko-KR" dirty="0"/>
              <a:t>frame: "</a:t>
            </a:r>
            <a:r>
              <a:rPr lang="en-GB" altLang="ko-KR" dirty="0" err="1"/>
              <a:t>unilidar_imu</a:t>
            </a:r>
            <a:r>
              <a:rPr lang="en-GB" altLang="ko-KR" dirty="0"/>
              <a:t>"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71EAFA8-4E23-5693-3367-64F27BF6C7FC}"/>
              </a:ext>
            </a:extLst>
          </p:cNvPr>
          <p:cNvSpPr txBox="1"/>
          <p:nvPr/>
        </p:nvSpPr>
        <p:spPr>
          <a:xfrm>
            <a:off x="7851422" y="258112"/>
            <a:ext cx="40908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https://github.com/unitreerobotics/unilidar_sdk?tab=readme-ov-file</a:t>
            </a:r>
          </a:p>
        </p:txBody>
      </p:sp>
    </p:spTree>
    <p:extLst>
      <p:ext uri="{BB962C8B-B14F-4D97-AF65-F5344CB8AC3E}">
        <p14:creationId xmlns:p14="http://schemas.microsoft.com/office/powerpoint/2010/main" val="4171251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A948A-9421-0779-0641-22723ED08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893DC0C-43CD-078B-DDAC-8A9F130581C3}"/>
              </a:ext>
            </a:extLst>
          </p:cNvPr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>
              <a:extLst>
                <a:ext uri="{FF2B5EF4-FFF2-40B4-BE49-F238E27FC236}">
                  <a16:creationId xmlns:a16="http://schemas.microsoft.com/office/drawing/2014/main" id="{0319E55F-E48C-1D11-70B3-E3C39159CADD}"/>
                </a:ext>
              </a:extLst>
            </p:cNvPr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92382ED-2014-2ED4-C15C-7AAB205EFEDB}"/>
                </a:ext>
              </a:extLst>
            </p:cNvPr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endParaRPr lang="en-US" altLang="ko-KR" sz="7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Project</a:t>
              </a:r>
            </a:p>
            <a:p>
              <a:pPr latinLnBrk="0">
                <a:lnSpc>
                  <a:spcPct val="200000"/>
                </a:lnSpc>
                <a:defRPr/>
              </a:pPr>
              <a:r>
                <a:rPr lang="en-US" altLang="ko-KR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Service (1)</a:t>
              </a:r>
            </a:p>
            <a:p>
              <a:pPr latinLnBrk="0">
                <a:lnSpc>
                  <a:spcPct val="200000"/>
                </a:lnSpc>
                <a:defRPr/>
              </a:pPr>
              <a:endParaRPr lang="en-US" altLang="ko-KR" sz="1200" kern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" name="자유형 1">
              <a:extLst>
                <a:ext uri="{FF2B5EF4-FFF2-40B4-BE49-F238E27FC236}">
                  <a16:creationId xmlns:a16="http://schemas.microsoft.com/office/drawing/2014/main" id="{4762CB87-46FB-1514-6C46-E39C615324F1}"/>
                </a:ext>
              </a:extLst>
            </p:cNvPr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>
              <a:extLst>
                <a:ext uri="{FF2B5EF4-FFF2-40B4-BE49-F238E27FC236}">
                  <a16:creationId xmlns:a16="http://schemas.microsoft.com/office/drawing/2014/main" id="{0F079C68-A684-DD01-EB78-FD87AAC4E112}"/>
                </a:ext>
              </a:extLst>
            </p:cNvPr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4DD9A653-D2BC-A65B-5BAF-8E85E964DE5A}"/>
                </a:ext>
              </a:extLst>
            </p:cNvPr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>
              <a:extLst>
                <a:ext uri="{FF2B5EF4-FFF2-40B4-BE49-F238E27FC236}">
                  <a16:creationId xmlns:a16="http://schemas.microsoft.com/office/drawing/2014/main" id="{261FD35B-C3BB-27F2-F84B-0AFD23C5B742}"/>
                </a:ext>
              </a:extLst>
            </p:cNvPr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CCD167B7-1BCB-B66B-21BC-734A220B4FE5}"/>
                </a:ext>
              </a:extLst>
            </p:cNvPr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BA8F964D-C78F-2A60-F2A0-130553EF4675}"/>
                </a:ext>
              </a:extLst>
            </p:cNvPr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>
              <a:extLst>
                <a:ext uri="{FF2B5EF4-FFF2-40B4-BE49-F238E27FC236}">
                  <a16:creationId xmlns:a16="http://schemas.microsoft.com/office/drawing/2014/main" id="{1187B372-F209-3344-E947-B504BEE53A7A}"/>
                </a:ext>
              </a:extLst>
            </p:cNvPr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>
              <a:extLst>
                <a:ext uri="{FF2B5EF4-FFF2-40B4-BE49-F238E27FC236}">
                  <a16:creationId xmlns:a16="http://schemas.microsoft.com/office/drawing/2014/main" id="{2E2BE6CA-BF5C-4098-5301-70D0A6F0530A}"/>
                </a:ext>
              </a:extLst>
            </p:cNvPr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02821373-5925-0CEE-910A-99F08D8594A8}"/>
                </a:ext>
              </a:extLst>
            </p:cNvPr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4DD1A288-9005-C99F-9D73-2E00EF961726}"/>
                </a:ext>
              </a:extLst>
            </p:cNvPr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3C18FB13-1EA7-1F90-F5AC-2390F7B64752}"/>
                </a:ext>
              </a:extLst>
            </p:cNvPr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37DF6F3-2B19-09C9-DE87-20228AACAF74}"/>
                </a:ext>
              </a:extLst>
            </p:cNvPr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26A09E8-61B6-3E99-3482-FCE2A52780BE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EE838513-A523-27A0-E877-459F658B5C84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16594C8D-6E24-7593-F918-BEC6D0C5BED8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98827F3-0FBA-9ADD-9C7A-2B855416C07B}"/>
                </a:ext>
              </a:extLst>
            </p:cNvPr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BBAF3F8E-5C87-3D4D-FAE4-EDBE7FF87E34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96E3B13A-284F-9224-1770-8C3F8BE43348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AFB082F7-2264-C52D-6682-705A17E080E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DCC5E7FB-73D3-0B66-1D21-FD8E2688B5ED}"/>
                </a:ext>
              </a:extLst>
            </p:cNvPr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A611233C-3B84-7C78-EFEA-815578F14B8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5E1926A2-D289-7FB7-0D70-0999BF6265A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>
                <a:extLst>
                  <a:ext uri="{FF2B5EF4-FFF2-40B4-BE49-F238E27FC236}">
                    <a16:creationId xmlns:a16="http://schemas.microsoft.com/office/drawing/2014/main" id="{A2786E45-1138-F2B7-5C62-52354348BDD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119053C8-C76E-7BD8-A137-481F3A7F56EB}"/>
                </a:ext>
              </a:extLst>
            </p:cNvPr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9C9BC8D9-5598-B97E-FA19-1913FF594536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>
                <a:extLst>
                  <a:ext uri="{FF2B5EF4-FFF2-40B4-BE49-F238E27FC236}">
                    <a16:creationId xmlns:a16="http://schemas.microsoft.com/office/drawing/2014/main" id="{856298BA-F270-4C01-9205-BE442568C0FD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>
                <a:extLst>
                  <a:ext uri="{FF2B5EF4-FFF2-40B4-BE49-F238E27FC236}">
                    <a16:creationId xmlns:a16="http://schemas.microsoft.com/office/drawing/2014/main" id="{86F0500A-95BC-87BD-AD56-95E3290FA53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7B9DFD5-CB8F-AD50-4335-002EED8B403C}"/>
                </a:ext>
              </a:extLst>
            </p:cNvPr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AFFF3E8D-065F-146C-301C-8D0F436C2D44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C9F8834D-BCCB-59DD-7643-5C2C2651D93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D6905A5A-22CF-6856-FBF0-9D8F7B0D918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0863736-D498-0421-CAEF-243AA6CE2DBC}"/>
                </a:ext>
              </a:extLst>
            </p:cNvPr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9050ED4F-E406-F565-BAB8-9A99327D6A17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BDB0E31A-B69B-17D9-0C3F-A9BF00B47734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>
                <a:extLst>
                  <a:ext uri="{FF2B5EF4-FFF2-40B4-BE49-F238E27FC236}">
                    <a16:creationId xmlns:a16="http://schemas.microsoft.com/office/drawing/2014/main" id="{C02457D8-EA26-A47A-4F6C-84F9796718AB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69E753D4-7772-0CAE-90F3-741138D43C02}"/>
                </a:ext>
              </a:extLst>
            </p:cNvPr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3AB8F8A-6F4F-445B-6CC1-D22DB404E09B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CC0F7B87-0199-26AE-44C5-C59B3A27B4DF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id="{198FFAB7-B11F-364A-8C20-731F1ACCB8F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86382DDB-6F41-EB5C-70EF-5E2DC4FF55C3}"/>
                </a:ext>
              </a:extLst>
            </p:cNvPr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3A3488D4-3742-8013-5433-346E19BA1E1B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>
                <a:extLst>
                  <a:ext uri="{FF2B5EF4-FFF2-40B4-BE49-F238E27FC236}">
                    <a16:creationId xmlns:a16="http://schemas.microsoft.com/office/drawing/2014/main" id="{5EB9E65C-D7A4-384E-6CC6-105549C6301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11D86F46-5CEB-2915-5ACB-16940992C57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ED8320F5-2F68-EC90-4EF1-4511F6E8CEB1}"/>
                </a:ext>
              </a:extLst>
            </p:cNvPr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C51F66AA-DD77-72B9-C8EF-FE6E3314E155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B088712A-5F06-9BAF-6471-600AC983E8C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>
                <a:extLst>
                  <a:ext uri="{FF2B5EF4-FFF2-40B4-BE49-F238E27FC236}">
                    <a16:creationId xmlns:a16="http://schemas.microsoft.com/office/drawing/2014/main" id="{52D7C21E-38B1-6973-4703-E995F1D52850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6A8F41A6-5DF2-30F2-AEB3-CF69937F9284}"/>
                </a:ext>
              </a:extLst>
            </p:cNvPr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A71ADBAD-EE5D-60E1-019F-46FCB2B65B96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>
                <a:extLst>
                  <a:ext uri="{FF2B5EF4-FFF2-40B4-BE49-F238E27FC236}">
                    <a16:creationId xmlns:a16="http://schemas.microsoft.com/office/drawing/2014/main" id="{ECF66000-F04A-9F95-4693-7657919AB64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>
                <a:extLst>
                  <a:ext uri="{FF2B5EF4-FFF2-40B4-BE49-F238E27FC236}">
                    <a16:creationId xmlns:a16="http://schemas.microsoft.com/office/drawing/2014/main" id="{EBF7C165-D6FE-7B52-6731-380E5B924E8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C4E8F8BF-AE76-7146-9F06-0CCFC7162798}"/>
                </a:ext>
              </a:extLst>
            </p:cNvPr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6A72D184-2661-2379-9157-B499B9F4FD2F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F313C193-2B5C-CBFB-182B-1EDA7319CDA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>
                <a:extLst>
                  <a:ext uri="{FF2B5EF4-FFF2-40B4-BE49-F238E27FC236}">
                    <a16:creationId xmlns:a16="http://schemas.microsoft.com/office/drawing/2014/main" id="{AD7E1847-8B5A-03A0-76B5-6B9074E3248B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0205CFBB-4B19-784A-6A99-7C696D90FFBD}"/>
                </a:ext>
              </a:extLst>
            </p:cNvPr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F02D5BF0-678B-BC25-CF0B-7A3D28E00B3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>
                <a:extLst>
                  <a:ext uri="{FF2B5EF4-FFF2-40B4-BE49-F238E27FC236}">
                    <a16:creationId xmlns:a16="http://schemas.microsoft.com/office/drawing/2014/main" id="{98093703-67C2-E993-9FB5-771A434731D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97CBD19A-5EBC-75A9-94AE-FBAB175F28F6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A8ADCC7A-ED06-0108-37F6-448AB2B4C2FC}"/>
                </a:ext>
              </a:extLst>
            </p:cNvPr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74EA4862-B428-9EE6-E400-E73F783DAA79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1DC98C8F-C9DB-EABE-B386-D4F5B313E73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>
                <a:extLst>
                  <a:ext uri="{FF2B5EF4-FFF2-40B4-BE49-F238E27FC236}">
                    <a16:creationId xmlns:a16="http://schemas.microsoft.com/office/drawing/2014/main" id="{F14953D3-9F83-7558-6155-00405BCC90C3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0D0D8E06-F574-CC9F-5E2C-5DFAA9F2070B}"/>
                </a:ext>
              </a:extLst>
            </p:cNvPr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40A307F2-6BBB-D3EE-3A4C-CCB986340B15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07A7A5BA-09A3-185F-7338-8D9227B195B0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>
                <a:extLst>
                  <a:ext uri="{FF2B5EF4-FFF2-40B4-BE49-F238E27FC236}">
                    <a16:creationId xmlns:a16="http://schemas.microsoft.com/office/drawing/2014/main" id="{E060DC98-CFE6-0A5D-F0AD-6EA68E594D6E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E6957B6E-A5FD-A932-F4AF-6C3B9F380B89}"/>
                </a:ext>
              </a:extLst>
            </p:cNvPr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9F681E34-95C2-D038-02D8-610616A7BC1F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>
                <a:extLst>
                  <a:ext uri="{FF2B5EF4-FFF2-40B4-BE49-F238E27FC236}">
                    <a16:creationId xmlns:a16="http://schemas.microsoft.com/office/drawing/2014/main" id="{49FC9DAA-4C6D-5828-EDC7-13269A4C313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>
                <a:extLst>
                  <a:ext uri="{FF2B5EF4-FFF2-40B4-BE49-F238E27FC236}">
                    <a16:creationId xmlns:a16="http://schemas.microsoft.com/office/drawing/2014/main" id="{0BDF407C-5771-E62C-7703-B9D3B31A340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1828F069-5A94-821C-62B3-55408727E980}"/>
                </a:ext>
              </a:extLst>
            </p:cNvPr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59AF8D98-50B9-4AD2-B653-F199EDA2CC84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784BCC60-276E-5BBA-14B5-BBE8AC716254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>
                <a:extLst>
                  <a:ext uri="{FF2B5EF4-FFF2-40B4-BE49-F238E27FC236}">
                    <a16:creationId xmlns:a16="http://schemas.microsoft.com/office/drawing/2014/main" id="{904F1DAB-2560-AD73-FAE8-4089D75D3148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D76C65F-6E64-7013-3CBF-383B85C099AB}"/>
                </a:ext>
              </a:extLst>
            </p:cNvPr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9957689A-38F0-AC9E-5A9A-71E95B39E01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>
                <a:extLst>
                  <a:ext uri="{FF2B5EF4-FFF2-40B4-BE49-F238E27FC236}">
                    <a16:creationId xmlns:a16="http://schemas.microsoft.com/office/drawing/2014/main" id="{C1FA5612-AB50-35E3-D58D-6F39A8433FF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2B64048A-E90C-549B-DA1D-C9B123F7CB9B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7B2078CF-C13E-68BB-2C0C-E85D6BCABA07}"/>
                </a:ext>
              </a:extLst>
            </p:cNvPr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2B4866D2-04FE-EEE8-9D6B-9E7EEAEB70CD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>
                <a:extLst>
                  <a:ext uri="{FF2B5EF4-FFF2-40B4-BE49-F238E27FC236}">
                    <a16:creationId xmlns:a16="http://schemas.microsoft.com/office/drawing/2014/main" id="{E7A25981-B1A2-674B-50E0-664A7CAAF1F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>
                <a:extLst>
                  <a:ext uri="{FF2B5EF4-FFF2-40B4-BE49-F238E27FC236}">
                    <a16:creationId xmlns:a16="http://schemas.microsoft.com/office/drawing/2014/main" id="{E8C409DB-4178-DFF2-D701-C5B0850AEE28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F67FA5E8-3E31-11D8-053B-962915123A57}"/>
                </a:ext>
              </a:extLst>
            </p:cNvPr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077BF9AF-4AB1-B365-42A0-586F2CFF7BC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4D52C2EA-9A07-9F8F-7E78-779939AF2BE8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>
                <a:extLst>
                  <a:ext uri="{FF2B5EF4-FFF2-40B4-BE49-F238E27FC236}">
                    <a16:creationId xmlns:a16="http://schemas.microsoft.com/office/drawing/2014/main" id="{0A03AD69-186F-49A0-CE64-59C95E62D68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6ADF7C95-6983-BF95-2F4F-CC8DB4018490}"/>
                </a:ext>
              </a:extLst>
            </p:cNvPr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15212595-F29B-93BA-74A1-6823A8921BA7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404BB241-EFC5-44B6-4CC0-2717475B9F1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90208442-23CC-245B-C0E1-05E6FE9F5473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2821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0A2F7-2646-F995-BCC5-2F3D5BB47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CAA052F-A0A9-5C39-091F-227603380C97}"/>
              </a:ext>
            </a:extLst>
          </p:cNvPr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>
              <a:extLst>
                <a:ext uri="{FF2B5EF4-FFF2-40B4-BE49-F238E27FC236}">
                  <a16:creationId xmlns:a16="http://schemas.microsoft.com/office/drawing/2014/main" id="{D7D31B02-A122-0E49-B11B-19E9AD965E72}"/>
                </a:ext>
              </a:extLst>
            </p:cNvPr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7019D4A-7134-6A8D-1F55-3FD6AB7E94C6}"/>
                </a:ext>
              </a:extLst>
            </p:cNvPr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endParaRPr lang="en-US" altLang="ko-KR" sz="7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Project</a:t>
              </a:r>
            </a:p>
            <a:p>
              <a:pPr latinLnBrk="0">
                <a:lnSpc>
                  <a:spcPct val="200000"/>
                </a:lnSpc>
                <a:defRPr/>
              </a:pPr>
              <a:r>
                <a:rPr lang="en-US" altLang="ko-KR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Service (1) - Response</a:t>
              </a:r>
            </a:p>
            <a:p>
              <a:pPr latinLnBrk="0">
                <a:lnSpc>
                  <a:spcPct val="200000"/>
                </a:lnSpc>
                <a:defRPr/>
              </a:pPr>
              <a:endParaRPr lang="en-US" altLang="ko-KR" sz="1200" kern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" name="자유형 1">
              <a:extLst>
                <a:ext uri="{FF2B5EF4-FFF2-40B4-BE49-F238E27FC236}">
                  <a16:creationId xmlns:a16="http://schemas.microsoft.com/office/drawing/2014/main" id="{777A3A7E-767F-2892-318F-944328695257}"/>
                </a:ext>
              </a:extLst>
            </p:cNvPr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>
              <a:extLst>
                <a:ext uri="{FF2B5EF4-FFF2-40B4-BE49-F238E27FC236}">
                  <a16:creationId xmlns:a16="http://schemas.microsoft.com/office/drawing/2014/main" id="{19071B23-475C-2658-E6C7-0C01570E68D4}"/>
                </a:ext>
              </a:extLst>
            </p:cNvPr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F957B860-783F-0825-19C8-75CFD0BC53A9}"/>
                </a:ext>
              </a:extLst>
            </p:cNvPr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>
              <a:extLst>
                <a:ext uri="{FF2B5EF4-FFF2-40B4-BE49-F238E27FC236}">
                  <a16:creationId xmlns:a16="http://schemas.microsoft.com/office/drawing/2014/main" id="{4910F6C0-3E47-06A6-DD31-73C96E7557D1}"/>
                </a:ext>
              </a:extLst>
            </p:cNvPr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1B2DBC65-72EB-278A-1AB8-3DDA9D5F284E}"/>
                </a:ext>
              </a:extLst>
            </p:cNvPr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A853431A-CE64-E522-1864-A84A3F9672CD}"/>
                </a:ext>
              </a:extLst>
            </p:cNvPr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>
              <a:extLst>
                <a:ext uri="{FF2B5EF4-FFF2-40B4-BE49-F238E27FC236}">
                  <a16:creationId xmlns:a16="http://schemas.microsoft.com/office/drawing/2014/main" id="{246A3DAF-BD6B-8524-2734-DA66C4C178FB}"/>
                </a:ext>
              </a:extLst>
            </p:cNvPr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>
              <a:extLst>
                <a:ext uri="{FF2B5EF4-FFF2-40B4-BE49-F238E27FC236}">
                  <a16:creationId xmlns:a16="http://schemas.microsoft.com/office/drawing/2014/main" id="{CC055451-CE66-846F-DE94-CC9E58F0429A}"/>
                </a:ext>
              </a:extLst>
            </p:cNvPr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39EB933E-C6C5-4604-717D-DC97386A5B8D}"/>
                </a:ext>
              </a:extLst>
            </p:cNvPr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C001D719-11C2-BB90-E567-EF7745416AD2}"/>
                </a:ext>
              </a:extLst>
            </p:cNvPr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598A62E4-E837-82B5-E8D2-22718DD236DE}"/>
                </a:ext>
              </a:extLst>
            </p:cNvPr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C006117-8EC3-C972-9183-6C385EEC25EA}"/>
                </a:ext>
              </a:extLst>
            </p:cNvPr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C9CD5022-A0F4-EC2E-5E37-804EBB5D015C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48B70A6C-5616-05B1-B710-209E648350E4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ACEA8873-E35E-7C26-855B-33E9D601470B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B903FAD-0A5C-A06A-B995-BDF5F8CF1E01}"/>
                </a:ext>
              </a:extLst>
            </p:cNvPr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1683D3A3-D227-8C91-782D-04ED1FA912AB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851D69CD-C9DC-9F66-BB22-57E1AF97FDB4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ACAB4424-AC8A-DD4D-F7A9-9026693BAE88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9EA1506-033A-4900-89F3-1B2A1165BEB7}"/>
                </a:ext>
              </a:extLst>
            </p:cNvPr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1AD7DEEE-1184-96C3-6FFD-13492BFEB506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93684882-D8D5-20C1-4DF5-A343E34FA41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>
                <a:extLst>
                  <a:ext uri="{FF2B5EF4-FFF2-40B4-BE49-F238E27FC236}">
                    <a16:creationId xmlns:a16="http://schemas.microsoft.com/office/drawing/2014/main" id="{99EBD954-0DE4-6B1C-5F6B-7341CA95489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C997339B-1582-B83C-2C91-B04DA8C667F6}"/>
                </a:ext>
              </a:extLst>
            </p:cNvPr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FD580F92-683A-E92D-FA66-2333E839284C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>
                <a:extLst>
                  <a:ext uri="{FF2B5EF4-FFF2-40B4-BE49-F238E27FC236}">
                    <a16:creationId xmlns:a16="http://schemas.microsoft.com/office/drawing/2014/main" id="{8FC1CD37-AD2D-79D0-666D-AE65C0B0169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>
                <a:extLst>
                  <a:ext uri="{FF2B5EF4-FFF2-40B4-BE49-F238E27FC236}">
                    <a16:creationId xmlns:a16="http://schemas.microsoft.com/office/drawing/2014/main" id="{3E383DF7-EEF6-06BC-4927-D9EEBCBF5180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157FAAD-8676-7D59-6B67-A90F46B2D2B2}"/>
                </a:ext>
              </a:extLst>
            </p:cNvPr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6311C81C-F1ED-E0D3-E853-CA9CED54D64E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6093510D-18C8-4C96-79A4-522BF54C2EC8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AC34FE8C-C9EC-5A24-032B-07F3D77E8B3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D16CC16-E712-3F96-2EB0-F6142F399CF7}"/>
                </a:ext>
              </a:extLst>
            </p:cNvPr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DB4DD508-85E7-794E-2D81-B98003D342E2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D5C9029B-1A2C-ACCA-19F5-17159F2E329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>
                <a:extLst>
                  <a:ext uri="{FF2B5EF4-FFF2-40B4-BE49-F238E27FC236}">
                    <a16:creationId xmlns:a16="http://schemas.microsoft.com/office/drawing/2014/main" id="{5FB72414-1922-03D6-A91B-95FF48E152AA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73164B5-F0A5-55AE-686C-DDE6AC4EF2E5}"/>
                </a:ext>
              </a:extLst>
            </p:cNvPr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BDE2C7E3-63B7-9DE0-AE9B-DAF9E524BED4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CB1DCDCF-95AB-F4F8-BB04-275D9C42F4B0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id="{36D3BF05-C197-6573-52EE-FE687FF71B6A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B8CCC1B7-F913-9F1A-E622-110C292D02A6}"/>
                </a:ext>
              </a:extLst>
            </p:cNvPr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4693243F-46F9-7164-949D-DA374B96B7AC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>
                <a:extLst>
                  <a:ext uri="{FF2B5EF4-FFF2-40B4-BE49-F238E27FC236}">
                    <a16:creationId xmlns:a16="http://schemas.microsoft.com/office/drawing/2014/main" id="{FC21C48E-71CC-81F2-0BE8-B3AE1D760B2C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4A0AA438-0EC2-27AD-02D0-E29A42B83583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E7AA00F4-4FCB-0DB5-58BC-E35A70A558AA}"/>
                </a:ext>
              </a:extLst>
            </p:cNvPr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0A453447-EBC1-8BB7-BC94-A648E4ABAAF0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A004FCF8-5480-8DB2-F3CA-36B10478162C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>
                <a:extLst>
                  <a:ext uri="{FF2B5EF4-FFF2-40B4-BE49-F238E27FC236}">
                    <a16:creationId xmlns:a16="http://schemas.microsoft.com/office/drawing/2014/main" id="{50716451-CFAE-57CA-4C75-EF4242C1913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1DC8E9A-D6ED-5278-6623-380D96B5F7CE}"/>
                </a:ext>
              </a:extLst>
            </p:cNvPr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644F11CA-A097-7B90-A17A-E3C7ADFD8A4A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>
                <a:extLst>
                  <a:ext uri="{FF2B5EF4-FFF2-40B4-BE49-F238E27FC236}">
                    <a16:creationId xmlns:a16="http://schemas.microsoft.com/office/drawing/2014/main" id="{7A1C743F-21D6-5ADA-9A92-2F0E90624BE0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>
                <a:extLst>
                  <a:ext uri="{FF2B5EF4-FFF2-40B4-BE49-F238E27FC236}">
                    <a16:creationId xmlns:a16="http://schemas.microsoft.com/office/drawing/2014/main" id="{392C8846-011A-60E5-469C-29AE09A892C3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C8780BAA-7816-935E-3A16-6904DC3FB6D6}"/>
                </a:ext>
              </a:extLst>
            </p:cNvPr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959454E2-2E3D-1FC7-977A-30657DA8FD61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541820DE-6458-2AB2-BDF7-CCB668FE9936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>
                <a:extLst>
                  <a:ext uri="{FF2B5EF4-FFF2-40B4-BE49-F238E27FC236}">
                    <a16:creationId xmlns:a16="http://schemas.microsoft.com/office/drawing/2014/main" id="{6E4D6AFA-CBA8-F625-96BD-2E83A755A1A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636B67C6-D797-CD72-2008-B7961A91E245}"/>
                </a:ext>
              </a:extLst>
            </p:cNvPr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C684B18D-8144-8AB8-B2BF-1E7CEDE205E6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>
                <a:extLst>
                  <a:ext uri="{FF2B5EF4-FFF2-40B4-BE49-F238E27FC236}">
                    <a16:creationId xmlns:a16="http://schemas.microsoft.com/office/drawing/2014/main" id="{86636A4F-9A03-3EDF-7DB9-223F8C0461B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47F01AC6-F6A1-6795-EE7D-3EBF28DC7FF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017F4AD4-B564-7195-23DA-4B4A212B9B67}"/>
                </a:ext>
              </a:extLst>
            </p:cNvPr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587C5FFC-DC80-44B8-B8DA-AE54B1844E7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C98457D7-8CA8-13E4-9179-AB97C6F53A7B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>
                <a:extLst>
                  <a:ext uri="{FF2B5EF4-FFF2-40B4-BE49-F238E27FC236}">
                    <a16:creationId xmlns:a16="http://schemas.microsoft.com/office/drawing/2014/main" id="{54540588-49F2-7D08-0282-BE2FCAA83392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62FC876F-2E3F-C5DB-C5B4-6A06B4D3B30B}"/>
                </a:ext>
              </a:extLst>
            </p:cNvPr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8E1C6460-7962-5AB6-56CB-F0E967F8A859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51050C40-C688-4081-81BF-8CA7AB20410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>
                <a:extLst>
                  <a:ext uri="{FF2B5EF4-FFF2-40B4-BE49-F238E27FC236}">
                    <a16:creationId xmlns:a16="http://schemas.microsoft.com/office/drawing/2014/main" id="{9023022D-31FF-4138-7C4A-137E5BAF3408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258F6D38-6992-C2BD-FDC9-50FF5A2E65F0}"/>
                </a:ext>
              </a:extLst>
            </p:cNvPr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33F20120-F743-BB7A-A646-3FFA50E005EF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>
                <a:extLst>
                  <a:ext uri="{FF2B5EF4-FFF2-40B4-BE49-F238E27FC236}">
                    <a16:creationId xmlns:a16="http://schemas.microsoft.com/office/drawing/2014/main" id="{7FA1B1CF-5A05-AC45-13FE-EDA45889695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>
                <a:extLst>
                  <a:ext uri="{FF2B5EF4-FFF2-40B4-BE49-F238E27FC236}">
                    <a16:creationId xmlns:a16="http://schemas.microsoft.com/office/drawing/2014/main" id="{E2561441-BE37-679F-7676-A5D0D5FA2AC3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6DCC25C3-6A14-0596-2BDA-4FA927095635}"/>
                </a:ext>
              </a:extLst>
            </p:cNvPr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EBDD78E0-5FFC-4422-E003-6EEFFE7ED0BA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BADB6FAB-E68A-0052-420A-32CBC0C682CD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>
                <a:extLst>
                  <a:ext uri="{FF2B5EF4-FFF2-40B4-BE49-F238E27FC236}">
                    <a16:creationId xmlns:a16="http://schemas.microsoft.com/office/drawing/2014/main" id="{30FA3D27-E42F-FC3F-EBD5-968E5630D5CD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3212541F-4D84-3BA1-0099-435A9FC4B4CB}"/>
                </a:ext>
              </a:extLst>
            </p:cNvPr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F771BF2E-1F4D-AD86-37BC-40C3393AEF2B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>
                <a:extLst>
                  <a:ext uri="{FF2B5EF4-FFF2-40B4-BE49-F238E27FC236}">
                    <a16:creationId xmlns:a16="http://schemas.microsoft.com/office/drawing/2014/main" id="{90C70CC9-64D8-A78E-ED8D-CA3A62D1FDA8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1F457F06-BE2F-1545-BC23-CADB241D088E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60FA678-EC7B-2092-D153-ABEB4D03579E}"/>
                </a:ext>
              </a:extLst>
            </p:cNvPr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92442F41-C2CA-D127-D1B4-CE86B9A4F3ED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>
                <a:extLst>
                  <a:ext uri="{FF2B5EF4-FFF2-40B4-BE49-F238E27FC236}">
                    <a16:creationId xmlns:a16="http://schemas.microsoft.com/office/drawing/2014/main" id="{E0AE8E16-F281-3C60-25B0-B3DDC33B3DE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>
                <a:extLst>
                  <a:ext uri="{FF2B5EF4-FFF2-40B4-BE49-F238E27FC236}">
                    <a16:creationId xmlns:a16="http://schemas.microsoft.com/office/drawing/2014/main" id="{5143A151-DE2D-7578-635A-2C5E5F79ADB6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6BD8B895-F51A-2494-B16A-4EE5D85EB5E0}"/>
                </a:ext>
              </a:extLst>
            </p:cNvPr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E50B2F29-FBFB-754C-FF90-C4945DA0FC5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D93CC97C-7209-2F46-8468-6A0F1E210C60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>
                <a:extLst>
                  <a:ext uri="{FF2B5EF4-FFF2-40B4-BE49-F238E27FC236}">
                    <a16:creationId xmlns:a16="http://schemas.microsoft.com/office/drawing/2014/main" id="{6976EC23-E6A2-CEB4-E746-2A7D8C13ADD4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7467F788-7F31-4BF2-9F97-E786D0BB66C7}"/>
                </a:ext>
              </a:extLst>
            </p:cNvPr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D73C617F-BEEC-2DDD-15F1-658A0F1B5A09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423A135B-BD1F-ED25-A139-C2DBF3C05624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C1948275-0892-9F4F-DA3C-2BA10F3F4974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98" name="그림 97">
            <a:extLst>
              <a:ext uri="{FF2B5EF4-FFF2-40B4-BE49-F238E27FC236}">
                <a16:creationId xmlns:a16="http://schemas.microsoft.com/office/drawing/2014/main" id="{864EE528-BA51-0FF2-B88D-06796838E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670" y="877583"/>
            <a:ext cx="25336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99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85C41-F1EC-1E34-88CE-366E83198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7E5E795-F105-7889-5BF9-AE0CD4E80996}"/>
              </a:ext>
            </a:extLst>
          </p:cNvPr>
          <p:cNvGrpSpPr/>
          <p:nvPr/>
        </p:nvGrpSpPr>
        <p:grpSpPr>
          <a:xfrm>
            <a:off x="176457" y="130521"/>
            <a:ext cx="11839086" cy="6596958"/>
            <a:chOff x="170880" y="146051"/>
            <a:chExt cx="11839086" cy="6596958"/>
          </a:xfrm>
        </p:grpSpPr>
        <p:sp>
          <p:nvSpPr>
            <p:cNvPr id="6" name="직사각형 4">
              <a:extLst>
                <a:ext uri="{FF2B5EF4-FFF2-40B4-BE49-F238E27FC236}">
                  <a16:creationId xmlns:a16="http://schemas.microsoft.com/office/drawing/2014/main" id="{14256CA7-C904-A51E-7DD4-0F26A7198897}"/>
                </a:ext>
              </a:extLst>
            </p:cNvPr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72F73E7-D1F4-2A8B-29B7-17B39CC1C2DE}"/>
                </a:ext>
              </a:extLst>
            </p:cNvPr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endParaRPr lang="en-US" altLang="ko-KR" sz="7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Project</a:t>
              </a:r>
            </a:p>
            <a:p>
              <a:pPr latinLnBrk="0">
                <a:lnSpc>
                  <a:spcPct val="200000"/>
                </a:lnSpc>
                <a:defRPr/>
              </a:pPr>
              <a:r>
                <a:rPr lang="en-US" altLang="ko-KR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Service (1) – Interaction Response</a:t>
              </a:r>
            </a:p>
            <a:p>
              <a:pPr latinLnBrk="0">
                <a:lnSpc>
                  <a:spcPct val="200000"/>
                </a:lnSpc>
                <a:defRPr/>
              </a:pPr>
              <a:endParaRPr lang="en-US" altLang="ko-KR" sz="1200" kern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" name="자유형 1">
              <a:extLst>
                <a:ext uri="{FF2B5EF4-FFF2-40B4-BE49-F238E27FC236}">
                  <a16:creationId xmlns:a16="http://schemas.microsoft.com/office/drawing/2014/main" id="{795549E0-6224-CD15-368A-D86D688858BB}"/>
                </a:ext>
              </a:extLst>
            </p:cNvPr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>
              <a:extLst>
                <a:ext uri="{FF2B5EF4-FFF2-40B4-BE49-F238E27FC236}">
                  <a16:creationId xmlns:a16="http://schemas.microsoft.com/office/drawing/2014/main" id="{D044F8E3-66AC-4B9C-62A4-238E28E3CFAD}"/>
                </a:ext>
              </a:extLst>
            </p:cNvPr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7485F685-BB03-2D92-12CC-A77C6B97A64D}"/>
                </a:ext>
              </a:extLst>
            </p:cNvPr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>
              <a:extLst>
                <a:ext uri="{FF2B5EF4-FFF2-40B4-BE49-F238E27FC236}">
                  <a16:creationId xmlns:a16="http://schemas.microsoft.com/office/drawing/2014/main" id="{4E5DB138-3E23-C354-2970-217309F7963D}"/>
                </a:ext>
              </a:extLst>
            </p:cNvPr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39C474C4-33AC-455A-711C-0B7FB0E15E5D}"/>
                </a:ext>
              </a:extLst>
            </p:cNvPr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4F94253C-3D56-3639-545B-6D1E4A5D399A}"/>
                </a:ext>
              </a:extLst>
            </p:cNvPr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>
              <a:extLst>
                <a:ext uri="{FF2B5EF4-FFF2-40B4-BE49-F238E27FC236}">
                  <a16:creationId xmlns:a16="http://schemas.microsoft.com/office/drawing/2014/main" id="{B84EEFE9-52D4-F7C7-AD39-403867D5E30B}"/>
                </a:ext>
              </a:extLst>
            </p:cNvPr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>
              <a:extLst>
                <a:ext uri="{FF2B5EF4-FFF2-40B4-BE49-F238E27FC236}">
                  <a16:creationId xmlns:a16="http://schemas.microsoft.com/office/drawing/2014/main" id="{42DAA9D3-C909-A6F8-BE34-280DD3C80A0C}"/>
                </a:ext>
              </a:extLst>
            </p:cNvPr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B7010D5A-DF2F-D906-E0EF-0987A9358548}"/>
                </a:ext>
              </a:extLst>
            </p:cNvPr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B614A29A-197C-33AE-F31D-DB149646CF68}"/>
                </a:ext>
              </a:extLst>
            </p:cNvPr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F19F2456-594A-BCB4-388F-A8A1AFA1C543}"/>
                </a:ext>
              </a:extLst>
            </p:cNvPr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819D6CA-3693-E5B9-679E-E37BD199E920}"/>
                </a:ext>
              </a:extLst>
            </p:cNvPr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DAF203A2-8D07-6F1D-8D29-1A006AFB5474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D1DE4490-E1B7-4DB6-EC27-F45245916466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AF7DEFA7-987A-7B59-E704-E464343214FB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A3D7B9D-286A-8E8B-6326-3AD70A4F0972}"/>
                </a:ext>
              </a:extLst>
            </p:cNvPr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EC774698-B3D4-2DDC-9D2A-646CD8C9A9F0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243102FE-1527-6D98-EE8D-1795AB3DCA04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5C61FA13-0EDB-173A-B1AA-BE1B433BCB2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F253211-C7A2-4C3F-A852-22A077245BB9}"/>
                </a:ext>
              </a:extLst>
            </p:cNvPr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0B1DB57C-98D8-9430-8239-F931130E3265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CE049376-64F0-9853-2D9B-F04C6FE7A27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>
                <a:extLst>
                  <a:ext uri="{FF2B5EF4-FFF2-40B4-BE49-F238E27FC236}">
                    <a16:creationId xmlns:a16="http://schemas.microsoft.com/office/drawing/2014/main" id="{C7DBAB43-7E97-7D26-EB0F-01C41D2A5F5B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ED7E006-3A5A-1F56-2309-D60B447BD286}"/>
                </a:ext>
              </a:extLst>
            </p:cNvPr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874EE45B-FCC5-B6F0-41FA-3521CB40793C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>
                <a:extLst>
                  <a:ext uri="{FF2B5EF4-FFF2-40B4-BE49-F238E27FC236}">
                    <a16:creationId xmlns:a16="http://schemas.microsoft.com/office/drawing/2014/main" id="{CF601ECB-B23C-1A38-22B9-C63C80916FAF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>
                <a:extLst>
                  <a:ext uri="{FF2B5EF4-FFF2-40B4-BE49-F238E27FC236}">
                    <a16:creationId xmlns:a16="http://schemas.microsoft.com/office/drawing/2014/main" id="{24D19C5E-6936-9299-FADA-FB4F13B9085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861987A-0DE7-FB9E-ED35-FD9102D594F5}"/>
                </a:ext>
              </a:extLst>
            </p:cNvPr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093C548E-974C-F859-82AB-ABF643AD96DE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78A8CC9C-BCC8-3BD1-C5B3-41B28347E81B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AD7F542F-A3D5-CA60-1352-9ED762BAC4F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C9FBADC-80D9-20B7-560A-2AD2579387F8}"/>
                </a:ext>
              </a:extLst>
            </p:cNvPr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E1832B6E-B43D-A5FD-4276-A39781A6E580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DDB02230-9B5A-8CD6-5738-88C91278F570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>
                <a:extLst>
                  <a:ext uri="{FF2B5EF4-FFF2-40B4-BE49-F238E27FC236}">
                    <a16:creationId xmlns:a16="http://schemas.microsoft.com/office/drawing/2014/main" id="{8E854A5B-3C0B-181E-D92D-E4A8640E66B4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BC99DEE-2C0D-A63F-923E-039C47885C59}"/>
                </a:ext>
              </a:extLst>
            </p:cNvPr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A66B124D-685F-4D54-1CAD-4D446D842475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8E1028CB-01DE-19E3-EDAD-22ADBD61F1E8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id="{7EC19334-21FE-3E85-D798-054A23CA6BA8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BEFADBA-F6B9-0E46-6518-FA84300AF665}"/>
                </a:ext>
              </a:extLst>
            </p:cNvPr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E2050117-06BD-23C5-508E-2100872932B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>
                <a:extLst>
                  <a:ext uri="{FF2B5EF4-FFF2-40B4-BE49-F238E27FC236}">
                    <a16:creationId xmlns:a16="http://schemas.microsoft.com/office/drawing/2014/main" id="{B3380AD6-AC8C-DCFE-1E05-0B8B1A6E87F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A9EB0CCA-6284-D5E3-91E0-FA6EC2D30932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9AFA5CA-A752-C529-633C-6DEA4CC1CC84}"/>
                </a:ext>
              </a:extLst>
            </p:cNvPr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F3F121CF-DD0B-A9B4-D5AA-EBB9A09A0A90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FEE08A6E-A1E2-D94F-F0FA-246250800940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>
                <a:extLst>
                  <a:ext uri="{FF2B5EF4-FFF2-40B4-BE49-F238E27FC236}">
                    <a16:creationId xmlns:a16="http://schemas.microsoft.com/office/drawing/2014/main" id="{52BFF7FB-53B1-1C0B-9B05-A4DF8B0E7F06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AAC5495-9100-AD37-83EC-28817B32BC0E}"/>
                </a:ext>
              </a:extLst>
            </p:cNvPr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B709B7A3-7330-BB60-1FF0-A184F85A6901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>
                <a:extLst>
                  <a:ext uri="{FF2B5EF4-FFF2-40B4-BE49-F238E27FC236}">
                    <a16:creationId xmlns:a16="http://schemas.microsoft.com/office/drawing/2014/main" id="{FC3E65D5-0E87-74F4-0FAF-4144E50F6D78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>
                <a:extLst>
                  <a:ext uri="{FF2B5EF4-FFF2-40B4-BE49-F238E27FC236}">
                    <a16:creationId xmlns:a16="http://schemas.microsoft.com/office/drawing/2014/main" id="{2D4C934F-9783-7931-26BA-17DAD6234774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C93D348-E521-BA1B-12B6-5BD2D29B2220}"/>
                </a:ext>
              </a:extLst>
            </p:cNvPr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7546779A-75EC-08E9-9C7A-36BD547B1DF6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D86677A1-802C-A286-252F-4CAC6C20C3E3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>
                <a:extLst>
                  <a:ext uri="{FF2B5EF4-FFF2-40B4-BE49-F238E27FC236}">
                    <a16:creationId xmlns:a16="http://schemas.microsoft.com/office/drawing/2014/main" id="{20104A2C-6433-01A9-4B80-A589F276D7F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4FF06AA-F30C-9085-802F-C63CD2A3E74B}"/>
                </a:ext>
              </a:extLst>
            </p:cNvPr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98332966-7A8B-0E4E-6444-35E032C7C855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>
                <a:extLst>
                  <a:ext uri="{FF2B5EF4-FFF2-40B4-BE49-F238E27FC236}">
                    <a16:creationId xmlns:a16="http://schemas.microsoft.com/office/drawing/2014/main" id="{DCE24519-C442-D662-CBC3-F0ADD7D8765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27B4E118-2F8D-A2B1-6E0F-C0CC320831B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A31737E9-FE0A-76DE-F3DB-2DFB8C20FC73}"/>
                </a:ext>
              </a:extLst>
            </p:cNvPr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1DDA037A-479A-3EE3-F9C8-86075D7E60E4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1F07E4DE-9206-CB2C-042B-0C0DA10FAD2C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>
                <a:extLst>
                  <a:ext uri="{FF2B5EF4-FFF2-40B4-BE49-F238E27FC236}">
                    <a16:creationId xmlns:a16="http://schemas.microsoft.com/office/drawing/2014/main" id="{F7E7DC68-454B-91AC-B44E-8379C79C9E4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0DDDB874-F5D0-581C-9AE1-CF76C1FF07A4}"/>
                </a:ext>
              </a:extLst>
            </p:cNvPr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D13205EE-6C05-31F0-2ABF-11A642D8A3A5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B70B01F3-BC0B-3D72-1D11-BD65C81A5D3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>
                <a:extLst>
                  <a:ext uri="{FF2B5EF4-FFF2-40B4-BE49-F238E27FC236}">
                    <a16:creationId xmlns:a16="http://schemas.microsoft.com/office/drawing/2014/main" id="{2A442622-60D6-9DB7-3A8B-BA15BA3574A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A1894311-0274-7839-C5DA-872312E41CC9}"/>
                </a:ext>
              </a:extLst>
            </p:cNvPr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727A7036-E656-B85D-BAEF-016279277727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>
                <a:extLst>
                  <a:ext uri="{FF2B5EF4-FFF2-40B4-BE49-F238E27FC236}">
                    <a16:creationId xmlns:a16="http://schemas.microsoft.com/office/drawing/2014/main" id="{091BEDA8-AF0F-F2B0-09E8-31C2B5F10727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>
                <a:extLst>
                  <a:ext uri="{FF2B5EF4-FFF2-40B4-BE49-F238E27FC236}">
                    <a16:creationId xmlns:a16="http://schemas.microsoft.com/office/drawing/2014/main" id="{E7F2CA9A-CA43-3759-D1C4-CFB5C46CFBAE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F1B75F51-C3E0-02E6-7168-371D8B53A49F}"/>
                </a:ext>
              </a:extLst>
            </p:cNvPr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97FF6466-FA84-97A7-BBCD-0205192132A1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B0D9527D-A17B-1530-2C7A-0CA4620E1297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>
                <a:extLst>
                  <a:ext uri="{FF2B5EF4-FFF2-40B4-BE49-F238E27FC236}">
                    <a16:creationId xmlns:a16="http://schemas.microsoft.com/office/drawing/2014/main" id="{2B83BA76-CE55-F1C0-BBC1-03331DA6C133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895ABEB4-B15A-F6E5-1AC3-49BAFEBC2B69}"/>
                </a:ext>
              </a:extLst>
            </p:cNvPr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0F377AA7-9BBA-0FAA-328E-5EAC1FD6DA77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>
                <a:extLst>
                  <a:ext uri="{FF2B5EF4-FFF2-40B4-BE49-F238E27FC236}">
                    <a16:creationId xmlns:a16="http://schemas.microsoft.com/office/drawing/2014/main" id="{127A7AD2-1DC5-CC11-195A-7AAB6CFBB00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3CC8916C-2E50-F2C4-D122-80DCC0DAC5CD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47213157-BA6D-D1F1-6CD2-1E92F2E0BB7B}"/>
                </a:ext>
              </a:extLst>
            </p:cNvPr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F209E558-B19A-FCFF-4B60-EEA8A108D13F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>
                <a:extLst>
                  <a:ext uri="{FF2B5EF4-FFF2-40B4-BE49-F238E27FC236}">
                    <a16:creationId xmlns:a16="http://schemas.microsoft.com/office/drawing/2014/main" id="{6F5E70F1-85F1-F360-C779-0E7DD4CB2A9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>
                <a:extLst>
                  <a:ext uri="{FF2B5EF4-FFF2-40B4-BE49-F238E27FC236}">
                    <a16:creationId xmlns:a16="http://schemas.microsoft.com/office/drawing/2014/main" id="{2721ED37-3DC0-035D-A14A-093B7740BDC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1A9D33A5-673A-A4C5-5DDA-DC8DE228F61C}"/>
                </a:ext>
              </a:extLst>
            </p:cNvPr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1E7BB98B-614C-752E-CBDC-CF289D2C768B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F9D7C876-E3B4-63FC-FD1E-17126B238F83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>
                <a:extLst>
                  <a:ext uri="{FF2B5EF4-FFF2-40B4-BE49-F238E27FC236}">
                    <a16:creationId xmlns:a16="http://schemas.microsoft.com/office/drawing/2014/main" id="{F059EC92-8A11-B21B-8E3D-7718343D247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EC4E0C2C-45E7-5F4F-E01C-54F9647854D2}"/>
                </a:ext>
              </a:extLst>
            </p:cNvPr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7222EEF4-FB8B-9A67-E821-D39A2A5BDBBD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BF709442-1F4C-9D68-FA87-02386720770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A9558776-026C-9A42-17C3-6E3F65D20D3D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100" name="그림 99">
            <a:extLst>
              <a:ext uri="{FF2B5EF4-FFF2-40B4-BE49-F238E27FC236}">
                <a16:creationId xmlns:a16="http://schemas.microsoft.com/office/drawing/2014/main" id="{2F308088-D691-9E7D-ECCF-EE1AC81A4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975" y="1066387"/>
            <a:ext cx="25336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78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75AB6-1A0C-E23A-8FE4-CEBE45B02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C6F5802-235F-544E-2AD3-C320D8AA3C4A}"/>
              </a:ext>
            </a:extLst>
          </p:cNvPr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>
              <a:extLst>
                <a:ext uri="{FF2B5EF4-FFF2-40B4-BE49-F238E27FC236}">
                  <a16:creationId xmlns:a16="http://schemas.microsoft.com/office/drawing/2014/main" id="{511C8CAA-6AFD-C675-C528-D1D24D5757C0}"/>
                </a:ext>
              </a:extLst>
            </p:cNvPr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9AC339C-AAE3-4668-7DD3-5DE5232AB749}"/>
                </a:ext>
              </a:extLst>
            </p:cNvPr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endParaRPr lang="en-US" altLang="ko-KR" sz="7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Project</a:t>
              </a:r>
            </a:p>
            <a:p>
              <a:pPr latinLnBrk="0">
                <a:lnSpc>
                  <a:spcPct val="200000"/>
                </a:lnSpc>
                <a:defRPr/>
              </a:pPr>
              <a:r>
                <a:rPr lang="en-US" altLang="ko-KR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Service (2)</a:t>
              </a:r>
            </a:p>
            <a:p>
              <a:pPr latinLnBrk="0">
                <a:lnSpc>
                  <a:spcPct val="200000"/>
                </a:lnSpc>
                <a:defRPr/>
              </a:pPr>
              <a:endParaRPr lang="en-US" altLang="ko-KR" sz="1200" kern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" name="자유형 1">
              <a:extLst>
                <a:ext uri="{FF2B5EF4-FFF2-40B4-BE49-F238E27FC236}">
                  <a16:creationId xmlns:a16="http://schemas.microsoft.com/office/drawing/2014/main" id="{08C4FC9A-674D-8F66-ADFD-8F0EA15769DB}"/>
                </a:ext>
              </a:extLst>
            </p:cNvPr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>
              <a:extLst>
                <a:ext uri="{FF2B5EF4-FFF2-40B4-BE49-F238E27FC236}">
                  <a16:creationId xmlns:a16="http://schemas.microsoft.com/office/drawing/2014/main" id="{9F04570E-E77D-8E00-F008-1874B3DC8562}"/>
                </a:ext>
              </a:extLst>
            </p:cNvPr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AF7F463B-78E0-B1E5-9102-8D86AC0A9781}"/>
                </a:ext>
              </a:extLst>
            </p:cNvPr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>
              <a:extLst>
                <a:ext uri="{FF2B5EF4-FFF2-40B4-BE49-F238E27FC236}">
                  <a16:creationId xmlns:a16="http://schemas.microsoft.com/office/drawing/2014/main" id="{71BF03E7-3C88-CE40-F3B2-D06B66E7D6B4}"/>
                </a:ext>
              </a:extLst>
            </p:cNvPr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34C4A0C8-6E64-0AEA-3763-7D93737D89DA}"/>
                </a:ext>
              </a:extLst>
            </p:cNvPr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1B898B72-987B-4796-ABC8-1432BFA54747}"/>
                </a:ext>
              </a:extLst>
            </p:cNvPr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>
              <a:extLst>
                <a:ext uri="{FF2B5EF4-FFF2-40B4-BE49-F238E27FC236}">
                  <a16:creationId xmlns:a16="http://schemas.microsoft.com/office/drawing/2014/main" id="{CA5CE557-BC93-33A5-46F8-EA19ADE50E0D}"/>
                </a:ext>
              </a:extLst>
            </p:cNvPr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>
              <a:extLst>
                <a:ext uri="{FF2B5EF4-FFF2-40B4-BE49-F238E27FC236}">
                  <a16:creationId xmlns:a16="http://schemas.microsoft.com/office/drawing/2014/main" id="{B71798E8-F7B5-B68C-6CDD-67CBE2F4B523}"/>
                </a:ext>
              </a:extLst>
            </p:cNvPr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04CFED68-ED33-1302-E3FE-CED2209FAC40}"/>
                </a:ext>
              </a:extLst>
            </p:cNvPr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FB70B03C-5412-B6AD-6710-E8CF37BBD941}"/>
                </a:ext>
              </a:extLst>
            </p:cNvPr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89594B86-4842-105F-D0AB-6223B849E534}"/>
                </a:ext>
              </a:extLst>
            </p:cNvPr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1BA4C2C-3DD2-78AB-29F0-949138EEB2EE}"/>
                </a:ext>
              </a:extLst>
            </p:cNvPr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2A054824-2F28-89F6-7C18-7ADB5B1CF05A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D00E5F2D-CB1F-28B2-4BBC-AA42C936898F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D66D6522-98E0-9065-98A4-92DE7CAA3F6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DF839D6-6A7C-7BAE-4B4D-950289741B4A}"/>
                </a:ext>
              </a:extLst>
            </p:cNvPr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17EC600B-4F59-9F61-50D1-266627FAB1DB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B3223DE9-7003-4B45-3E9D-D14E67F2A996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098CE865-20BF-2B27-893C-9FA55BFAA8E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58714BC-8CF5-DEC4-EC07-9B5200BEE9ED}"/>
                </a:ext>
              </a:extLst>
            </p:cNvPr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BFB177DF-A912-014C-4883-C5C49036C515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39BF022A-DF67-2789-01DF-F8EB23DDCE28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>
                <a:extLst>
                  <a:ext uri="{FF2B5EF4-FFF2-40B4-BE49-F238E27FC236}">
                    <a16:creationId xmlns:a16="http://schemas.microsoft.com/office/drawing/2014/main" id="{2A6AC354-1181-0DBC-C343-359D4F1B896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ACA3EAD-26F8-F8FC-778B-EB90D3C3F46C}"/>
                </a:ext>
              </a:extLst>
            </p:cNvPr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3ECC464-A48B-A235-DA1E-9A333D23CF94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>
                <a:extLst>
                  <a:ext uri="{FF2B5EF4-FFF2-40B4-BE49-F238E27FC236}">
                    <a16:creationId xmlns:a16="http://schemas.microsoft.com/office/drawing/2014/main" id="{57D6AC29-0CD7-37B9-7C70-AA24E3A83DF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>
                <a:extLst>
                  <a:ext uri="{FF2B5EF4-FFF2-40B4-BE49-F238E27FC236}">
                    <a16:creationId xmlns:a16="http://schemas.microsoft.com/office/drawing/2014/main" id="{B5C4B18F-B171-285E-7CF0-0C2AB91E2BF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4101AFA-7AD4-0ADA-BCEE-86A4AEA9D761}"/>
                </a:ext>
              </a:extLst>
            </p:cNvPr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78738D94-D49E-2AE9-C922-EF650C076445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D1062026-B70E-101E-78C0-E139758A4717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7BE8435A-E4F5-74B0-2E0F-C04FFC9A983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84D1DF3-56D7-74F2-21B7-124F6D93CDFA}"/>
                </a:ext>
              </a:extLst>
            </p:cNvPr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1DEF6F72-CB97-BD47-4F38-C802703B43D2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D627F12F-902E-D5B6-CECC-436F4D62A90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>
                <a:extLst>
                  <a:ext uri="{FF2B5EF4-FFF2-40B4-BE49-F238E27FC236}">
                    <a16:creationId xmlns:a16="http://schemas.microsoft.com/office/drawing/2014/main" id="{FF8F1E7A-6301-EF99-72E3-3C3A86A0EFA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0A8B1345-9729-F363-AE86-1FDDB0BB5364}"/>
                </a:ext>
              </a:extLst>
            </p:cNvPr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5400B3A1-4E20-0C66-F5EC-7A6D3896533D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384DBADC-742E-749C-F3AD-CD36E93D08B6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id="{03155AB2-A1CA-14F5-36B9-F9618DA2200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52F1B56-6FE4-7953-2D94-B3C21716A0EC}"/>
                </a:ext>
              </a:extLst>
            </p:cNvPr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52CCC28A-DD96-F26B-1BC3-FA925D44D3AB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>
                <a:extLst>
                  <a:ext uri="{FF2B5EF4-FFF2-40B4-BE49-F238E27FC236}">
                    <a16:creationId xmlns:a16="http://schemas.microsoft.com/office/drawing/2014/main" id="{62A9B261-E640-0ABE-1775-59E777E3228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80FE2C91-21FC-ED8B-CFFC-BB2E589AAD3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336FCFC-BBC8-98DB-2C95-FF2D80AFD966}"/>
                </a:ext>
              </a:extLst>
            </p:cNvPr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0B9A303B-1198-930E-28F5-74795094F95D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559571B2-7873-8908-0A6A-DD563F8EF9C8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>
                <a:extLst>
                  <a:ext uri="{FF2B5EF4-FFF2-40B4-BE49-F238E27FC236}">
                    <a16:creationId xmlns:a16="http://schemas.microsoft.com/office/drawing/2014/main" id="{059E3AD8-35A1-A6A2-6AFE-CCC52720323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29E526C-B0D5-00DB-4794-0A49C3A4A645}"/>
                </a:ext>
              </a:extLst>
            </p:cNvPr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9FDE4B19-E972-3053-0E2B-803A6003CE79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>
                <a:extLst>
                  <a:ext uri="{FF2B5EF4-FFF2-40B4-BE49-F238E27FC236}">
                    <a16:creationId xmlns:a16="http://schemas.microsoft.com/office/drawing/2014/main" id="{5DC404D0-CBFC-AD95-295F-E6F8613C6BC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>
                <a:extLst>
                  <a:ext uri="{FF2B5EF4-FFF2-40B4-BE49-F238E27FC236}">
                    <a16:creationId xmlns:a16="http://schemas.microsoft.com/office/drawing/2014/main" id="{D885B26A-0192-20BF-2C76-CE7C60F2729A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DA6688F9-C28D-C439-222D-AFF5B08C766F}"/>
                </a:ext>
              </a:extLst>
            </p:cNvPr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D9648A58-B8D4-0F25-16C9-66EB0FD1AB2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5352240D-3C0D-C05A-6470-676FB8C0FCAB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>
                <a:extLst>
                  <a:ext uri="{FF2B5EF4-FFF2-40B4-BE49-F238E27FC236}">
                    <a16:creationId xmlns:a16="http://schemas.microsoft.com/office/drawing/2014/main" id="{75ED2794-F7F6-6D4D-E7AF-964AD0081FDE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7F23B72-F927-C3A1-5181-B3C3CC75405B}"/>
                </a:ext>
              </a:extLst>
            </p:cNvPr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88E3DC48-A734-E8D0-9047-10300B18DD3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>
                <a:extLst>
                  <a:ext uri="{FF2B5EF4-FFF2-40B4-BE49-F238E27FC236}">
                    <a16:creationId xmlns:a16="http://schemas.microsoft.com/office/drawing/2014/main" id="{34611BA8-41E1-A611-257E-23B2D2ABE770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B580CF42-3318-DAC5-833C-FF567B34BF1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C2EEA34F-2A7A-2CB0-2ED2-FFFFE9DE8350}"/>
                </a:ext>
              </a:extLst>
            </p:cNvPr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62C98628-E5D1-A4F7-3766-44FB0FCE408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9115A11E-65E2-0F05-8302-F58F0D881C68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>
                <a:extLst>
                  <a:ext uri="{FF2B5EF4-FFF2-40B4-BE49-F238E27FC236}">
                    <a16:creationId xmlns:a16="http://schemas.microsoft.com/office/drawing/2014/main" id="{A60D9BAE-96DE-9E5C-FD10-F7D361709A20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299B7238-6E2F-BEE5-1348-7DA46B1D367C}"/>
                </a:ext>
              </a:extLst>
            </p:cNvPr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6E3F1978-2013-AD94-4266-8F9D65692255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1394A759-F6D4-0546-0520-47CD0F39C1F7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>
                <a:extLst>
                  <a:ext uri="{FF2B5EF4-FFF2-40B4-BE49-F238E27FC236}">
                    <a16:creationId xmlns:a16="http://schemas.microsoft.com/office/drawing/2014/main" id="{CA92D829-4690-C565-AF62-49113D90BDA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DD4E1787-1396-217F-A890-CF1ED78FE72A}"/>
                </a:ext>
              </a:extLst>
            </p:cNvPr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02DE1126-FA3F-34CB-EFC0-393FE0A08BF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>
                <a:extLst>
                  <a:ext uri="{FF2B5EF4-FFF2-40B4-BE49-F238E27FC236}">
                    <a16:creationId xmlns:a16="http://schemas.microsoft.com/office/drawing/2014/main" id="{360AE6FD-FD61-33C5-FE08-1B29850029E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>
                <a:extLst>
                  <a:ext uri="{FF2B5EF4-FFF2-40B4-BE49-F238E27FC236}">
                    <a16:creationId xmlns:a16="http://schemas.microsoft.com/office/drawing/2014/main" id="{47829E43-8377-43EE-4177-DC109AD2AC6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6F9DC87-0E34-CC85-43FB-F5DBEF9F1630}"/>
                </a:ext>
              </a:extLst>
            </p:cNvPr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685F16F7-B4E6-50F3-B07E-AB59E6B27101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EC448986-047B-C622-5F7E-BCE8AEA0FC21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>
                <a:extLst>
                  <a:ext uri="{FF2B5EF4-FFF2-40B4-BE49-F238E27FC236}">
                    <a16:creationId xmlns:a16="http://schemas.microsoft.com/office/drawing/2014/main" id="{24A19D03-F7C2-A7A6-FD48-88AD2B91F6C8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8177E7C4-890E-A327-6638-D3826A76A97C}"/>
                </a:ext>
              </a:extLst>
            </p:cNvPr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883D5F63-3F73-79A9-F3CF-ABB549C8EAB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>
                <a:extLst>
                  <a:ext uri="{FF2B5EF4-FFF2-40B4-BE49-F238E27FC236}">
                    <a16:creationId xmlns:a16="http://schemas.microsoft.com/office/drawing/2014/main" id="{F5382CEE-67FD-906A-550F-94E77CF23714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CA6D33AF-EBFF-C7FF-A2A3-E1B058AB7EF3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D985350C-F89D-8579-2D87-B311E84ED693}"/>
                </a:ext>
              </a:extLst>
            </p:cNvPr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057B910C-EB31-A058-1B21-C6DEEE048944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>
                <a:extLst>
                  <a:ext uri="{FF2B5EF4-FFF2-40B4-BE49-F238E27FC236}">
                    <a16:creationId xmlns:a16="http://schemas.microsoft.com/office/drawing/2014/main" id="{AAA227C8-14AC-6C90-3955-0C99B07078F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>
                <a:extLst>
                  <a:ext uri="{FF2B5EF4-FFF2-40B4-BE49-F238E27FC236}">
                    <a16:creationId xmlns:a16="http://schemas.microsoft.com/office/drawing/2014/main" id="{298B06D8-9AB0-5CEB-9B26-3EF382AF325B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231880F3-46B6-0A76-10AC-E956879A8A28}"/>
                </a:ext>
              </a:extLst>
            </p:cNvPr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98814016-BE57-48FB-96C0-C6CF7B0E16A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0B122808-E7D0-B664-3AE7-331647B401B1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>
                <a:extLst>
                  <a:ext uri="{FF2B5EF4-FFF2-40B4-BE49-F238E27FC236}">
                    <a16:creationId xmlns:a16="http://schemas.microsoft.com/office/drawing/2014/main" id="{951B1495-AEC3-8CA8-BDB5-2C156287EA14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8FD7221A-816B-6C99-E3C3-5BD87C5AC50D}"/>
                </a:ext>
              </a:extLst>
            </p:cNvPr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BF6D7006-ABB4-672D-AA5B-28030BDF602B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E8653026-FE70-44E9-1FA4-8F77BAC563B3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B4D6471D-08A8-263E-1A22-8924FE352E6A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1339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7FB60-E898-E769-CF3F-53D381CEB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19E1F58-0678-D190-2F1E-D15C61B174DC}"/>
              </a:ext>
            </a:extLst>
          </p:cNvPr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>
              <a:extLst>
                <a:ext uri="{FF2B5EF4-FFF2-40B4-BE49-F238E27FC236}">
                  <a16:creationId xmlns:a16="http://schemas.microsoft.com/office/drawing/2014/main" id="{E7299B28-E485-D36D-850C-0090F4AAA297}"/>
                </a:ext>
              </a:extLst>
            </p:cNvPr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303647F-1434-C9F4-BA0F-26100E3FF20F}"/>
                </a:ext>
              </a:extLst>
            </p:cNvPr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endParaRPr lang="en-US" altLang="ko-KR" sz="7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Project</a:t>
              </a:r>
            </a:p>
            <a:p>
              <a:pPr latinLnBrk="0">
                <a:lnSpc>
                  <a:spcPct val="200000"/>
                </a:lnSpc>
                <a:defRPr/>
              </a:pPr>
              <a:r>
                <a:rPr lang="en-US" altLang="ko-KR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Action</a:t>
              </a:r>
            </a:p>
          </p:txBody>
        </p:sp>
        <p:sp>
          <p:nvSpPr>
            <p:cNvPr id="2" name="자유형 1">
              <a:extLst>
                <a:ext uri="{FF2B5EF4-FFF2-40B4-BE49-F238E27FC236}">
                  <a16:creationId xmlns:a16="http://schemas.microsoft.com/office/drawing/2014/main" id="{ABE9C91E-ACE7-9CB4-DE04-0C760727BD1C}"/>
                </a:ext>
              </a:extLst>
            </p:cNvPr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>
              <a:extLst>
                <a:ext uri="{FF2B5EF4-FFF2-40B4-BE49-F238E27FC236}">
                  <a16:creationId xmlns:a16="http://schemas.microsoft.com/office/drawing/2014/main" id="{7D59BAD9-8797-7DD6-9558-5798D150761F}"/>
                </a:ext>
              </a:extLst>
            </p:cNvPr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AAF116C9-D9DE-7057-0D02-42D09D84F98A}"/>
                </a:ext>
              </a:extLst>
            </p:cNvPr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>
              <a:extLst>
                <a:ext uri="{FF2B5EF4-FFF2-40B4-BE49-F238E27FC236}">
                  <a16:creationId xmlns:a16="http://schemas.microsoft.com/office/drawing/2014/main" id="{99C34236-8F2D-8DF3-86A2-ACAA3CDCC469}"/>
                </a:ext>
              </a:extLst>
            </p:cNvPr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5B2A6186-486D-F735-81AC-19A4C7D8CB8E}"/>
                </a:ext>
              </a:extLst>
            </p:cNvPr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DB716D4A-A451-29B7-48A7-E3BFACDA0CFD}"/>
                </a:ext>
              </a:extLst>
            </p:cNvPr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>
              <a:extLst>
                <a:ext uri="{FF2B5EF4-FFF2-40B4-BE49-F238E27FC236}">
                  <a16:creationId xmlns:a16="http://schemas.microsoft.com/office/drawing/2014/main" id="{6B90491B-7B1A-CCA7-FF73-1B2984AF6AB3}"/>
                </a:ext>
              </a:extLst>
            </p:cNvPr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>
              <a:extLst>
                <a:ext uri="{FF2B5EF4-FFF2-40B4-BE49-F238E27FC236}">
                  <a16:creationId xmlns:a16="http://schemas.microsoft.com/office/drawing/2014/main" id="{3B538F92-89BE-E3CF-7978-A13F8B4DDE78}"/>
                </a:ext>
              </a:extLst>
            </p:cNvPr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78F85A18-450C-3BA5-F39D-8F317321B506}"/>
                </a:ext>
              </a:extLst>
            </p:cNvPr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9A0560F9-5DCB-BCA2-D993-D66FB3D3B2AD}"/>
                </a:ext>
              </a:extLst>
            </p:cNvPr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0D78B266-5EEA-3774-97F1-0DFCF6FD4CFE}"/>
                </a:ext>
              </a:extLst>
            </p:cNvPr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0906E3E-C143-C0DC-A16A-B80ECE8B8312}"/>
                </a:ext>
              </a:extLst>
            </p:cNvPr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CBECD4C9-24FE-B100-D9B9-5271C85629E7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BCE734C8-E022-51C4-79E5-2A32B424C8B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B0A8D526-7AC0-CFA0-5773-8BD9B937DD7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87377B5-7E01-0904-2CD0-814FA50EAEEC}"/>
                </a:ext>
              </a:extLst>
            </p:cNvPr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90790CD9-6D77-F370-C7C5-D1A77EA07B8E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4498E245-178C-2562-8F83-B21D4846DC87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53E4D4F2-559B-8AF1-47E8-0EAF658158D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458BFE1-4529-D268-8B35-1BADBB893753}"/>
                </a:ext>
              </a:extLst>
            </p:cNvPr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F3811EC9-C581-7034-A9F1-4AB27E3E6C22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86CC62BB-6723-1D5B-5AB1-85683F34F736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>
                <a:extLst>
                  <a:ext uri="{FF2B5EF4-FFF2-40B4-BE49-F238E27FC236}">
                    <a16:creationId xmlns:a16="http://schemas.microsoft.com/office/drawing/2014/main" id="{3BD1C8EB-9B57-F564-2B34-46683E5293F6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2CF2393-CD94-E493-E959-6BC24906D749}"/>
                </a:ext>
              </a:extLst>
            </p:cNvPr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8129272A-F5F3-5A82-A515-35793A41B2B0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>
                <a:extLst>
                  <a:ext uri="{FF2B5EF4-FFF2-40B4-BE49-F238E27FC236}">
                    <a16:creationId xmlns:a16="http://schemas.microsoft.com/office/drawing/2014/main" id="{654095F3-3886-1215-C1F8-02CF5C064C48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>
                <a:extLst>
                  <a:ext uri="{FF2B5EF4-FFF2-40B4-BE49-F238E27FC236}">
                    <a16:creationId xmlns:a16="http://schemas.microsoft.com/office/drawing/2014/main" id="{5133D267-C363-2ECB-76A8-64D932A0BC7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888C80B-8EF2-BC47-DB22-B2B6DD15EF6D}"/>
                </a:ext>
              </a:extLst>
            </p:cNvPr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CED88CF9-C676-6838-5594-CE3FAC0E55EA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BC4BDE18-B2CE-DBEC-31D9-417F33AC523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7A14B265-5389-DC97-3259-81D1D24916A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BF042BF0-88C7-0A87-3C52-D9BF2B1FC9B1}"/>
                </a:ext>
              </a:extLst>
            </p:cNvPr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E6717F65-9069-197C-7C43-E1F767F25B6C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A02DC7C2-AD3E-62C7-4BC9-797A1EA62254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>
                <a:extLst>
                  <a:ext uri="{FF2B5EF4-FFF2-40B4-BE49-F238E27FC236}">
                    <a16:creationId xmlns:a16="http://schemas.microsoft.com/office/drawing/2014/main" id="{7404D838-C963-4806-9A51-62760D1FB0B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CF0CF11-0F44-7CDD-90ED-8B19EDD3D80A}"/>
                </a:ext>
              </a:extLst>
            </p:cNvPr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B6391470-4817-B93B-0E01-4F5063F87CCA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B38B3BA2-5824-D760-ADFF-398EF7F2A06C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id="{CD2A7537-3767-7CDF-B9D3-1A01F4D30734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2E722A2-15B2-90C5-D7AF-B5118B6A0EF5}"/>
                </a:ext>
              </a:extLst>
            </p:cNvPr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5FE421D6-7F82-8A4B-5AC1-3129B8BFA4C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>
                <a:extLst>
                  <a:ext uri="{FF2B5EF4-FFF2-40B4-BE49-F238E27FC236}">
                    <a16:creationId xmlns:a16="http://schemas.microsoft.com/office/drawing/2014/main" id="{461FB12C-6A18-6930-EDEF-68BD0039257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3BFC2427-1906-CCDB-D394-7F3454382F2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FCFECBC-091C-8D24-AFBA-BB8826EC2EF8}"/>
                </a:ext>
              </a:extLst>
            </p:cNvPr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66C04D0D-D2CA-69D5-102A-A02330398E3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8A2ABDF1-1E10-A156-163F-9312186E09FD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>
                <a:extLst>
                  <a:ext uri="{FF2B5EF4-FFF2-40B4-BE49-F238E27FC236}">
                    <a16:creationId xmlns:a16="http://schemas.microsoft.com/office/drawing/2014/main" id="{C7719E67-93E6-DD04-915A-4F4F4E2D78D3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0CF1235B-3B67-BD39-1027-69954ACB0CA2}"/>
                </a:ext>
              </a:extLst>
            </p:cNvPr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F242A101-77C2-F38E-05E8-DC139E33A33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>
                <a:extLst>
                  <a:ext uri="{FF2B5EF4-FFF2-40B4-BE49-F238E27FC236}">
                    <a16:creationId xmlns:a16="http://schemas.microsoft.com/office/drawing/2014/main" id="{C089C73A-0F6A-C7ED-9D35-012BD07CCD93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>
                <a:extLst>
                  <a:ext uri="{FF2B5EF4-FFF2-40B4-BE49-F238E27FC236}">
                    <a16:creationId xmlns:a16="http://schemas.microsoft.com/office/drawing/2014/main" id="{3F597FA9-0CB7-D5EB-9808-36F32A6CD65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83DB3263-953E-27FA-3DBE-E0B30FAE1EDD}"/>
                </a:ext>
              </a:extLst>
            </p:cNvPr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36B8B511-B8BA-234A-9A26-20288045A98D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D2B322E9-4232-2235-7B2C-FF6836D5E83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>
                <a:extLst>
                  <a:ext uri="{FF2B5EF4-FFF2-40B4-BE49-F238E27FC236}">
                    <a16:creationId xmlns:a16="http://schemas.microsoft.com/office/drawing/2014/main" id="{0F38A917-3E37-067C-6BDF-42D8E80B789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A0798E4-8254-0C85-BEAB-9A46B0F88BCE}"/>
                </a:ext>
              </a:extLst>
            </p:cNvPr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BA18BB2F-201B-3EC9-6168-3D13CD1BF7CD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>
                <a:extLst>
                  <a:ext uri="{FF2B5EF4-FFF2-40B4-BE49-F238E27FC236}">
                    <a16:creationId xmlns:a16="http://schemas.microsoft.com/office/drawing/2014/main" id="{3BBDBA1E-1D1A-30F6-E2BF-A2BDAC5CA9B1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295E418D-0359-C1D0-CFD5-B932D70CCE5B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750344EE-6D5D-5A8F-1FFB-719A272211A5}"/>
                </a:ext>
              </a:extLst>
            </p:cNvPr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BD21E678-E687-B931-E1C7-E8138C2E2879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7F8E11B3-9402-C402-4DCE-73C1D5F5B51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>
                <a:extLst>
                  <a:ext uri="{FF2B5EF4-FFF2-40B4-BE49-F238E27FC236}">
                    <a16:creationId xmlns:a16="http://schemas.microsoft.com/office/drawing/2014/main" id="{5A122DFA-2E13-B528-5F13-A32D473EC400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E7586C08-FABC-BCD8-1F80-33508DDA98A2}"/>
                </a:ext>
              </a:extLst>
            </p:cNvPr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A3338316-D143-F8FA-2737-1AC56CCE581F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17BF9BD9-C25D-F701-352C-9FBC3B8E502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>
                <a:extLst>
                  <a:ext uri="{FF2B5EF4-FFF2-40B4-BE49-F238E27FC236}">
                    <a16:creationId xmlns:a16="http://schemas.microsoft.com/office/drawing/2014/main" id="{3F061D26-C93F-FDEB-7655-61DF6671149D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2A9D1494-E134-FD98-DB80-FB9301EC2319}"/>
                </a:ext>
              </a:extLst>
            </p:cNvPr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39A991E2-8A88-DA7C-A141-2DAA4A6136BE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>
                <a:extLst>
                  <a:ext uri="{FF2B5EF4-FFF2-40B4-BE49-F238E27FC236}">
                    <a16:creationId xmlns:a16="http://schemas.microsoft.com/office/drawing/2014/main" id="{49F57F98-866A-877C-1482-0E3337B13400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>
                <a:extLst>
                  <a:ext uri="{FF2B5EF4-FFF2-40B4-BE49-F238E27FC236}">
                    <a16:creationId xmlns:a16="http://schemas.microsoft.com/office/drawing/2014/main" id="{2B795156-603F-F406-FF41-58DFDE77DC72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DD4DC995-E2C4-E7E8-C08D-0D290A9FADF4}"/>
                </a:ext>
              </a:extLst>
            </p:cNvPr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5F1A3203-1EF9-6B18-3E29-E278972FAF67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D1705356-4C55-2632-BC15-0A0858118921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>
                <a:extLst>
                  <a:ext uri="{FF2B5EF4-FFF2-40B4-BE49-F238E27FC236}">
                    <a16:creationId xmlns:a16="http://schemas.microsoft.com/office/drawing/2014/main" id="{945B2A69-94DB-BD25-4766-CBED060055AE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213FD86A-9A8B-F415-F0B8-588421E34A67}"/>
                </a:ext>
              </a:extLst>
            </p:cNvPr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99D3C34F-9D13-BF2C-255B-211A95F4A844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>
                <a:extLst>
                  <a:ext uri="{FF2B5EF4-FFF2-40B4-BE49-F238E27FC236}">
                    <a16:creationId xmlns:a16="http://schemas.microsoft.com/office/drawing/2014/main" id="{F8059E1E-3785-4DDC-46F0-A80FD09F3BEF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BDC9327C-F20E-8E08-D27A-2AD18452A0B3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5CB51B24-140F-48DD-D4E8-81D220FC1719}"/>
                </a:ext>
              </a:extLst>
            </p:cNvPr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593DB4CC-F058-AFAF-A642-9C69DC48E3BF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>
                <a:extLst>
                  <a:ext uri="{FF2B5EF4-FFF2-40B4-BE49-F238E27FC236}">
                    <a16:creationId xmlns:a16="http://schemas.microsoft.com/office/drawing/2014/main" id="{30FE1C49-98E6-7812-E349-A5A0174CA53F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>
                <a:extLst>
                  <a:ext uri="{FF2B5EF4-FFF2-40B4-BE49-F238E27FC236}">
                    <a16:creationId xmlns:a16="http://schemas.microsoft.com/office/drawing/2014/main" id="{755E35C3-08B8-68FB-DB71-5FFC9A21EE1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9EDDE3FC-4E91-64AD-2E92-65BB1CB5388D}"/>
                </a:ext>
              </a:extLst>
            </p:cNvPr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9ABE7498-3740-382C-3155-8E7EB2429287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392ED214-1D59-3533-9A98-0DD6624E12E4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>
                <a:extLst>
                  <a:ext uri="{FF2B5EF4-FFF2-40B4-BE49-F238E27FC236}">
                    <a16:creationId xmlns:a16="http://schemas.microsoft.com/office/drawing/2014/main" id="{519B9D28-F097-53B4-CAAD-F80F79FB1D3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D4641926-5382-D1E0-4D76-C758480E9A9C}"/>
                </a:ext>
              </a:extLst>
            </p:cNvPr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96A2DD04-0B94-89B4-20DB-CE6C5AC935FA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1DD1FECF-FB4D-F346-F1BD-3535E9B39D7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5DE9F2DC-534D-1970-6F98-A2BF37C3946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465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6524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/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endParaRPr lang="en-US" altLang="ko-KR" sz="2000" kern="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" name="자유형 1"/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/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/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/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58B8B49-A0CF-E40B-FE0E-87DF406662A5}"/>
              </a:ext>
            </a:extLst>
          </p:cNvPr>
          <p:cNvSpPr txBox="1"/>
          <p:nvPr/>
        </p:nvSpPr>
        <p:spPr>
          <a:xfrm>
            <a:off x="7346734" y="288168"/>
            <a:ext cx="394779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					    Contents</a:t>
            </a:r>
          </a:p>
          <a:p>
            <a:pPr latinLnBrk="0">
              <a:lnSpc>
                <a:spcPct val="200000"/>
              </a:lnSpc>
              <a:defRPr/>
            </a:pPr>
            <a:endParaRPr lang="en-US" altLang="ko-KR" sz="800" kern="0" dirty="0">
              <a:solidFill>
                <a:prstClr val="white">
                  <a:lumMod val="65000"/>
                </a:prstClr>
              </a:solidFill>
            </a:endParaRPr>
          </a:p>
          <a:p>
            <a:pPr latinLnBrk="0">
              <a:lnSpc>
                <a:spcPct val="200000"/>
              </a:lnSpc>
              <a:defRPr/>
            </a:pPr>
            <a:endParaRPr lang="en-US" altLang="ko-KR" sz="800" kern="0" dirty="0">
              <a:solidFill>
                <a:prstClr val="white">
                  <a:lumMod val="65000"/>
                </a:prstClr>
              </a:solidFill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2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Quadrupedal Robot</a:t>
            </a:r>
          </a:p>
          <a:p>
            <a:pPr marL="457200" indent="-457200" latinLnBrk="0">
              <a:lnSpc>
                <a:spcPct val="200000"/>
              </a:lnSpc>
              <a:buAutoNum type="arabicPeriod"/>
              <a:defRPr/>
            </a:pPr>
            <a:endParaRPr lang="en-US" altLang="ko-KR" sz="2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2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Guide Dog</a:t>
            </a:r>
          </a:p>
          <a:p>
            <a:pPr latinLnBrk="0">
              <a:lnSpc>
                <a:spcPct val="200000"/>
              </a:lnSpc>
              <a:defRPr/>
            </a:pPr>
            <a:endParaRPr lang="en-US" altLang="ko-KR" sz="2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2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Project</a:t>
            </a:r>
            <a:endParaRPr lang="en-US" altLang="ko-KR" sz="2200" kern="0" dirty="0">
              <a:solidFill>
                <a:prstClr val="white">
                  <a:lumMod val="65000"/>
                </a:prstClr>
              </a:solidFill>
            </a:endParaRPr>
          </a:p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83D646-E307-07D6-2CC7-24224659B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6" y="1393306"/>
            <a:ext cx="6370153" cy="42213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412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B2143-0A9B-7B6F-BAF6-90F797E6C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C3A6276-3961-D2FE-2A4F-FE143AFB57F3}"/>
              </a:ext>
            </a:extLst>
          </p:cNvPr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>
              <a:extLst>
                <a:ext uri="{FF2B5EF4-FFF2-40B4-BE49-F238E27FC236}">
                  <a16:creationId xmlns:a16="http://schemas.microsoft.com/office/drawing/2014/main" id="{A8DCED3E-2FA7-953F-0732-D36229887F67}"/>
                </a:ext>
              </a:extLst>
            </p:cNvPr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CF6E3DA-3107-9A8B-656F-822ACB26ED67}"/>
                </a:ext>
              </a:extLst>
            </p:cNvPr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endParaRPr lang="en-US" altLang="ko-KR" sz="7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Quadrupedal Robot</a:t>
              </a:r>
            </a:p>
            <a:p>
              <a:pPr latinLnBrk="0">
                <a:defRPr/>
              </a:pPr>
              <a:endPara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defRPr/>
              </a:pPr>
              <a:r>
                <a:rPr lang="en-US" altLang="ko-KR" sz="1200" kern="0" dirty="0">
                  <a:solidFill>
                    <a:schemeClr val="bg1">
                      <a:lumMod val="50000"/>
                    </a:schemeClr>
                  </a:solidFill>
                </a:rPr>
                <a:t>  Basic Model</a:t>
              </a:r>
            </a:p>
            <a:p>
              <a:pPr latinLnBrk="0">
                <a:lnSpc>
                  <a:spcPct val="200000"/>
                </a:lnSpc>
                <a:defRPr/>
              </a:pPr>
              <a:endParaRPr lang="en-US" altLang="ko-KR" sz="800" kern="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" name="자유형 1">
              <a:extLst>
                <a:ext uri="{FF2B5EF4-FFF2-40B4-BE49-F238E27FC236}">
                  <a16:creationId xmlns:a16="http://schemas.microsoft.com/office/drawing/2014/main" id="{3C4D40DC-464A-10CA-807F-63FE196BA4B2}"/>
                </a:ext>
              </a:extLst>
            </p:cNvPr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>
              <a:extLst>
                <a:ext uri="{FF2B5EF4-FFF2-40B4-BE49-F238E27FC236}">
                  <a16:creationId xmlns:a16="http://schemas.microsoft.com/office/drawing/2014/main" id="{7C6C9F6C-97AF-346D-6673-777EF27511EF}"/>
                </a:ext>
              </a:extLst>
            </p:cNvPr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BBB222A0-3D67-0483-84DD-A52FF42A16BE}"/>
                </a:ext>
              </a:extLst>
            </p:cNvPr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>
              <a:extLst>
                <a:ext uri="{FF2B5EF4-FFF2-40B4-BE49-F238E27FC236}">
                  <a16:creationId xmlns:a16="http://schemas.microsoft.com/office/drawing/2014/main" id="{5AD24D46-4F3E-7D37-CD45-CD055DB49DE2}"/>
                </a:ext>
              </a:extLst>
            </p:cNvPr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62A5BA9E-054F-01A5-1AA2-31AFA2B62733}"/>
                </a:ext>
              </a:extLst>
            </p:cNvPr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B506EDE2-65F5-D802-454D-80A9573B7A0D}"/>
                </a:ext>
              </a:extLst>
            </p:cNvPr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>
              <a:extLst>
                <a:ext uri="{FF2B5EF4-FFF2-40B4-BE49-F238E27FC236}">
                  <a16:creationId xmlns:a16="http://schemas.microsoft.com/office/drawing/2014/main" id="{FA185FF4-CF49-2416-7EBE-8FD6053F5C12}"/>
                </a:ext>
              </a:extLst>
            </p:cNvPr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>
              <a:extLst>
                <a:ext uri="{FF2B5EF4-FFF2-40B4-BE49-F238E27FC236}">
                  <a16:creationId xmlns:a16="http://schemas.microsoft.com/office/drawing/2014/main" id="{CA9456C5-D87A-5F82-40D1-9FF9E8EF9423}"/>
                </a:ext>
              </a:extLst>
            </p:cNvPr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685BAFBE-BDD6-5594-EA17-94B46A982882}"/>
                </a:ext>
              </a:extLst>
            </p:cNvPr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348E0FB8-4085-B53A-A868-825AE37EB322}"/>
                </a:ext>
              </a:extLst>
            </p:cNvPr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4CC3D239-D0CA-FB22-8300-C629D2DBF839}"/>
                </a:ext>
              </a:extLst>
            </p:cNvPr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F8CB692-E9C5-6B02-27B1-48BEE6637FAE}"/>
                </a:ext>
              </a:extLst>
            </p:cNvPr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80884541-730A-E717-19CA-39580FFC8755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FC97ACF5-EFA4-F4B5-35D2-982228B9D2CF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31F8B8FC-378C-F33D-0D50-B2237EDFC68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8DB8EBB-ECE1-3DF8-6169-5A6DBD614530}"/>
                </a:ext>
              </a:extLst>
            </p:cNvPr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03CBFA9-AC2A-2619-4808-95767470727E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66ABE3A6-21D1-8DEA-8F43-53BD9A43081C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3E1CD6BA-B3FE-F65C-40AB-F3509706CCC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827F161-33D1-36D8-12E0-0884ADBC6FA9}"/>
                </a:ext>
              </a:extLst>
            </p:cNvPr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9BA02406-7FD2-4816-5B28-6ECB0E9F7A3C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9D7D8701-965D-E57A-33EC-8722623381B6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>
                <a:extLst>
                  <a:ext uri="{FF2B5EF4-FFF2-40B4-BE49-F238E27FC236}">
                    <a16:creationId xmlns:a16="http://schemas.microsoft.com/office/drawing/2014/main" id="{D7E9388A-62F7-B6AF-6CB1-F013483A04C0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1A31E19C-2CCB-C2CC-FF7B-14515EB4D9DE}"/>
                </a:ext>
              </a:extLst>
            </p:cNvPr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AAEDD7BF-321F-DC2F-0406-7753F8AB8AC2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>
                <a:extLst>
                  <a:ext uri="{FF2B5EF4-FFF2-40B4-BE49-F238E27FC236}">
                    <a16:creationId xmlns:a16="http://schemas.microsoft.com/office/drawing/2014/main" id="{FAE0EBF7-85AE-0304-D619-355767514456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>
                <a:extLst>
                  <a:ext uri="{FF2B5EF4-FFF2-40B4-BE49-F238E27FC236}">
                    <a16:creationId xmlns:a16="http://schemas.microsoft.com/office/drawing/2014/main" id="{EFC094EA-4F11-A54E-EE3F-17F1265FBA8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6879B5F-42B0-44BB-2BDC-8DC35124EC4C}"/>
                </a:ext>
              </a:extLst>
            </p:cNvPr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8FF9D512-3119-D142-7017-43AEB2D90331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41F85A68-1BAB-DD62-6E28-2D113C3C2418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8B9DE3C8-E2EE-32DD-EEB3-0514FD75869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4556749D-E704-ADC2-8A31-F69086A5B152}"/>
                </a:ext>
              </a:extLst>
            </p:cNvPr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27786F26-0E9C-4302-6ADE-1F0EFF5A9C11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6F2AE92F-C51E-2852-5D90-5DDD08EE3F21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>
                <a:extLst>
                  <a:ext uri="{FF2B5EF4-FFF2-40B4-BE49-F238E27FC236}">
                    <a16:creationId xmlns:a16="http://schemas.microsoft.com/office/drawing/2014/main" id="{A0446022-3949-20BE-7619-33C45C8BDCD2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3CC7B86-C813-D830-DF0C-10CA9F6B21D9}"/>
                </a:ext>
              </a:extLst>
            </p:cNvPr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3C582585-8AF3-7466-EB5F-CFA3CAB18D1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BB507F3B-AF35-F217-60A8-C7AB9FB8D2B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id="{AB8BF345-D6BA-CE14-0F0F-B864EC250E0D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ADE7E090-BE28-C2FF-BB98-6F24924CE30A}"/>
                </a:ext>
              </a:extLst>
            </p:cNvPr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2172C571-1D7C-B298-358E-257F59D5936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>
                <a:extLst>
                  <a:ext uri="{FF2B5EF4-FFF2-40B4-BE49-F238E27FC236}">
                    <a16:creationId xmlns:a16="http://schemas.microsoft.com/office/drawing/2014/main" id="{76F9471A-C18A-6E60-F487-C3BBD440760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26B946F7-46E8-A7F3-27CD-BDDF5767672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53448D53-5261-1960-99B6-31A19C49CB0F}"/>
                </a:ext>
              </a:extLst>
            </p:cNvPr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4A7E5C83-3978-655F-BE89-22EB98451339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484C0B0D-C591-7414-CC61-99B25F63D6E3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>
                <a:extLst>
                  <a:ext uri="{FF2B5EF4-FFF2-40B4-BE49-F238E27FC236}">
                    <a16:creationId xmlns:a16="http://schemas.microsoft.com/office/drawing/2014/main" id="{5370434B-6B46-74BA-A49F-21545BB0FD82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51600E0-7D9C-C120-1482-9B4C6B616071}"/>
                </a:ext>
              </a:extLst>
            </p:cNvPr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67D03015-E30C-318D-1588-1E182CE0F86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>
                <a:extLst>
                  <a:ext uri="{FF2B5EF4-FFF2-40B4-BE49-F238E27FC236}">
                    <a16:creationId xmlns:a16="http://schemas.microsoft.com/office/drawing/2014/main" id="{96E9B752-E208-D1AF-5B86-28AD793FE38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>
                <a:extLst>
                  <a:ext uri="{FF2B5EF4-FFF2-40B4-BE49-F238E27FC236}">
                    <a16:creationId xmlns:a16="http://schemas.microsoft.com/office/drawing/2014/main" id="{6BE3432B-BBB5-863E-BBA8-75BDE0D1123D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BA95B6DB-643B-60B5-2F17-7B2F43207654}"/>
                </a:ext>
              </a:extLst>
            </p:cNvPr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5FC6F512-A392-5423-8CEE-EE0BD6D2FFC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3CCE849D-4193-29B9-93EA-770B1BF73991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>
                <a:extLst>
                  <a:ext uri="{FF2B5EF4-FFF2-40B4-BE49-F238E27FC236}">
                    <a16:creationId xmlns:a16="http://schemas.microsoft.com/office/drawing/2014/main" id="{1BF86689-106A-E4BB-4689-4DC0DB3E520A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82528529-2DC7-B1A9-13D0-59BF7F576847}"/>
                </a:ext>
              </a:extLst>
            </p:cNvPr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80BEC74B-B9B8-6B8D-0250-6DD39CB0D2F4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>
                <a:extLst>
                  <a:ext uri="{FF2B5EF4-FFF2-40B4-BE49-F238E27FC236}">
                    <a16:creationId xmlns:a16="http://schemas.microsoft.com/office/drawing/2014/main" id="{72B94EF3-4E81-EA42-C558-3D133566EB24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79E85142-0427-31D3-57A6-58736DBE836B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0ED445B0-3EFB-91E0-F0AA-B81AC1E9C918}"/>
                </a:ext>
              </a:extLst>
            </p:cNvPr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1C7AFCAA-0053-3DFF-65BF-FFAB26C27B2F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F6AC3816-7413-3FF6-A2FC-C5AAAFDDADD8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>
                <a:extLst>
                  <a:ext uri="{FF2B5EF4-FFF2-40B4-BE49-F238E27FC236}">
                    <a16:creationId xmlns:a16="http://schemas.microsoft.com/office/drawing/2014/main" id="{5D686082-D549-C904-8404-14FCF712159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52E12EA-6F9A-3E28-7C7F-A9C25749F931}"/>
                </a:ext>
              </a:extLst>
            </p:cNvPr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B93B43BB-0800-CA05-234E-6102C8EC8761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E0A6922F-2784-C6EF-FC45-8482F60008AD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>
                <a:extLst>
                  <a:ext uri="{FF2B5EF4-FFF2-40B4-BE49-F238E27FC236}">
                    <a16:creationId xmlns:a16="http://schemas.microsoft.com/office/drawing/2014/main" id="{51743F4E-9D50-6B8B-A125-22BC449697A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84A055D4-978C-CC4E-9E8D-12829E8C1B2E}"/>
                </a:ext>
              </a:extLst>
            </p:cNvPr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AF506553-D72F-417B-1D64-31904C4DC879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>
                <a:extLst>
                  <a:ext uri="{FF2B5EF4-FFF2-40B4-BE49-F238E27FC236}">
                    <a16:creationId xmlns:a16="http://schemas.microsoft.com/office/drawing/2014/main" id="{DEAAE2F3-9256-C211-D78F-BC92E36A3084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>
                <a:extLst>
                  <a:ext uri="{FF2B5EF4-FFF2-40B4-BE49-F238E27FC236}">
                    <a16:creationId xmlns:a16="http://schemas.microsoft.com/office/drawing/2014/main" id="{20E50B7D-22BD-04E1-737D-A4A2BC30FAE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0876FFC-BDCA-AB5C-7DFB-F2314BAC193C}"/>
                </a:ext>
              </a:extLst>
            </p:cNvPr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D9B46EE4-F138-8A9F-97B7-2FA401262AD9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25A42FD6-3CB2-6684-D474-139DA40FC7E6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>
                <a:extLst>
                  <a:ext uri="{FF2B5EF4-FFF2-40B4-BE49-F238E27FC236}">
                    <a16:creationId xmlns:a16="http://schemas.microsoft.com/office/drawing/2014/main" id="{BA5DFD43-8D11-77BE-4536-EEC97E75503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BC6B2AFF-6367-4B78-C1FA-2EFF62D79E89}"/>
                </a:ext>
              </a:extLst>
            </p:cNvPr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201DCC7A-6E55-6730-CA16-2412645B9AF6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>
                <a:extLst>
                  <a:ext uri="{FF2B5EF4-FFF2-40B4-BE49-F238E27FC236}">
                    <a16:creationId xmlns:a16="http://schemas.microsoft.com/office/drawing/2014/main" id="{8553D6D1-5832-B587-58E3-7712EF700DBB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FD1BEE33-7102-1D1D-F92B-5B0A10C5A188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D35605C-3C2E-384E-9374-55CAB99CCF97}"/>
                </a:ext>
              </a:extLst>
            </p:cNvPr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77250330-98F8-3E6D-E062-5BD866FD58EA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>
                <a:extLst>
                  <a:ext uri="{FF2B5EF4-FFF2-40B4-BE49-F238E27FC236}">
                    <a16:creationId xmlns:a16="http://schemas.microsoft.com/office/drawing/2014/main" id="{C1117CAB-FB3B-6B18-D9F7-CCDA3671DD7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>
                <a:extLst>
                  <a:ext uri="{FF2B5EF4-FFF2-40B4-BE49-F238E27FC236}">
                    <a16:creationId xmlns:a16="http://schemas.microsoft.com/office/drawing/2014/main" id="{27E71CC6-DB9C-EE18-B9B7-7F0426C01BC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22382199-F665-87B3-07AB-BBD461CE3A6B}"/>
                </a:ext>
              </a:extLst>
            </p:cNvPr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17D1E95B-A368-7A07-FF08-2C0A6DF3293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7F4A636B-04A7-FDE9-88AD-6F4781B5F697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>
                <a:extLst>
                  <a:ext uri="{FF2B5EF4-FFF2-40B4-BE49-F238E27FC236}">
                    <a16:creationId xmlns:a16="http://schemas.microsoft.com/office/drawing/2014/main" id="{E9F338F6-4139-49E7-8A7E-7FF5542DF67A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5682FC50-C442-3F94-6458-1A398DADCDB2}"/>
                </a:ext>
              </a:extLst>
            </p:cNvPr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1A6FA099-5D6C-7B5B-23EA-4B95AA9A728F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892E3A49-0B3C-797A-9DC1-AEB3E5F5832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4F04FA7E-674D-001D-423F-76D1D4C3E33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4" name="Picture 2" descr="researchgate.net">
            <a:extLst>
              <a:ext uri="{FF2B5EF4-FFF2-40B4-BE49-F238E27FC236}">
                <a16:creationId xmlns:a16="http://schemas.microsoft.com/office/drawing/2014/main" id="{3CC5A058-630D-AA69-25EE-66F37D62E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266" y="1696538"/>
            <a:ext cx="3638076" cy="432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4" descr="link.springer.com">
            <a:extLst>
              <a:ext uri="{FF2B5EF4-FFF2-40B4-BE49-F238E27FC236}">
                <a16:creationId xmlns:a16="http://schemas.microsoft.com/office/drawing/2014/main" id="{C210DC13-0235-20A3-F045-04CAA8CD6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305" y="1720268"/>
            <a:ext cx="4308429" cy="398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18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3AF9D-B8D3-5340-A71B-67C908D32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8BB30B9-B138-3F40-B41E-9BF0EE8F440F}"/>
              </a:ext>
            </a:extLst>
          </p:cNvPr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>
              <a:extLst>
                <a:ext uri="{FF2B5EF4-FFF2-40B4-BE49-F238E27FC236}">
                  <a16:creationId xmlns:a16="http://schemas.microsoft.com/office/drawing/2014/main" id="{0B30094F-3781-8F8F-790F-A4F37660BBAA}"/>
                </a:ext>
              </a:extLst>
            </p:cNvPr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2264CA1-AEC0-0FB9-E853-4F94F247F853}"/>
                </a:ext>
              </a:extLst>
            </p:cNvPr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endParaRPr lang="en-US" altLang="ko-KR" sz="7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Guide Dog</a:t>
              </a:r>
            </a:p>
          </p:txBody>
        </p:sp>
        <p:sp>
          <p:nvSpPr>
            <p:cNvPr id="2" name="자유형 1">
              <a:extLst>
                <a:ext uri="{FF2B5EF4-FFF2-40B4-BE49-F238E27FC236}">
                  <a16:creationId xmlns:a16="http://schemas.microsoft.com/office/drawing/2014/main" id="{3F0A4153-A26E-30A4-287F-48055D5C59F1}"/>
                </a:ext>
              </a:extLst>
            </p:cNvPr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>
              <a:extLst>
                <a:ext uri="{FF2B5EF4-FFF2-40B4-BE49-F238E27FC236}">
                  <a16:creationId xmlns:a16="http://schemas.microsoft.com/office/drawing/2014/main" id="{338AA03C-F1AD-1686-CF45-1C282EBE9C83}"/>
                </a:ext>
              </a:extLst>
            </p:cNvPr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1C4254B0-9955-E761-2295-6F43CD9EC29C}"/>
                </a:ext>
              </a:extLst>
            </p:cNvPr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>
              <a:extLst>
                <a:ext uri="{FF2B5EF4-FFF2-40B4-BE49-F238E27FC236}">
                  <a16:creationId xmlns:a16="http://schemas.microsoft.com/office/drawing/2014/main" id="{06287308-93E4-C9A2-5F67-7BE5D620989D}"/>
                </a:ext>
              </a:extLst>
            </p:cNvPr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9DB0EC81-02F7-21B5-AEF2-68D29586EA56}"/>
                </a:ext>
              </a:extLst>
            </p:cNvPr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6958184C-6E91-73FE-17A8-4868B72357D7}"/>
                </a:ext>
              </a:extLst>
            </p:cNvPr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>
              <a:extLst>
                <a:ext uri="{FF2B5EF4-FFF2-40B4-BE49-F238E27FC236}">
                  <a16:creationId xmlns:a16="http://schemas.microsoft.com/office/drawing/2014/main" id="{0DF2AA92-C3E6-AA86-4AA4-62963C3DB7BD}"/>
                </a:ext>
              </a:extLst>
            </p:cNvPr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>
              <a:extLst>
                <a:ext uri="{FF2B5EF4-FFF2-40B4-BE49-F238E27FC236}">
                  <a16:creationId xmlns:a16="http://schemas.microsoft.com/office/drawing/2014/main" id="{4C4DC476-6ECF-9F1E-8546-68E662C6DC07}"/>
                </a:ext>
              </a:extLst>
            </p:cNvPr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47EC7F2D-8DB1-293D-2171-60D3E365C8A0}"/>
                </a:ext>
              </a:extLst>
            </p:cNvPr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686B24CD-5E00-B0B1-E15F-B4BB61CAE418}"/>
                </a:ext>
              </a:extLst>
            </p:cNvPr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AB728377-5E35-F195-32DD-4389B5A955D2}"/>
                </a:ext>
              </a:extLst>
            </p:cNvPr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F82AD7A-C482-255B-5693-44A4BD22B490}"/>
                </a:ext>
              </a:extLst>
            </p:cNvPr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0279E4F7-AED7-CD1E-FF34-69E351EE7B1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FCA340FC-F8FE-9D80-84C4-9AF8693CC61C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B5DB03E0-9F69-77CD-D6EB-4F7F5400CD7A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0E841AD-E62A-45DD-1A8E-22C4BF09DD8D}"/>
                </a:ext>
              </a:extLst>
            </p:cNvPr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FB2EF51F-E2D9-9BAC-381C-86BF8BD5119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D6003DAE-6AE1-6F68-5F63-391CDE3E12DD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FB3222EE-96B1-1D94-3771-24403BD3455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91C309D0-692D-4EDA-5DAD-E1A5E45FD686}"/>
                </a:ext>
              </a:extLst>
            </p:cNvPr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8F69B09C-6916-D50E-E09E-5BAA275B9682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8F504209-B15B-12CC-33E0-B42B6FAA016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>
                <a:extLst>
                  <a:ext uri="{FF2B5EF4-FFF2-40B4-BE49-F238E27FC236}">
                    <a16:creationId xmlns:a16="http://schemas.microsoft.com/office/drawing/2014/main" id="{C0894C5D-5652-08C6-5855-1427EE9227AB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9BB79E5-4BA9-CEA8-AB71-FCFD33B86B33}"/>
                </a:ext>
              </a:extLst>
            </p:cNvPr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830A765A-F39E-46B4-18BC-00C861C02129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>
                <a:extLst>
                  <a:ext uri="{FF2B5EF4-FFF2-40B4-BE49-F238E27FC236}">
                    <a16:creationId xmlns:a16="http://schemas.microsoft.com/office/drawing/2014/main" id="{418E4013-4249-4FD1-4AA2-BEC9FF5FF193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>
                <a:extLst>
                  <a:ext uri="{FF2B5EF4-FFF2-40B4-BE49-F238E27FC236}">
                    <a16:creationId xmlns:a16="http://schemas.microsoft.com/office/drawing/2014/main" id="{9BE691AF-83AF-CACE-9AD7-5C7E7591B08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89250AD-697F-466F-2F9D-EF2B4EA07C4A}"/>
                </a:ext>
              </a:extLst>
            </p:cNvPr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24CC217B-D538-3ECB-3E5C-2B3B7086F715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0FB4BA83-8CEC-24C7-6C5C-C3D353596120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0FCE2891-83F8-CB92-66C8-3DEC9A2ACC4A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EBE2F48-2BB9-0B91-9738-DE2B846FA933}"/>
                </a:ext>
              </a:extLst>
            </p:cNvPr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9E02476A-F51C-F7EF-25B3-8A47058AEC42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FA8EADD3-3EF1-99F3-922A-74DD915ECA48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>
                <a:extLst>
                  <a:ext uri="{FF2B5EF4-FFF2-40B4-BE49-F238E27FC236}">
                    <a16:creationId xmlns:a16="http://schemas.microsoft.com/office/drawing/2014/main" id="{6BE79E3F-9652-04F1-A38B-80B53B69F38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0C3249E8-DC23-4F7B-DCDA-AEA34C5CE73B}"/>
                </a:ext>
              </a:extLst>
            </p:cNvPr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FCD0739-69C8-D3A0-8675-3DCCA10F907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3B6D1AB8-0788-5956-A956-F69DEE7EFDA8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id="{10B3BEE4-C784-5B45-C279-F17D638DB9A3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4ECE389-FBD8-6F21-98D6-E86D7AE416D6}"/>
                </a:ext>
              </a:extLst>
            </p:cNvPr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1F52B2A9-8A3D-89CC-5641-C9EC163875DA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>
                <a:extLst>
                  <a:ext uri="{FF2B5EF4-FFF2-40B4-BE49-F238E27FC236}">
                    <a16:creationId xmlns:a16="http://schemas.microsoft.com/office/drawing/2014/main" id="{45FB4468-832B-E5E7-585F-FDB0840310EF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BB00F428-503B-E024-A6B5-377FB97AE10E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4AD3A46A-A368-C921-20FC-98BD22F0B9E8}"/>
                </a:ext>
              </a:extLst>
            </p:cNvPr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9B76DF7D-D336-841F-4941-B22996A09405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17F36135-84F6-F0C3-1047-B4118E97D0E1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>
                <a:extLst>
                  <a:ext uri="{FF2B5EF4-FFF2-40B4-BE49-F238E27FC236}">
                    <a16:creationId xmlns:a16="http://schemas.microsoft.com/office/drawing/2014/main" id="{01A201FD-EE46-BF88-B0FF-88F46386F3A3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95DFF26-113A-AF86-0845-DEADDE4F5443}"/>
                </a:ext>
              </a:extLst>
            </p:cNvPr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2465C50A-6824-2A9D-CB9A-26A60CF4F926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>
                <a:extLst>
                  <a:ext uri="{FF2B5EF4-FFF2-40B4-BE49-F238E27FC236}">
                    <a16:creationId xmlns:a16="http://schemas.microsoft.com/office/drawing/2014/main" id="{FC7C1EA8-6433-BFA5-27C1-297C3AF1DB4C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>
                <a:extLst>
                  <a:ext uri="{FF2B5EF4-FFF2-40B4-BE49-F238E27FC236}">
                    <a16:creationId xmlns:a16="http://schemas.microsoft.com/office/drawing/2014/main" id="{3DE655CB-6005-43FC-14D3-2E58ED09B71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49CA2DD-FB33-4852-4A8C-7CE90F581DD8}"/>
                </a:ext>
              </a:extLst>
            </p:cNvPr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25602F02-BBB9-7623-AC99-25DB4F3FB7E4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0A7713F9-41E1-1491-322D-C70594014F2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>
                <a:extLst>
                  <a:ext uri="{FF2B5EF4-FFF2-40B4-BE49-F238E27FC236}">
                    <a16:creationId xmlns:a16="http://schemas.microsoft.com/office/drawing/2014/main" id="{6CD2EE4A-FA5C-272C-4400-58633D429CDD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1F0FCAC-01CA-9ADC-A34C-8ACF1085FD0E}"/>
                </a:ext>
              </a:extLst>
            </p:cNvPr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6BC1C165-08A9-1A75-50BD-C29B402B5F46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>
                <a:extLst>
                  <a:ext uri="{FF2B5EF4-FFF2-40B4-BE49-F238E27FC236}">
                    <a16:creationId xmlns:a16="http://schemas.microsoft.com/office/drawing/2014/main" id="{5510DF44-E7B3-4D8A-0ED7-82E1E0B27DD4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3493DA2E-C61A-7EAB-90E0-3D1C3F48F538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BC06BD87-FB96-D7F6-6A74-31F6BC2CC078}"/>
                </a:ext>
              </a:extLst>
            </p:cNvPr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9178D7D7-DE6D-7BE8-127E-8DDB6FA0177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3E1B45A3-3416-254C-5C56-5C016033895D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>
                <a:extLst>
                  <a:ext uri="{FF2B5EF4-FFF2-40B4-BE49-F238E27FC236}">
                    <a16:creationId xmlns:a16="http://schemas.microsoft.com/office/drawing/2014/main" id="{E9D089FB-9FB5-BF26-F37E-279DC99E8553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554976C-7FD6-068D-2E73-091914D61AFC}"/>
                </a:ext>
              </a:extLst>
            </p:cNvPr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D24BFBDE-65EE-6BF9-B856-66827D2F72DA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67E3AAC5-3C21-5DCE-3537-56E01DC5D928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>
                <a:extLst>
                  <a:ext uri="{FF2B5EF4-FFF2-40B4-BE49-F238E27FC236}">
                    <a16:creationId xmlns:a16="http://schemas.microsoft.com/office/drawing/2014/main" id="{54556DA4-0C7C-288F-9760-D81D748E4406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0C9F2653-FBC8-4EB7-4650-252B1A8E5E82}"/>
                </a:ext>
              </a:extLst>
            </p:cNvPr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F0963089-FDBB-758C-1D79-22D9F9ACED9F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>
                <a:extLst>
                  <a:ext uri="{FF2B5EF4-FFF2-40B4-BE49-F238E27FC236}">
                    <a16:creationId xmlns:a16="http://schemas.microsoft.com/office/drawing/2014/main" id="{2B74ED14-66F7-0E13-1891-05D5F5B8B124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>
                <a:extLst>
                  <a:ext uri="{FF2B5EF4-FFF2-40B4-BE49-F238E27FC236}">
                    <a16:creationId xmlns:a16="http://schemas.microsoft.com/office/drawing/2014/main" id="{1A629991-A836-E229-D648-341287463C73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E595A997-7BC9-03D2-30A1-20D4AB30E681}"/>
                </a:ext>
              </a:extLst>
            </p:cNvPr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27B7B51A-56DA-AD10-2C43-FCFBABA48789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CD580AE7-56CA-6A3D-94C0-607C1CFD5D47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>
                <a:extLst>
                  <a:ext uri="{FF2B5EF4-FFF2-40B4-BE49-F238E27FC236}">
                    <a16:creationId xmlns:a16="http://schemas.microsoft.com/office/drawing/2014/main" id="{255C4EEF-F730-7100-F11D-11121787A3FB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2CE0AB6F-3D49-E87F-1071-D7B4BA6D5AD7}"/>
                </a:ext>
              </a:extLst>
            </p:cNvPr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B60667E6-2566-1FC0-E6BA-D7A84E2D968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>
                <a:extLst>
                  <a:ext uri="{FF2B5EF4-FFF2-40B4-BE49-F238E27FC236}">
                    <a16:creationId xmlns:a16="http://schemas.microsoft.com/office/drawing/2014/main" id="{58FB5164-5648-BF37-ECDF-9E5E31BB8F2C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19DB3EAB-121E-761E-BBE7-A19641F6BBCD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FA06869-ED58-F74C-FC29-5F474FA62000}"/>
                </a:ext>
              </a:extLst>
            </p:cNvPr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4440301A-5481-7072-D3EB-E77608CB067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>
                <a:extLst>
                  <a:ext uri="{FF2B5EF4-FFF2-40B4-BE49-F238E27FC236}">
                    <a16:creationId xmlns:a16="http://schemas.microsoft.com/office/drawing/2014/main" id="{03393D5F-C516-1CBF-BC70-45B740E18A2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>
                <a:extLst>
                  <a:ext uri="{FF2B5EF4-FFF2-40B4-BE49-F238E27FC236}">
                    <a16:creationId xmlns:a16="http://schemas.microsoft.com/office/drawing/2014/main" id="{37CC32D5-A1B8-B845-D8AC-48801F18FE33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C5EDDED0-9CBB-6EB9-8379-94B2ABDAAB6F}"/>
                </a:ext>
              </a:extLst>
            </p:cNvPr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21B78739-2097-DE6B-2575-8BF131215D8B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4D5021A0-794B-FB5C-20EF-19F4D3CDE733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>
                <a:extLst>
                  <a:ext uri="{FF2B5EF4-FFF2-40B4-BE49-F238E27FC236}">
                    <a16:creationId xmlns:a16="http://schemas.microsoft.com/office/drawing/2014/main" id="{0161C90C-4A34-A4CF-6060-CC0BE3ECFCE6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9B0FCB28-84EF-2729-4EAC-A1A9E7CB6D8F}"/>
                </a:ext>
              </a:extLst>
            </p:cNvPr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79F01BC4-2145-C97D-D2DF-070960EF72E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B14A2931-3B03-7CE2-23B7-D1FBAC9CCD2F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35B7A9B5-AA25-A4E2-76DE-F32FF7CFB86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C6213B81-FDD2-A5A3-F85E-661E1A5269F7}"/>
              </a:ext>
            </a:extLst>
          </p:cNvPr>
          <p:cNvSpPr txBox="1"/>
          <p:nvPr/>
        </p:nvSpPr>
        <p:spPr>
          <a:xfrm>
            <a:off x="7523573" y="1555404"/>
            <a:ext cx="3288260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  <a:latin typeface="+mj-lt"/>
              </a:rPr>
              <a:t>연간 </a:t>
            </a:r>
            <a:r>
              <a:rPr lang="en-US" altLang="ko-KR" sz="2000" b="1" dirty="0">
                <a:solidFill>
                  <a:schemeClr val="tx2"/>
                </a:solidFill>
                <a:latin typeface="+mj-lt"/>
              </a:rPr>
              <a:t>4</a:t>
            </a:r>
            <a:r>
              <a:rPr lang="ko-KR" altLang="en-US" sz="2000" b="1" dirty="0">
                <a:solidFill>
                  <a:schemeClr val="tx2"/>
                </a:solidFill>
                <a:latin typeface="+mj-lt"/>
              </a:rPr>
              <a:t>만 달러의 비용 소요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BBF6760-835F-6D29-C35F-5E2D5CF82F95}"/>
              </a:ext>
            </a:extLst>
          </p:cNvPr>
          <p:cNvSpPr txBox="1"/>
          <p:nvPr/>
        </p:nvSpPr>
        <p:spPr>
          <a:xfrm>
            <a:off x="7523573" y="2640614"/>
            <a:ext cx="3564370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  <a:latin typeface="+mj-lt"/>
              </a:rPr>
              <a:t>평균 </a:t>
            </a:r>
            <a:r>
              <a:rPr lang="en-US" altLang="ko-KR" sz="2000" b="1" dirty="0">
                <a:solidFill>
                  <a:schemeClr val="tx2"/>
                </a:solidFill>
                <a:latin typeface="+mj-lt"/>
              </a:rPr>
              <a:t>2</a:t>
            </a:r>
            <a:r>
              <a:rPr lang="ko-KR" altLang="en-US" sz="2000" b="1" dirty="0">
                <a:solidFill>
                  <a:schemeClr val="tx2"/>
                </a:solidFill>
                <a:latin typeface="+mj-lt"/>
              </a:rPr>
              <a:t>년이란 훈련 시간 필요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2DED4F6-D51F-A033-EF31-5413B2C227B9}"/>
              </a:ext>
            </a:extLst>
          </p:cNvPr>
          <p:cNvSpPr txBox="1"/>
          <p:nvPr/>
        </p:nvSpPr>
        <p:spPr>
          <a:xfrm>
            <a:off x="7523573" y="3797840"/>
            <a:ext cx="3641813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  <a:latin typeface="+mj-lt"/>
              </a:rPr>
              <a:t>알레르기 등 제한적 상황 존재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35BC9B3-7816-C6FC-A841-37CDF73464A2}"/>
              </a:ext>
            </a:extLst>
          </p:cNvPr>
          <p:cNvSpPr txBox="1"/>
          <p:nvPr/>
        </p:nvSpPr>
        <p:spPr>
          <a:xfrm>
            <a:off x="7523573" y="4902007"/>
            <a:ext cx="1937170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  <a:latin typeface="+mj-lt"/>
              </a:rPr>
              <a:t>유지 비용 부담</a:t>
            </a:r>
          </a:p>
        </p:txBody>
      </p:sp>
      <p:pic>
        <p:nvPicPr>
          <p:cNvPr id="1028" name="Picture 4" descr="2,300+ Guide Dog Stock Photos, Pictures &amp; Royalty-Free Images - iStock |  Service dog, Therapy dog, Guide dog blind">
            <a:extLst>
              <a:ext uri="{FF2B5EF4-FFF2-40B4-BE49-F238E27FC236}">
                <a16:creationId xmlns:a16="http://schemas.microsoft.com/office/drawing/2014/main" id="{71A4BC09-89F5-D4CE-4448-1E611F093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09" y="1334366"/>
            <a:ext cx="6479124" cy="43194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4421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  <p:bldP spid="102" grpId="0" animBg="1"/>
      <p:bldP spid="10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367EE-B9A1-70EE-6503-C945BB2A1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211DD24-E732-57F8-53AF-ACCFADE09C17}"/>
              </a:ext>
            </a:extLst>
          </p:cNvPr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>
              <a:extLst>
                <a:ext uri="{FF2B5EF4-FFF2-40B4-BE49-F238E27FC236}">
                  <a16:creationId xmlns:a16="http://schemas.microsoft.com/office/drawing/2014/main" id="{BA93C0F0-6018-0668-C875-F7C684E61D24}"/>
                </a:ext>
              </a:extLst>
            </p:cNvPr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8672FEB-E412-40AC-A2FC-7B44DA91864F}"/>
                </a:ext>
              </a:extLst>
            </p:cNvPr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endParaRPr lang="en-US" altLang="ko-KR" sz="7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Robot Guide Dog</a:t>
              </a:r>
            </a:p>
          </p:txBody>
        </p:sp>
        <p:sp>
          <p:nvSpPr>
            <p:cNvPr id="2" name="자유형 1">
              <a:extLst>
                <a:ext uri="{FF2B5EF4-FFF2-40B4-BE49-F238E27FC236}">
                  <a16:creationId xmlns:a16="http://schemas.microsoft.com/office/drawing/2014/main" id="{D5A9F44B-498C-3AF2-3375-08CC7E0FB67E}"/>
                </a:ext>
              </a:extLst>
            </p:cNvPr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>
              <a:extLst>
                <a:ext uri="{FF2B5EF4-FFF2-40B4-BE49-F238E27FC236}">
                  <a16:creationId xmlns:a16="http://schemas.microsoft.com/office/drawing/2014/main" id="{2CA37860-4621-6D29-4F78-39A7A92BCB54}"/>
                </a:ext>
              </a:extLst>
            </p:cNvPr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B696D26B-AE4B-89EF-EBF6-8AA9B3842805}"/>
                </a:ext>
              </a:extLst>
            </p:cNvPr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>
              <a:extLst>
                <a:ext uri="{FF2B5EF4-FFF2-40B4-BE49-F238E27FC236}">
                  <a16:creationId xmlns:a16="http://schemas.microsoft.com/office/drawing/2014/main" id="{E907FB9E-0FA0-F9DB-F5A4-8704DD7C30F4}"/>
                </a:ext>
              </a:extLst>
            </p:cNvPr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471232A5-AFE8-C504-8D15-C8D23BD909D3}"/>
                </a:ext>
              </a:extLst>
            </p:cNvPr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80FC7959-F806-A25A-039E-1789EB815645}"/>
                </a:ext>
              </a:extLst>
            </p:cNvPr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>
              <a:extLst>
                <a:ext uri="{FF2B5EF4-FFF2-40B4-BE49-F238E27FC236}">
                  <a16:creationId xmlns:a16="http://schemas.microsoft.com/office/drawing/2014/main" id="{CD0B1694-726F-DB7D-AD23-5BE2FD05D096}"/>
                </a:ext>
              </a:extLst>
            </p:cNvPr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>
              <a:extLst>
                <a:ext uri="{FF2B5EF4-FFF2-40B4-BE49-F238E27FC236}">
                  <a16:creationId xmlns:a16="http://schemas.microsoft.com/office/drawing/2014/main" id="{B8A84972-D642-BBCD-C8B7-A092F1338FD5}"/>
                </a:ext>
              </a:extLst>
            </p:cNvPr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F7A2F4A1-A14D-846E-1854-E825B6032035}"/>
                </a:ext>
              </a:extLst>
            </p:cNvPr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05220D03-00C7-D05A-7CCE-26367B3823EA}"/>
                </a:ext>
              </a:extLst>
            </p:cNvPr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9E1C86CF-D548-9623-1D1A-973E399F8BA6}"/>
                </a:ext>
              </a:extLst>
            </p:cNvPr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24EA234-9EF5-E47D-96CA-50BF2975217B}"/>
                </a:ext>
              </a:extLst>
            </p:cNvPr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B5E1EB5E-A93F-00DA-373E-4045DC7AF8E4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A2DBF516-004D-950A-7456-766C511449C0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E6D29060-79B6-6A03-67DE-1441DAF6DA20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C687E22-2F4D-6BBD-CDEA-FAAA71A4C58E}"/>
                </a:ext>
              </a:extLst>
            </p:cNvPr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28BEEF38-EBF6-B2BE-FF29-73886EBF237D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B631B5B3-6ABE-BBBB-7E7B-69493A49BDF3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ED434E9F-45E6-F357-6B39-3DCC387459B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DD02F846-8C5C-8008-3954-C8521C57FB4E}"/>
                </a:ext>
              </a:extLst>
            </p:cNvPr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560B92F9-26A3-2D90-1717-D910C27A85BA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D929AF5B-E6C6-6F3C-D993-F7677A671D2B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>
                <a:extLst>
                  <a:ext uri="{FF2B5EF4-FFF2-40B4-BE49-F238E27FC236}">
                    <a16:creationId xmlns:a16="http://schemas.microsoft.com/office/drawing/2014/main" id="{E75A110E-9F04-0A11-19F8-0640B99B778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1CF184A8-1852-502B-EC04-89D55DE4A375}"/>
                </a:ext>
              </a:extLst>
            </p:cNvPr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871F535D-5482-E3F2-9F68-95D85461D75A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>
                <a:extLst>
                  <a:ext uri="{FF2B5EF4-FFF2-40B4-BE49-F238E27FC236}">
                    <a16:creationId xmlns:a16="http://schemas.microsoft.com/office/drawing/2014/main" id="{31CE80DC-F0B8-EE08-2725-1FE0462FD3F6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>
                <a:extLst>
                  <a:ext uri="{FF2B5EF4-FFF2-40B4-BE49-F238E27FC236}">
                    <a16:creationId xmlns:a16="http://schemas.microsoft.com/office/drawing/2014/main" id="{1FDE193E-4DA1-EABE-B5BC-4F58321A79A3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296A732-62C9-1AA5-25AA-539C41B7559D}"/>
                </a:ext>
              </a:extLst>
            </p:cNvPr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15C32B74-866A-92E4-62B8-6CAE263683CC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D22361B3-F29E-AC05-A055-5164F27AE77D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B63CDC9B-5A69-209F-BA65-BABFF52FD66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A8F00BBA-CB4E-EBCA-9307-54F4171E2978}"/>
                </a:ext>
              </a:extLst>
            </p:cNvPr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3F40ABFF-5C5F-1185-2EA6-B5BA15B8DD1B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033471E7-CAFD-DB8A-52BE-74B7CF84895D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>
                <a:extLst>
                  <a:ext uri="{FF2B5EF4-FFF2-40B4-BE49-F238E27FC236}">
                    <a16:creationId xmlns:a16="http://schemas.microsoft.com/office/drawing/2014/main" id="{0F7C9FFA-94E3-7A43-7E20-1DEDB9B910CB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26308BC-83B1-36B3-ED9F-BE2E7E8DDB98}"/>
                </a:ext>
              </a:extLst>
            </p:cNvPr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A68B25A0-1DF4-96EC-D669-E2E8A3ECBAE5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F06BA435-33F0-E0F5-3B85-CDA2E74246E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id="{4E08ED27-C801-9AEE-7530-34FA4248FEF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DC104A7-61B9-6EB0-F17F-D4E3670BBA8D}"/>
                </a:ext>
              </a:extLst>
            </p:cNvPr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ADFEC3D6-CCCC-39C6-4A51-11D8D89E1AE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>
                <a:extLst>
                  <a:ext uri="{FF2B5EF4-FFF2-40B4-BE49-F238E27FC236}">
                    <a16:creationId xmlns:a16="http://schemas.microsoft.com/office/drawing/2014/main" id="{C464B500-E34C-0EAE-28DA-2506D768BD1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1C908CC2-2A86-A9BB-4865-D59A147E8234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D55EEE0-D2BF-3A82-9032-9E07CE661A3E}"/>
                </a:ext>
              </a:extLst>
            </p:cNvPr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789EBC90-85F2-7AD3-01FF-AE1AA1D588D9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B52BDA21-AF2B-CD1F-6817-F0027C18646D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>
                <a:extLst>
                  <a:ext uri="{FF2B5EF4-FFF2-40B4-BE49-F238E27FC236}">
                    <a16:creationId xmlns:a16="http://schemas.microsoft.com/office/drawing/2014/main" id="{3D427DEF-6ED9-1824-2CCB-B4F4A2A6351A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1B4F22A-FFB0-A2D4-A546-AA832F29440E}"/>
                </a:ext>
              </a:extLst>
            </p:cNvPr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50AC9C78-3F51-E0A9-D84A-AE7FBC19DC87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>
                <a:extLst>
                  <a:ext uri="{FF2B5EF4-FFF2-40B4-BE49-F238E27FC236}">
                    <a16:creationId xmlns:a16="http://schemas.microsoft.com/office/drawing/2014/main" id="{3852A40B-8F9E-FB08-2DE7-CF6BDD40CDE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>
                <a:extLst>
                  <a:ext uri="{FF2B5EF4-FFF2-40B4-BE49-F238E27FC236}">
                    <a16:creationId xmlns:a16="http://schemas.microsoft.com/office/drawing/2014/main" id="{85F868C4-7506-A8AC-1728-375CD0FB52AD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711C48DE-18C1-A858-90D5-9648269BD93A}"/>
                </a:ext>
              </a:extLst>
            </p:cNvPr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754EE2AC-B4E1-86A5-BF37-D9930BFCE1DB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94D8B1F0-E3A6-21F7-9BE4-B73EF93683F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>
                <a:extLst>
                  <a:ext uri="{FF2B5EF4-FFF2-40B4-BE49-F238E27FC236}">
                    <a16:creationId xmlns:a16="http://schemas.microsoft.com/office/drawing/2014/main" id="{C5929F87-43DE-30EF-5E2B-574557C0F3C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B65F890B-7137-18D9-1B22-88B176BB1449}"/>
                </a:ext>
              </a:extLst>
            </p:cNvPr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304AA6D6-3936-3465-B5D2-283E4C28DB6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>
                <a:extLst>
                  <a:ext uri="{FF2B5EF4-FFF2-40B4-BE49-F238E27FC236}">
                    <a16:creationId xmlns:a16="http://schemas.microsoft.com/office/drawing/2014/main" id="{246F434E-FC80-489A-0098-E80799AE5676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31C479A3-DB90-75C8-2BEA-A02E196173F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5BF68028-C50F-3AA6-0785-DDDD6DFAB2EA}"/>
                </a:ext>
              </a:extLst>
            </p:cNvPr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DD35B775-F180-423C-7B4E-522F56C60FD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4D288BFC-15F5-4060-5532-A9363CAEEF5B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>
                <a:extLst>
                  <a:ext uri="{FF2B5EF4-FFF2-40B4-BE49-F238E27FC236}">
                    <a16:creationId xmlns:a16="http://schemas.microsoft.com/office/drawing/2014/main" id="{86087F6D-A237-B86E-41E8-63CCA575585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767389F8-26E3-BFDE-10A3-0F2DC94D505B}"/>
                </a:ext>
              </a:extLst>
            </p:cNvPr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ADB1118D-179B-EB8A-FA8E-5EBE18C860FE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5AC9AF82-5B40-4722-BB0C-29DBE8EDF517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>
                <a:extLst>
                  <a:ext uri="{FF2B5EF4-FFF2-40B4-BE49-F238E27FC236}">
                    <a16:creationId xmlns:a16="http://schemas.microsoft.com/office/drawing/2014/main" id="{19FA6504-8076-3BF2-38C6-E9480C9D9E6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8A9EF93-E063-5DF7-A558-61BADA96E153}"/>
                </a:ext>
              </a:extLst>
            </p:cNvPr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AA15B54F-D832-F86D-E8EC-7EF5838AD870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>
                <a:extLst>
                  <a:ext uri="{FF2B5EF4-FFF2-40B4-BE49-F238E27FC236}">
                    <a16:creationId xmlns:a16="http://schemas.microsoft.com/office/drawing/2014/main" id="{0258108A-C648-08ED-AF3F-B017CA6A56F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>
                <a:extLst>
                  <a:ext uri="{FF2B5EF4-FFF2-40B4-BE49-F238E27FC236}">
                    <a16:creationId xmlns:a16="http://schemas.microsoft.com/office/drawing/2014/main" id="{F43B7870-579D-A0D8-85F3-38FE18FD338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A9A06C69-20D8-AAFD-8ED4-0B67D9A77AE7}"/>
                </a:ext>
              </a:extLst>
            </p:cNvPr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9D9E7BA0-EE21-BABA-F3CD-7A1E930FA84D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C73CC462-6E3D-0B63-5894-5C6F40FB514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>
                <a:extLst>
                  <a:ext uri="{FF2B5EF4-FFF2-40B4-BE49-F238E27FC236}">
                    <a16:creationId xmlns:a16="http://schemas.microsoft.com/office/drawing/2014/main" id="{B4FAC3A6-B35E-0C82-CF47-5EDB3BBD14B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C27BB2FD-F7A1-DE74-B602-5F6B0CBF62B0}"/>
                </a:ext>
              </a:extLst>
            </p:cNvPr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544CC51B-AABE-9133-E40A-874241DDE7B6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>
                <a:extLst>
                  <a:ext uri="{FF2B5EF4-FFF2-40B4-BE49-F238E27FC236}">
                    <a16:creationId xmlns:a16="http://schemas.microsoft.com/office/drawing/2014/main" id="{9D0256E4-EB0F-AF06-DAB4-E31A4EFED06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2E32A51C-4B2B-36FC-843F-70B4CD1D3E0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21C272C6-53F9-AC83-3583-4D81B44EEF32}"/>
                </a:ext>
              </a:extLst>
            </p:cNvPr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90596B70-8F84-FADC-554A-16B1EB87771C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>
                <a:extLst>
                  <a:ext uri="{FF2B5EF4-FFF2-40B4-BE49-F238E27FC236}">
                    <a16:creationId xmlns:a16="http://schemas.microsoft.com/office/drawing/2014/main" id="{F0DD071A-72AF-F488-1132-1426412026A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>
                <a:extLst>
                  <a:ext uri="{FF2B5EF4-FFF2-40B4-BE49-F238E27FC236}">
                    <a16:creationId xmlns:a16="http://schemas.microsoft.com/office/drawing/2014/main" id="{210C5CF9-7577-02C0-DE10-87CB67F7EC1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8500EAA9-C1D2-349A-363B-473B28620FC2}"/>
                </a:ext>
              </a:extLst>
            </p:cNvPr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6A1DA6C1-C872-196B-7FE1-7A9DD92CEDA0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63EA8D3C-D3EF-70D9-0359-C5AF26012498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>
                <a:extLst>
                  <a:ext uri="{FF2B5EF4-FFF2-40B4-BE49-F238E27FC236}">
                    <a16:creationId xmlns:a16="http://schemas.microsoft.com/office/drawing/2014/main" id="{D3CB5CD8-B568-E363-C8A0-0035CB541B6A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68D0B4C2-DC21-0501-436B-22A1552DDA03}"/>
                </a:ext>
              </a:extLst>
            </p:cNvPr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B4C066B8-C62E-25B9-D675-D73AF77491D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9A0680D0-CC6F-A1F3-2E9D-DB3156A93E8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9F92BBC9-3DD9-FEF4-7276-6F26E57D0B04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A5729948-CA12-FC80-228F-0BCB063E6E60}"/>
              </a:ext>
            </a:extLst>
          </p:cNvPr>
          <p:cNvSpPr txBox="1"/>
          <p:nvPr/>
        </p:nvSpPr>
        <p:spPr>
          <a:xfrm>
            <a:off x="7816422" y="1669081"/>
            <a:ext cx="1683178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  <a:latin typeface="+mj-lt"/>
              </a:rPr>
              <a:t>대량 생산성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2A42347-CA84-8DF6-B7B4-1B45ADF199E9}"/>
              </a:ext>
            </a:extLst>
          </p:cNvPr>
          <p:cNvSpPr txBox="1"/>
          <p:nvPr/>
        </p:nvSpPr>
        <p:spPr>
          <a:xfrm>
            <a:off x="7816422" y="2618489"/>
            <a:ext cx="3564370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  <a:latin typeface="+mj-lt"/>
              </a:rPr>
              <a:t>구매 비용 및 유지 비용 완화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DC9BEE2-585E-A055-A09C-D68D7E02250C}"/>
              </a:ext>
            </a:extLst>
          </p:cNvPr>
          <p:cNvSpPr txBox="1"/>
          <p:nvPr/>
        </p:nvSpPr>
        <p:spPr>
          <a:xfrm>
            <a:off x="7819809" y="3651984"/>
            <a:ext cx="3406992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  <a:latin typeface="+mj-lt"/>
              </a:rPr>
              <a:t>환경 변화에 대한 빠른 적응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9F8B053-8F97-683D-1FA5-28A5FF9EC6B4}"/>
              </a:ext>
            </a:extLst>
          </p:cNvPr>
          <p:cNvSpPr txBox="1"/>
          <p:nvPr/>
        </p:nvSpPr>
        <p:spPr>
          <a:xfrm>
            <a:off x="7816422" y="4708296"/>
            <a:ext cx="2185534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  <a:latin typeface="+mj-lt"/>
              </a:rPr>
              <a:t>양방향 통신 가능</a:t>
            </a:r>
          </a:p>
        </p:txBody>
      </p:sp>
      <p:pic>
        <p:nvPicPr>
          <p:cNvPr id="2050" name="Picture 2" descr="AI-powered seeing robot guide dog provides new leash on life for the blind  | Fox News">
            <a:extLst>
              <a:ext uri="{FF2B5EF4-FFF2-40B4-BE49-F238E27FC236}">
                <a16:creationId xmlns:a16="http://schemas.microsoft.com/office/drawing/2014/main" id="{C076A757-74C3-CB0A-B325-36969969D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59" y="1558802"/>
            <a:ext cx="6769989" cy="38081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9152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  <p:bldP spid="102" grpId="0" animBg="1"/>
      <p:bldP spid="1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CDED5-C6E8-A60A-6A5D-64213AE24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32780D9-1CB7-5AE9-2BCA-7515975A719E}"/>
              </a:ext>
            </a:extLst>
          </p:cNvPr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>
              <a:extLst>
                <a:ext uri="{FF2B5EF4-FFF2-40B4-BE49-F238E27FC236}">
                  <a16:creationId xmlns:a16="http://schemas.microsoft.com/office/drawing/2014/main" id="{18C1FEC2-ED21-7C32-9326-EA4D6352EEE5}"/>
                </a:ext>
              </a:extLst>
            </p:cNvPr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053B18F-6CBA-E080-96BA-A6A8FF621D94}"/>
                </a:ext>
              </a:extLst>
            </p:cNvPr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endParaRPr lang="en-US" altLang="ko-KR" sz="7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Project</a:t>
              </a:r>
            </a:p>
            <a:p>
              <a:pPr latinLnBrk="0">
                <a:defRPr/>
              </a:pPr>
              <a:endParaRPr lang="en-US" altLang="ko-KR" sz="12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defRPr/>
              </a:pPr>
              <a:r>
                <a:rPr lang="en-US" altLang="ko-KR" sz="1200" kern="0" dirty="0">
                  <a:solidFill>
                    <a:schemeClr val="bg1">
                      <a:lumMod val="50000"/>
                    </a:schemeClr>
                  </a:solidFill>
                </a:rPr>
                <a:t>  Pipeline</a:t>
              </a:r>
            </a:p>
            <a:p>
              <a:pPr latinLnBrk="0">
                <a:lnSpc>
                  <a:spcPct val="200000"/>
                </a:lnSpc>
                <a:defRPr/>
              </a:pPr>
              <a:endParaRPr lang="en-US" altLang="ko-KR" sz="800" kern="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" name="자유형 1">
              <a:extLst>
                <a:ext uri="{FF2B5EF4-FFF2-40B4-BE49-F238E27FC236}">
                  <a16:creationId xmlns:a16="http://schemas.microsoft.com/office/drawing/2014/main" id="{09541CA6-A4FC-E872-E848-530AED9F1A42}"/>
                </a:ext>
              </a:extLst>
            </p:cNvPr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>
              <a:extLst>
                <a:ext uri="{FF2B5EF4-FFF2-40B4-BE49-F238E27FC236}">
                  <a16:creationId xmlns:a16="http://schemas.microsoft.com/office/drawing/2014/main" id="{29D194D8-CA8A-9B94-6456-8367737AD5AF}"/>
                </a:ext>
              </a:extLst>
            </p:cNvPr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AAE58A1B-A229-8E8A-7122-97E705C7DF63}"/>
                </a:ext>
              </a:extLst>
            </p:cNvPr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>
              <a:extLst>
                <a:ext uri="{FF2B5EF4-FFF2-40B4-BE49-F238E27FC236}">
                  <a16:creationId xmlns:a16="http://schemas.microsoft.com/office/drawing/2014/main" id="{438C7739-9FB2-079B-D33E-D88CE9649DDE}"/>
                </a:ext>
              </a:extLst>
            </p:cNvPr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90B5E50C-7794-7B38-5234-7BA777DCE134}"/>
                </a:ext>
              </a:extLst>
            </p:cNvPr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FEFE3140-92FA-68FE-1923-600287E77BCF}"/>
                </a:ext>
              </a:extLst>
            </p:cNvPr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>
              <a:extLst>
                <a:ext uri="{FF2B5EF4-FFF2-40B4-BE49-F238E27FC236}">
                  <a16:creationId xmlns:a16="http://schemas.microsoft.com/office/drawing/2014/main" id="{3CB35794-009F-1E81-7525-A8BB734FCFE7}"/>
                </a:ext>
              </a:extLst>
            </p:cNvPr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>
              <a:extLst>
                <a:ext uri="{FF2B5EF4-FFF2-40B4-BE49-F238E27FC236}">
                  <a16:creationId xmlns:a16="http://schemas.microsoft.com/office/drawing/2014/main" id="{9AAE036D-817F-1CB3-DA32-94947E9B894C}"/>
                </a:ext>
              </a:extLst>
            </p:cNvPr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972E4016-5C06-7C2A-FFD8-3D56A23AD6FF}"/>
                </a:ext>
              </a:extLst>
            </p:cNvPr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C63B77AE-7097-F53E-6327-24635DBE40F7}"/>
                </a:ext>
              </a:extLst>
            </p:cNvPr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A90321EA-E8C6-3075-51B4-6508941C0FA1}"/>
                </a:ext>
              </a:extLst>
            </p:cNvPr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19680A6-2B78-6D11-2468-EB900765B38F}"/>
                </a:ext>
              </a:extLst>
            </p:cNvPr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C5E2CFBF-862B-453E-CFC2-DB5EACBA8120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63CEBC24-C923-412B-BE2A-AC3C0377FC1D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91392B09-6A7C-9C1E-C91F-37ACDB844312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B3BD2DC-8E01-701C-728A-E2BBE8F1B187}"/>
                </a:ext>
              </a:extLst>
            </p:cNvPr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D2D14DC0-EC65-B698-79F0-5571052569F9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13AE5112-51F5-3CAA-BDC0-A21B39AF4AB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4C4F7FBF-7754-F706-CBB0-6B97625E952A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59E48D2-CDFC-F476-5FFD-1C00C8662708}"/>
                </a:ext>
              </a:extLst>
            </p:cNvPr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7BE58D25-552D-D28E-D679-96EB9690DD31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AF3B22CC-8D51-28C1-9414-323352B2457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>
                <a:extLst>
                  <a:ext uri="{FF2B5EF4-FFF2-40B4-BE49-F238E27FC236}">
                    <a16:creationId xmlns:a16="http://schemas.microsoft.com/office/drawing/2014/main" id="{21E8A519-F316-FB51-33BD-ED481A873B0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E96DC20-825E-EDCA-4241-B05A830E19F3}"/>
                </a:ext>
              </a:extLst>
            </p:cNvPr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950FD2AA-3472-ACFC-59BE-3D12661AFCAA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>
                <a:extLst>
                  <a:ext uri="{FF2B5EF4-FFF2-40B4-BE49-F238E27FC236}">
                    <a16:creationId xmlns:a16="http://schemas.microsoft.com/office/drawing/2014/main" id="{7F8FC7A6-EBF2-42FE-19D8-6578E535969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>
                <a:extLst>
                  <a:ext uri="{FF2B5EF4-FFF2-40B4-BE49-F238E27FC236}">
                    <a16:creationId xmlns:a16="http://schemas.microsoft.com/office/drawing/2014/main" id="{F9304CE8-7A04-B29D-C715-201A144F600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062647C-82D0-CB3D-95DC-545A1F9D8ABE}"/>
                </a:ext>
              </a:extLst>
            </p:cNvPr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4981D6FB-6B3F-35D0-A261-5C671771D5B0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F0578A73-9B57-51DB-26D6-F30B9A7686FF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7374B614-4AE8-C400-957C-28C98895A5FE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BE62DC71-8919-ED16-466E-2D706DC066F0}"/>
                </a:ext>
              </a:extLst>
            </p:cNvPr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D7714DFD-7D35-753E-E11E-3CC12CB3679A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6A70F962-82A1-A49C-C78C-43FDB7B9481B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>
                <a:extLst>
                  <a:ext uri="{FF2B5EF4-FFF2-40B4-BE49-F238E27FC236}">
                    <a16:creationId xmlns:a16="http://schemas.microsoft.com/office/drawing/2014/main" id="{E71FE744-933E-22DE-340B-81C0489D491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82CC74BC-B2F8-EFEF-E118-80315074719C}"/>
                </a:ext>
              </a:extLst>
            </p:cNvPr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35801AAD-B0B3-BF7A-4B69-6B36367D3292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223263FE-948C-777E-9176-7DA9D8102DD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id="{152587E1-6BBB-7B2D-AE02-6E5547146D6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90A2FB4F-93A5-0AF0-1031-D137DB23910A}"/>
                </a:ext>
              </a:extLst>
            </p:cNvPr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501863FC-D167-4110-2139-4AAC5BF33CCC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>
                <a:extLst>
                  <a:ext uri="{FF2B5EF4-FFF2-40B4-BE49-F238E27FC236}">
                    <a16:creationId xmlns:a16="http://schemas.microsoft.com/office/drawing/2014/main" id="{C1377E34-AC81-A3E7-C47E-BDE7F0905B93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356FCF88-1C2C-6A64-8ABE-C21402CB739D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67D8C94-1CBE-BA9A-1156-3783AB4ED729}"/>
                </a:ext>
              </a:extLst>
            </p:cNvPr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87516BF-A40F-4A15-E6D1-DF08CCA3B2F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282312E1-7717-3985-1373-FD58889F9D70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>
                <a:extLst>
                  <a:ext uri="{FF2B5EF4-FFF2-40B4-BE49-F238E27FC236}">
                    <a16:creationId xmlns:a16="http://schemas.microsoft.com/office/drawing/2014/main" id="{DA5FA74B-7E1A-BAF0-CFFF-4A83A5F83F3D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F71372C-2737-AA5B-A5CA-EE5E37630CD5}"/>
                </a:ext>
              </a:extLst>
            </p:cNvPr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43C06625-6E92-6A96-4AFC-8526E40A63D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>
                <a:extLst>
                  <a:ext uri="{FF2B5EF4-FFF2-40B4-BE49-F238E27FC236}">
                    <a16:creationId xmlns:a16="http://schemas.microsoft.com/office/drawing/2014/main" id="{94D02081-0BBD-E081-4869-2D438475D8D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>
                <a:extLst>
                  <a:ext uri="{FF2B5EF4-FFF2-40B4-BE49-F238E27FC236}">
                    <a16:creationId xmlns:a16="http://schemas.microsoft.com/office/drawing/2014/main" id="{4AA50BAC-FC59-730A-F44B-43A5A10979E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A1FBA1AD-6D45-5CAD-B16A-80A6359B4608}"/>
                </a:ext>
              </a:extLst>
            </p:cNvPr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FBE4CC1F-0D9B-9443-BD41-1629657BEBCE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E4D7BB1E-796F-1D61-242D-42955FFB43F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>
                <a:extLst>
                  <a:ext uri="{FF2B5EF4-FFF2-40B4-BE49-F238E27FC236}">
                    <a16:creationId xmlns:a16="http://schemas.microsoft.com/office/drawing/2014/main" id="{5626977F-6C78-CDA6-7C5B-12B82ACB6563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10795233-3E6B-4EC2-2199-7ABF63C73ECA}"/>
                </a:ext>
              </a:extLst>
            </p:cNvPr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5E3922DA-7A74-CAEE-2DA2-39EDF8ABBB3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>
                <a:extLst>
                  <a:ext uri="{FF2B5EF4-FFF2-40B4-BE49-F238E27FC236}">
                    <a16:creationId xmlns:a16="http://schemas.microsoft.com/office/drawing/2014/main" id="{93E51DF6-81DB-F45B-EEF1-C80C6A928847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B87A306B-7F54-3FF3-10DD-E9E0661EA50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23AEF7D0-B3F0-C9EC-849F-01BE2C28A793}"/>
                </a:ext>
              </a:extLst>
            </p:cNvPr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55D04B37-43DA-0CE9-880B-45764591598F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04D67190-E07A-A6E2-267F-B4CEC120736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>
                <a:extLst>
                  <a:ext uri="{FF2B5EF4-FFF2-40B4-BE49-F238E27FC236}">
                    <a16:creationId xmlns:a16="http://schemas.microsoft.com/office/drawing/2014/main" id="{1356F98D-CC7E-78A2-EDE7-659B804D5210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D214FC01-7B19-4095-EF75-799A5EC52709}"/>
                </a:ext>
              </a:extLst>
            </p:cNvPr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FC328E12-18B1-8748-CFAE-FF5B110E0419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BE27A5BF-EEB9-816B-EE00-F8FC31B6200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>
                <a:extLst>
                  <a:ext uri="{FF2B5EF4-FFF2-40B4-BE49-F238E27FC236}">
                    <a16:creationId xmlns:a16="http://schemas.microsoft.com/office/drawing/2014/main" id="{CE0071EE-A421-75FB-F7F6-9B5A9A8E9BE4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7C5BF3F7-CE1F-E5B5-DF28-BC51F67E97A2}"/>
                </a:ext>
              </a:extLst>
            </p:cNvPr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EA4FA015-5E4A-3569-3D71-606923D28C22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>
                <a:extLst>
                  <a:ext uri="{FF2B5EF4-FFF2-40B4-BE49-F238E27FC236}">
                    <a16:creationId xmlns:a16="http://schemas.microsoft.com/office/drawing/2014/main" id="{A6B51296-D0DE-F8A5-04A2-2E27827A1913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>
                <a:extLst>
                  <a:ext uri="{FF2B5EF4-FFF2-40B4-BE49-F238E27FC236}">
                    <a16:creationId xmlns:a16="http://schemas.microsoft.com/office/drawing/2014/main" id="{EF11F051-CF63-3287-17F0-FD904AF3D24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69459E3F-EBAB-3308-7867-314E35866BD0}"/>
                </a:ext>
              </a:extLst>
            </p:cNvPr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52DFDE60-2079-068E-E282-2B706B1A25B2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EC936477-08DC-BAF0-B441-3C4F66A58C5B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>
                <a:extLst>
                  <a:ext uri="{FF2B5EF4-FFF2-40B4-BE49-F238E27FC236}">
                    <a16:creationId xmlns:a16="http://schemas.microsoft.com/office/drawing/2014/main" id="{A02AD40D-9CE1-3B6E-4C06-094C74B5C33E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BDC15AA4-022D-15CF-C8C2-A1B63750222E}"/>
                </a:ext>
              </a:extLst>
            </p:cNvPr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8A9804DD-4851-ACED-E967-77713D4B6E0D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>
                <a:extLst>
                  <a:ext uri="{FF2B5EF4-FFF2-40B4-BE49-F238E27FC236}">
                    <a16:creationId xmlns:a16="http://schemas.microsoft.com/office/drawing/2014/main" id="{5D77CD28-D361-4C89-9CEF-14D19D7FCD6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9D83A1E9-5CF3-A0E8-5459-57283EA027D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FBB00DF-F3CA-4B5B-2F39-4DBBFA4EA532}"/>
                </a:ext>
              </a:extLst>
            </p:cNvPr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8AA8287A-5E58-5EF3-AD37-14AB80490D60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>
                <a:extLst>
                  <a:ext uri="{FF2B5EF4-FFF2-40B4-BE49-F238E27FC236}">
                    <a16:creationId xmlns:a16="http://schemas.microsoft.com/office/drawing/2014/main" id="{B17231F2-E1D5-D165-FAA6-45D013426B2C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>
                <a:extLst>
                  <a:ext uri="{FF2B5EF4-FFF2-40B4-BE49-F238E27FC236}">
                    <a16:creationId xmlns:a16="http://schemas.microsoft.com/office/drawing/2014/main" id="{9EE2145B-2B0C-8B56-77C8-A2C38797731B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F3861C90-C8E7-9DF7-49F6-A525ED280415}"/>
                </a:ext>
              </a:extLst>
            </p:cNvPr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1DF1E924-DA66-EDA8-BAF7-928C737A2E7C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A47E6FD6-1AB8-9178-CC48-69A440B4F5E4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>
                <a:extLst>
                  <a:ext uri="{FF2B5EF4-FFF2-40B4-BE49-F238E27FC236}">
                    <a16:creationId xmlns:a16="http://schemas.microsoft.com/office/drawing/2014/main" id="{5CE5EE28-49CA-B0EA-F71B-81344FCB578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B1D79DAE-4816-7D03-81F4-CC45BDBDD5E0}"/>
                </a:ext>
              </a:extLst>
            </p:cNvPr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682B279E-5C31-AD57-9822-74BAE635BDFD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42FFB8DF-1100-5CD1-6355-54BA94012F27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56A13690-0B4D-652B-95A8-2EB284128C64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3CC8B2B-6422-BB4A-64E4-5610A5D4008A}"/>
              </a:ext>
            </a:extLst>
          </p:cNvPr>
          <p:cNvGrpSpPr/>
          <p:nvPr/>
        </p:nvGrpSpPr>
        <p:grpSpPr>
          <a:xfrm>
            <a:off x="2849777" y="1318021"/>
            <a:ext cx="2678732" cy="4766019"/>
            <a:chOff x="3383979" y="592667"/>
            <a:chExt cx="2923688" cy="4964675"/>
          </a:xfrm>
        </p:grpSpPr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243A3428-83DE-52A5-E175-33E97EC1E6DC}"/>
                </a:ext>
              </a:extLst>
            </p:cNvPr>
            <p:cNvSpPr/>
            <p:nvPr/>
          </p:nvSpPr>
          <p:spPr>
            <a:xfrm>
              <a:off x="3383979" y="592667"/>
              <a:ext cx="2923688" cy="496467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945FD5-20CD-0C07-4712-14BEABBB0819}"/>
                </a:ext>
              </a:extLst>
            </p:cNvPr>
            <p:cNvSpPr txBox="1"/>
            <p:nvPr/>
          </p:nvSpPr>
          <p:spPr>
            <a:xfrm>
              <a:off x="4109034" y="885231"/>
              <a:ext cx="1496187" cy="3847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Perception</a:t>
              </a:r>
              <a:endParaRPr lang="ko-KR" altLang="en-US" b="1" dirty="0"/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83CA21B2-6BCB-74BF-AC28-46A55726C1D0}"/>
                </a:ext>
              </a:extLst>
            </p:cNvPr>
            <p:cNvSpPr/>
            <p:nvPr/>
          </p:nvSpPr>
          <p:spPr>
            <a:xfrm>
              <a:off x="3640872" y="854233"/>
              <a:ext cx="2432513" cy="2434347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CFD6CD0B-5301-2101-8A13-3F15B3DE2466}"/>
                </a:ext>
              </a:extLst>
            </p:cNvPr>
            <p:cNvCxnSpPr>
              <a:cxnSpLocks/>
            </p:cNvCxnSpPr>
            <p:nvPr/>
          </p:nvCxnSpPr>
          <p:spPr>
            <a:xfrm>
              <a:off x="3640873" y="1300658"/>
              <a:ext cx="2432512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5EF8B39E-667F-B173-26A4-80B03DEFD8B3}"/>
                </a:ext>
              </a:extLst>
            </p:cNvPr>
            <p:cNvSpPr/>
            <p:nvPr/>
          </p:nvSpPr>
          <p:spPr>
            <a:xfrm>
              <a:off x="3624610" y="3707881"/>
              <a:ext cx="2455126" cy="149277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FF1EA8A2-47DA-DC2F-DF67-D7C0CB9A94B0}"/>
                </a:ext>
              </a:extLst>
            </p:cNvPr>
            <p:cNvCxnSpPr>
              <a:cxnSpLocks/>
            </p:cNvCxnSpPr>
            <p:nvPr/>
          </p:nvCxnSpPr>
          <p:spPr>
            <a:xfrm>
              <a:off x="3647223" y="4140243"/>
              <a:ext cx="2455126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A84A2D0-A9D8-6CCF-68B7-3FE38BC65985}"/>
                </a:ext>
              </a:extLst>
            </p:cNvPr>
            <p:cNvSpPr txBox="1"/>
            <p:nvPr/>
          </p:nvSpPr>
          <p:spPr>
            <a:xfrm>
              <a:off x="4362162" y="3734355"/>
              <a:ext cx="1025249" cy="3847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SLAM</a:t>
              </a:r>
              <a:endParaRPr lang="ko-KR" altLang="en-US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A56135B-9007-586C-9D0D-9227C8B35B50}"/>
                </a:ext>
              </a:extLst>
            </p:cNvPr>
            <p:cNvSpPr txBox="1"/>
            <p:nvPr/>
          </p:nvSpPr>
          <p:spPr>
            <a:xfrm>
              <a:off x="3706509" y="4255483"/>
              <a:ext cx="2313935" cy="3445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3D Map Generation</a:t>
              </a:r>
              <a:endParaRPr lang="ko-KR" altLang="en-US" sz="16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109F1D9-F337-478E-2EA5-EFFCB7B064D7}"/>
                </a:ext>
              </a:extLst>
            </p:cNvPr>
            <p:cNvSpPr txBox="1"/>
            <p:nvPr/>
          </p:nvSpPr>
          <p:spPr>
            <a:xfrm>
              <a:off x="4150802" y="4686355"/>
              <a:ext cx="1482832" cy="3445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Localization</a:t>
              </a:r>
              <a:endParaRPr lang="ko-KR" altLang="en-US" sz="16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13FDC76-5639-E12D-6C7E-3C742991303F}"/>
                </a:ext>
              </a:extLst>
            </p:cNvPr>
            <p:cNvSpPr txBox="1"/>
            <p:nvPr/>
          </p:nvSpPr>
          <p:spPr>
            <a:xfrm>
              <a:off x="4019736" y="1401660"/>
              <a:ext cx="1741998" cy="3445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Segmentation</a:t>
              </a:r>
              <a:endParaRPr lang="ko-KR" altLang="en-US" sz="16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349F134-79E6-9804-5EA7-E73EFD00E0BE}"/>
                </a:ext>
              </a:extLst>
            </p:cNvPr>
            <p:cNvSpPr txBox="1"/>
            <p:nvPr/>
          </p:nvSpPr>
          <p:spPr>
            <a:xfrm>
              <a:off x="4251048" y="1767671"/>
              <a:ext cx="1189548" cy="3445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Detection</a:t>
              </a:r>
              <a:endParaRPr lang="ko-KR" altLang="en-US" sz="16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2C66B0D-0A06-289D-A95A-CDD424A8847B}"/>
                </a:ext>
              </a:extLst>
            </p:cNvPr>
            <p:cNvSpPr txBox="1"/>
            <p:nvPr/>
          </p:nvSpPr>
          <p:spPr>
            <a:xfrm>
              <a:off x="4045270" y="2145226"/>
              <a:ext cx="1601105" cy="3445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Classification</a:t>
              </a:r>
              <a:endParaRPr lang="ko-KR" altLang="en-US" sz="16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78E8731-1134-08F7-82FC-E388E5B2088B}"/>
                </a:ext>
              </a:extLst>
            </p:cNvPr>
            <p:cNvSpPr txBox="1"/>
            <p:nvPr/>
          </p:nvSpPr>
          <p:spPr>
            <a:xfrm>
              <a:off x="4085315" y="2544949"/>
              <a:ext cx="1601105" cy="5950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LiDAR Object</a:t>
              </a:r>
            </a:p>
            <a:p>
              <a:pPr algn="ctr"/>
              <a:r>
                <a:rPr lang="en-US" altLang="ko-KR" sz="1600" dirty="0"/>
                <a:t>Detection</a:t>
              </a:r>
              <a:endParaRPr lang="ko-KR" altLang="en-US" sz="1600" dirty="0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24D02A30-EB7E-3679-83E7-41FED8CF9743}"/>
              </a:ext>
            </a:extLst>
          </p:cNvPr>
          <p:cNvGrpSpPr/>
          <p:nvPr/>
        </p:nvGrpSpPr>
        <p:grpSpPr>
          <a:xfrm>
            <a:off x="5811178" y="1318021"/>
            <a:ext cx="2741173" cy="4766019"/>
            <a:chOff x="6574573" y="1077512"/>
            <a:chExt cx="2842477" cy="4878952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3FC52292-7ADC-FFC0-8B6D-02798BD23A96}"/>
                </a:ext>
              </a:extLst>
            </p:cNvPr>
            <p:cNvSpPr/>
            <p:nvPr/>
          </p:nvSpPr>
          <p:spPr>
            <a:xfrm>
              <a:off x="6574573" y="1077512"/>
              <a:ext cx="2842477" cy="487895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80EC5B3D-06CE-27DA-1EF5-E27C66413CB1}"/>
                </a:ext>
              </a:extLst>
            </p:cNvPr>
            <p:cNvSpPr/>
            <p:nvPr/>
          </p:nvSpPr>
          <p:spPr>
            <a:xfrm>
              <a:off x="6838643" y="1351325"/>
              <a:ext cx="2337747" cy="2974258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44E1E3A0-1982-194F-32C3-947B85F7E8BC}"/>
                </a:ext>
              </a:extLst>
            </p:cNvPr>
            <p:cNvCxnSpPr>
              <a:cxnSpLocks/>
            </p:cNvCxnSpPr>
            <p:nvPr/>
          </p:nvCxnSpPr>
          <p:spPr>
            <a:xfrm>
              <a:off x="6837722" y="2116574"/>
              <a:ext cx="2337746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2EFABFD-7F1E-C140-7FE5-EE7F15C7BAAC}"/>
                </a:ext>
              </a:extLst>
            </p:cNvPr>
            <p:cNvSpPr txBox="1"/>
            <p:nvPr/>
          </p:nvSpPr>
          <p:spPr>
            <a:xfrm>
              <a:off x="7338059" y="1387867"/>
              <a:ext cx="133707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Motion</a:t>
              </a:r>
              <a:br>
                <a:rPr lang="en-US" altLang="ko-KR" b="1" dirty="0"/>
              </a:br>
              <a:r>
                <a:rPr lang="en-US" altLang="ko-KR" b="1" dirty="0"/>
                <a:t>planning</a:t>
              </a:r>
              <a:endParaRPr lang="ko-KR" altLang="en-US" b="1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95520F5-9522-877B-7984-D84EC23F7A37}"/>
                </a:ext>
              </a:extLst>
            </p:cNvPr>
            <p:cNvSpPr txBox="1"/>
            <p:nvPr/>
          </p:nvSpPr>
          <p:spPr>
            <a:xfrm>
              <a:off x="7291400" y="2192217"/>
              <a:ext cx="1334094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Velocity</a:t>
              </a:r>
            </a:p>
            <a:p>
              <a:pPr algn="ctr"/>
              <a:r>
                <a:rPr lang="en-US" altLang="ko-KR" sz="1600" dirty="0" err="1"/>
                <a:t>Replanner</a:t>
              </a:r>
              <a:endParaRPr lang="ko-KR" altLang="en-US" sz="160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7B72AD1-3126-ECD1-4758-A9605D60E2CA}"/>
                </a:ext>
              </a:extLst>
            </p:cNvPr>
            <p:cNvSpPr txBox="1"/>
            <p:nvPr/>
          </p:nvSpPr>
          <p:spPr>
            <a:xfrm>
              <a:off x="7340978" y="2931323"/>
              <a:ext cx="1334094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Obstacle</a:t>
              </a:r>
            </a:p>
            <a:p>
              <a:pPr algn="ctr"/>
              <a:r>
                <a:rPr lang="en-US" altLang="ko-KR" sz="1600" dirty="0"/>
                <a:t>Avoidance</a:t>
              </a:r>
              <a:endParaRPr lang="ko-KR" altLang="en-US" sz="1600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43F497C-3154-746A-E9E6-419BC78E816E}"/>
                </a:ext>
              </a:extLst>
            </p:cNvPr>
            <p:cNvSpPr txBox="1"/>
            <p:nvPr/>
          </p:nvSpPr>
          <p:spPr>
            <a:xfrm>
              <a:off x="7340978" y="3628854"/>
              <a:ext cx="1334094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A*</a:t>
              </a:r>
            </a:p>
            <a:p>
              <a:pPr algn="ctr"/>
              <a:r>
                <a:rPr lang="en-US" altLang="ko-KR" sz="1600" dirty="0"/>
                <a:t>Algorithm</a:t>
              </a:r>
              <a:endParaRPr lang="ko-KR" altLang="en-US" sz="1600" dirty="0"/>
            </a:p>
          </p:txBody>
        </p:sp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5B003F40-9466-A2BC-E8FE-0805A7E938F6}"/>
                </a:ext>
              </a:extLst>
            </p:cNvPr>
            <p:cNvSpPr/>
            <p:nvPr/>
          </p:nvSpPr>
          <p:spPr>
            <a:xfrm>
              <a:off x="7181703" y="4706510"/>
              <a:ext cx="1628217" cy="789857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Waypoint</a:t>
              </a:r>
            </a:p>
            <a:p>
              <a:pPr algn="ctr"/>
              <a:r>
                <a:rPr lang="en-US" altLang="ko-KR" sz="1600" dirty="0"/>
                <a:t>Generation</a:t>
              </a:r>
              <a:endParaRPr lang="ko-KR" altLang="en-US" sz="1600" dirty="0"/>
            </a:p>
          </p:txBody>
        </p:sp>
      </p:grpSp>
      <p:pic>
        <p:nvPicPr>
          <p:cNvPr id="121" name="그림 120" descr="전자제품, 드라이브, 디자인이(가) 표시된 사진&#10;&#10;자동 생성된 설명">
            <a:extLst>
              <a:ext uri="{FF2B5EF4-FFF2-40B4-BE49-F238E27FC236}">
                <a16:creationId xmlns:a16="http://schemas.microsoft.com/office/drawing/2014/main" id="{C536BB04-594C-3DE9-7F65-5EEB9F2D82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96" y="1587478"/>
            <a:ext cx="1343285" cy="754255"/>
          </a:xfrm>
          <a:prstGeom prst="rect">
            <a:avLst/>
          </a:prstGeom>
        </p:spPr>
      </p:pic>
      <p:pic>
        <p:nvPicPr>
          <p:cNvPr id="122" name="그림 121" descr="진공, 가전용품이(가) 표시된 사진&#10;&#10;자동 생성된 설명">
            <a:extLst>
              <a:ext uri="{FF2B5EF4-FFF2-40B4-BE49-F238E27FC236}">
                <a16:creationId xmlns:a16="http://schemas.microsoft.com/office/drawing/2014/main" id="{1B8E1C6A-C19E-6DE5-8309-910ADB9262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3" t="22432" r="21203" b="19974"/>
          <a:stretch/>
        </p:blipFill>
        <p:spPr>
          <a:xfrm>
            <a:off x="1005629" y="2712133"/>
            <a:ext cx="1183805" cy="1216500"/>
          </a:xfrm>
          <a:prstGeom prst="rect">
            <a:avLst/>
          </a:prstGeom>
        </p:spPr>
      </p:pic>
      <p:pic>
        <p:nvPicPr>
          <p:cNvPr id="123" name="Picture 8" descr="Amazon.com: Unitree 4DLiDAR L1 3D Lidar Navigation Obatacle Avoidance Slam  Ultra Wide Angle 360 Depth Scan (L1PM（20M）) : Industrial &amp; Scientific">
            <a:extLst>
              <a:ext uri="{FF2B5EF4-FFF2-40B4-BE49-F238E27FC236}">
                <a16:creationId xmlns:a16="http://schemas.microsoft.com/office/drawing/2014/main" id="{A61B885A-FD43-9A68-3C4C-F5C2AF0D3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98" y="4558473"/>
            <a:ext cx="1079656" cy="121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A91E2359-345D-4711-7EA7-60E34FAA1522}"/>
              </a:ext>
            </a:extLst>
          </p:cNvPr>
          <p:cNvSpPr/>
          <p:nvPr/>
        </p:nvSpPr>
        <p:spPr>
          <a:xfrm>
            <a:off x="9017036" y="1982766"/>
            <a:ext cx="1215244" cy="7005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Driver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Interface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025D8BF6-28C9-B54E-8597-1E25212F44A7}"/>
              </a:ext>
            </a:extLst>
          </p:cNvPr>
          <p:cNvGrpSpPr/>
          <p:nvPr/>
        </p:nvGrpSpPr>
        <p:grpSpPr>
          <a:xfrm>
            <a:off x="8793412" y="3192185"/>
            <a:ext cx="1677608" cy="2853447"/>
            <a:chOff x="9680656" y="2185687"/>
            <a:chExt cx="1856588" cy="2953579"/>
          </a:xfrm>
        </p:grpSpPr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E94D8326-0BDC-22CC-8BE9-52131AC24AC6}"/>
                </a:ext>
              </a:extLst>
            </p:cNvPr>
            <p:cNvSpPr/>
            <p:nvPr/>
          </p:nvSpPr>
          <p:spPr>
            <a:xfrm>
              <a:off x="9680656" y="2185687"/>
              <a:ext cx="1856588" cy="295357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E822F0D5-E24B-70E4-AF34-DF6780C92656}"/>
                </a:ext>
              </a:extLst>
            </p:cNvPr>
            <p:cNvSpPr/>
            <p:nvPr/>
          </p:nvSpPr>
          <p:spPr>
            <a:xfrm>
              <a:off x="9881897" y="2468294"/>
              <a:ext cx="1479807" cy="135663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Deep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Learning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Based Path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Follower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C7EDF819-36FB-6702-7587-01DB90BA237F}"/>
                </a:ext>
              </a:extLst>
            </p:cNvPr>
            <p:cNvSpPr/>
            <p:nvPr/>
          </p:nvSpPr>
          <p:spPr>
            <a:xfrm>
              <a:off x="9886976" y="4101635"/>
              <a:ext cx="1474729" cy="7005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PD Control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480FEED4-ECAF-14C1-655E-0C923FF2337C}"/>
              </a:ext>
            </a:extLst>
          </p:cNvPr>
          <p:cNvSpPr/>
          <p:nvPr/>
        </p:nvSpPr>
        <p:spPr>
          <a:xfrm>
            <a:off x="10598141" y="5042790"/>
            <a:ext cx="1085861" cy="6461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Encoder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AC342C20-AC23-63F3-0872-0E2A101C1107}"/>
              </a:ext>
            </a:extLst>
          </p:cNvPr>
          <p:cNvCxnSpPr/>
          <p:nvPr/>
        </p:nvCxnSpPr>
        <p:spPr>
          <a:xfrm>
            <a:off x="5313856" y="5253185"/>
            <a:ext cx="1082814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09F96BB-5D70-D14F-8F4E-96E106418B9E}"/>
              </a:ext>
            </a:extLst>
          </p:cNvPr>
          <p:cNvCxnSpPr>
            <a:cxnSpLocks/>
          </p:cNvCxnSpPr>
          <p:nvPr/>
        </p:nvCxnSpPr>
        <p:spPr>
          <a:xfrm>
            <a:off x="5313856" y="3038202"/>
            <a:ext cx="751093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0E703A3D-ACE4-7986-A5D1-ECDD2A57459F}"/>
              </a:ext>
            </a:extLst>
          </p:cNvPr>
          <p:cNvCxnSpPr>
            <a:cxnSpLocks/>
            <a:stCxn id="124" idx="2"/>
            <a:endCxn id="126" idx="0"/>
          </p:cNvCxnSpPr>
          <p:nvPr/>
        </p:nvCxnSpPr>
        <p:spPr>
          <a:xfrm>
            <a:off x="9624658" y="2683297"/>
            <a:ext cx="7558" cy="508888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A6058FD6-DD4D-58CA-594C-40D9C3CA54D7}"/>
              </a:ext>
            </a:extLst>
          </p:cNvPr>
          <p:cNvCxnSpPr>
            <a:cxnSpLocks/>
            <a:endCxn id="128" idx="3"/>
          </p:cNvCxnSpPr>
          <p:nvPr/>
        </p:nvCxnSpPr>
        <p:spPr>
          <a:xfrm flipH="1">
            <a:off x="10312403" y="5381570"/>
            <a:ext cx="295871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84D832A1-C17B-8775-CB2C-D6EEB7C689EA}"/>
              </a:ext>
            </a:extLst>
          </p:cNvPr>
          <p:cNvCxnSpPr>
            <a:cxnSpLocks/>
          </p:cNvCxnSpPr>
          <p:nvPr/>
        </p:nvCxnSpPr>
        <p:spPr>
          <a:xfrm>
            <a:off x="8319379" y="3290705"/>
            <a:ext cx="2658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E934A199-0B98-694D-D44F-5A936BFCF166}"/>
              </a:ext>
            </a:extLst>
          </p:cNvPr>
          <p:cNvCxnSpPr>
            <a:cxnSpLocks/>
          </p:cNvCxnSpPr>
          <p:nvPr/>
        </p:nvCxnSpPr>
        <p:spPr>
          <a:xfrm flipV="1">
            <a:off x="8579679" y="3285190"/>
            <a:ext cx="0" cy="14181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2794C49E-2ACB-336A-BB90-09E4452551B4}"/>
              </a:ext>
            </a:extLst>
          </p:cNvPr>
          <p:cNvCxnSpPr>
            <a:cxnSpLocks/>
          </p:cNvCxnSpPr>
          <p:nvPr/>
        </p:nvCxnSpPr>
        <p:spPr>
          <a:xfrm>
            <a:off x="8579679" y="4698018"/>
            <a:ext cx="213733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0B6EC658-898C-F688-D0C1-B94E0F986E59}"/>
              </a:ext>
            </a:extLst>
          </p:cNvPr>
          <p:cNvCxnSpPr>
            <a:cxnSpLocks/>
          </p:cNvCxnSpPr>
          <p:nvPr/>
        </p:nvCxnSpPr>
        <p:spPr>
          <a:xfrm>
            <a:off x="2233539" y="1822585"/>
            <a:ext cx="2658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1F5ECB41-CBC5-6E7D-D5DA-8D2268C7E774}"/>
              </a:ext>
            </a:extLst>
          </p:cNvPr>
          <p:cNvCxnSpPr>
            <a:cxnSpLocks/>
          </p:cNvCxnSpPr>
          <p:nvPr/>
        </p:nvCxnSpPr>
        <p:spPr>
          <a:xfrm flipH="1" flipV="1">
            <a:off x="2493839" y="1820246"/>
            <a:ext cx="10169" cy="32620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10111E76-DFF3-A1D7-F357-83E1E5664543}"/>
              </a:ext>
            </a:extLst>
          </p:cNvPr>
          <p:cNvCxnSpPr>
            <a:cxnSpLocks/>
          </p:cNvCxnSpPr>
          <p:nvPr/>
        </p:nvCxnSpPr>
        <p:spPr>
          <a:xfrm>
            <a:off x="2493132" y="2864533"/>
            <a:ext cx="584592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BEFACCE5-F1FE-227E-9C35-7BEB8AF793BC}"/>
              </a:ext>
            </a:extLst>
          </p:cNvPr>
          <p:cNvCxnSpPr>
            <a:cxnSpLocks/>
          </p:cNvCxnSpPr>
          <p:nvPr/>
        </p:nvCxnSpPr>
        <p:spPr>
          <a:xfrm>
            <a:off x="2497369" y="5080672"/>
            <a:ext cx="584592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8A2615A4-44FF-E0AE-5A91-EDDB1D1D0BDC}"/>
              </a:ext>
            </a:extLst>
          </p:cNvPr>
          <p:cNvCxnSpPr>
            <a:cxnSpLocks/>
          </p:cNvCxnSpPr>
          <p:nvPr/>
        </p:nvCxnSpPr>
        <p:spPr>
          <a:xfrm>
            <a:off x="2123554" y="5257044"/>
            <a:ext cx="946693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6D408C34-9CDE-7BBA-029B-E389A1DA3E12}"/>
              </a:ext>
            </a:extLst>
          </p:cNvPr>
          <p:cNvCxnSpPr>
            <a:cxnSpLocks/>
          </p:cNvCxnSpPr>
          <p:nvPr/>
        </p:nvCxnSpPr>
        <p:spPr>
          <a:xfrm flipH="1" flipV="1">
            <a:off x="2322496" y="3033776"/>
            <a:ext cx="7596" cy="22259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14C9F23C-7FEA-DAB8-2F54-352DC2DEC153}"/>
              </a:ext>
            </a:extLst>
          </p:cNvPr>
          <p:cNvCxnSpPr>
            <a:cxnSpLocks/>
          </p:cNvCxnSpPr>
          <p:nvPr/>
        </p:nvCxnSpPr>
        <p:spPr>
          <a:xfrm>
            <a:off x="2319507" y="3033776"/>
            <a:ext cx="772292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8D8EC7A0-2AC1-0996-FB0C-1BCFACB888ED}"/>
              </a:ext>
            </a:extLst>
          </p:cNvPr>
          <p:cNvCxnSpPr>
            <a:cxnSpLocks/>
          </p:cNvCxnSpPr>
          <p:nvPr/>
        </p:nvCxnSpPr>
        <p:spPr>
          <a:xfrm>
            <a:off x="2138454" y="3228219"/>
            <a:ext cx="946693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47AC2E2B-8A85-C927-5540-6890219AAFF4}"/>
              </a:ext>
            </a:extLst>
          </p:cNvPr>
          <p:cNvCxnSpPr>
            <a:cxnSpLocks/>
          </p:cNvCxnSpPr>
          <p:nvPr/>
        </p:nvCxnSpPr>
        <p:spPr>
          <a:xfrm flipV="1">
            <a:off x="2688812" y="3235159"/>
            <a:ext cx="0" cy="16915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66C432DA-DB30-3E6E-CAC6-EF8F653C5963}"/>
              </a:ext>
            </a:extLst>
          </p:cNvPr>
          <p:cNvCxnSpPr>
            <a:cxnSpLocks/>
          </p:cNvCxnSpPr>
          <p:nvPr/>
        </p:nvCxnSpPr>
        <p:spPr>
          <a:xfrm rot="180000" flipV="1">
            <a:off x="2688812" y="4914625"/>
            <a:ext cx="381435" cy="24088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314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E8360-3B04-6143-27BE-CFE5652A9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570A8CE-0A33-7699-DFC2-3E67FF6F56AF}"/>
              </a:ext>
            </a:extLst>
          </p:cNvPr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>
              <a:extLst>
                <a:ext uri="{FF2B5EF4-FFF2-40B4-BE49-F238E27FC236}">
                  <a16:creationId xmlns:a16="http://schemas.microsoft.com/office/drawing/2014/main" id="{0DAA9C4F-76AA-BB7D-BC4D-FC693793AD5B}"/>
                </a:ext>
              </a:extLst>
            </p:cNvPr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7062D6-0E60-12CC-A38B-C4A8A66ABB92}"/>
                </a:ext>
              </a:extLst>
            </p:cNvPr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endParaRPr lang="en-US" altLang="ko-KR" sz="7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Project</a:t>
              </a:r>
            </a:p>
            <a:p>
              <a:pPr latinLnBrk="0">
                <a:lnSpc>
                  <a:spcPct val="200000"/>
                </a:lnSpc>
                <a:defRPr/>
              </a:pPr>
              <a:r>
                <a:rPr lang="en-US" altLang="ko-KR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Simulation</a:t>
              </a:r>
            </a:p>
          </p:txBody>
        </p:sp>
        <p:sp>
          <p:nvSpPr>
            <p:cNvPr id="2" name="자유형 1">
              <a:extLst>
                <a:ext uri="{FF2B5EF4-FFF2-40B4-BE49-F238E27FC236}">
                  <a16:creationId xmlns:a16="http://schemas.microsoft.com/office/drawing/2014/main" id="{C7DB6889-73BE-92FF-A1F4-68389FCD415A}"/>
                </a:ext>
              </a:extLst>
            </p:cNvPr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>
              <a:extLst>
                <a:ext uri="{FF2B5EF4-FFF2-40B4-BE49-F238E27FC236}">
                  <a16:creationId xmlns:a16="http://schemas.microsoft.com/office/drawing/2014/main" id="{931EE0CD-44B8-68C5-63A1-EE8095E8A311}"/>
                </a:ext>
              </a:extLst>
            </p:cNvPr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7328C383-3D95-D238-5F5A-482EBE3090DA}"/>
                </a:ext>
              </a:extLst>
            </p:cNvPr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>
              <a:extLst>
                <a:ext uri="{FF2B5EF4-FFF2-40B4-BE49-F238E27FC236}">
                  <a16:creationId xmlns:a16="http://schemas.microsoft.com/office/drawing/2014/main" id="{1CBFC0EB-8F54-45A6-8260-BFAE7DCCCCE1}"/>
                </a:ext>
              </a:extLst>
            </p:cNvPr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B010FCD3-54A9-787B-2AD7-6E17B5D021D5}"/>
                </a:ext>
              </a:extLst>
            </p:cNvPr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451788ED-C2DE-EF40-6778-B05A9F136329}"/>
                </a:ext>
              </a:extLst>
            </p:cNvPr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>
              <a:extLst>
                <a:ext uri="{FF2B5EF4-FFF2-40B4-BE49-F238E27FC236}">
                  <a16:creationId xmlns:a16="http://schemas.microsoft.com/office/drawing/2014/main" id="{97622DE6-7DE7-0BBF-11CB-8196400CA088}"/>
                </a:ext>
              </a:extLst>
            </p:cNvPr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>
              <a:extLst>
                <a:ext uri="{FF2B5EF4-FFF2-40B4-BE49-F238E27FC236}">
                  <a16:creationId xmlns:a16="http://schemas.microsoft.com/office/drawing/2014/main" id="{B59F087A-4719-90A2-FBD7-645C45396373}"/>
                </a:ext>
              </a:extLst>
            </p:cNvPr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D28D702D-750B-85E3-4683-6A073220E5C7}"/>
                </a:ext>
              </a:extLst>
            </p:cNvPr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33A85AE9-4924-595A-7575-03A548964403}"/>
                </a:ext>
              </a:extLst>
            </p:cNvPr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AAE071A7-5440-4C3F-BFBF-28ED2AF34999}"/>
                </a:ext>
              </a:extLst>
            </p:cNvPr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D3181C4-BADF-DEA2-3C56-F095D78975BB}"/>
                </a:ext>
              </a:extLst>
            </p:cNvPr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DFE88E8C-21FA-AB2C-911A-48FCB4E26DC4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BF7AE378-EC45-467A-E9CF-E5A9591BBD3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ABAD4574-ED6D-4FED-1562-D9C04434D074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CB601B1-7857-CC04-60E1-74FA033B0849}"/>
                </a:ext>
              </a:extLst>
            </p:cNvPr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EC2189FE-F6E5-6C66-CAD3-3B8D008186C1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4A212A94-551A-7B94-1B45-8A828DA203A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88EF19B4-29BF-32E2-7E83-B5D054B4E87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01E3929-3F5E-7594-5954-DC5ED50B5FE8}"/>
                </a:ext>
              </a:extLst>
            </p:cNvPr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CCC8F03B-47A9-5EE7-17DC-152821B7A01D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CF686E70-29FD-D9C9-0B6B-1AC5DEDE111C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>
                <a:extLst>
                  <a:ext uri="{FF2B5EF4-FFF2-40B4-BE49-F238E27FC236}">
                    <a16:creationId xmlns:a16="http://schemas.microsoft.com/office/drawing/2014/main" id="{D52F5A33-8A95-EF45-EAF4-DCFB146F1B8A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871C27B-47BE-16C8-AF0F-71A90349A4E6}"/>
                </a:ext>
              </a:extLst>
            </p:cNvPr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4648D43C-8FBD-C240-F90E-85AB3E00CD77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>
                <a:extLst>
                  <a:ext uri="{FF2B5EF4-FFF2-40B4-BE49-F238E27FC236}">
                    <a16:creationId xmlns:a16="http://schemas.microsoft.com/office/drawing/2014/main" id="{2B81FD83-4113-7DA5-9DD3-EC72676CFE6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>
                <a:extLst>
                  <a:ext uri="{FF2B5EF4-FFF2-40B4-BE49-F238E27FC236}">
                    <a16:creationId xmlns:a16="http://schemas.microsoft.com/office/drawing/2014/main" id="{42ABEBD5-BBC1-EF59-B833-D4E47658731D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66567774-A427-843A-6F40-9672978E8D4B}"/>
                </a:ext>
              </a:extLst>
            </p:cNvPr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994C7696-8D93-3FEA-6304-9E5047A4A45C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52574027-0C48-6C99-6DCA-9537C772A26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3B3C44D1-9EED-4AE2-2DF8-2917A81F604E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94D44A19-8E08-19EB-C128-1A5842D1A135}"/>
                </a:ext>
              </a:extLst>
            </p:cNvPr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6EF78D4A-2C5A-E303-883D-6D0D2CFAEE49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B3D79131-E2A8-E18C-DBC8-D7F1A29CE943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>
                <a:extLst>
                  <a:ext uri="{FF2B5EF4-FFF2-40B4-BE49-F238E27FC236}">
                    <a16:creationId xmlns:a16="http://schemas.microsoft.com/office/drawing/2014/main" id="{7C134B5E-F704-2E19-56FD-168526B4803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A8E76127-03F6-5E66-2129-8A9FD3E94C02}"/>
                </a:ext>
              </a:extLst>
            </p:cNvPr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6972A43-B980-05A3-3422-C0D68E614C27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08E298BD-6074-5589-9CE3-0A03A45E1FA8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id="{89987BC5-26FD-A637-268B-9094BFA7F18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FB68A12-1003-57A9-399C-46DCCB94B122}"/>
                </a:ext>
              </a:extLst>
            </p:cNvPr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2CEE1C93-2312-5CB9-D39A-700F5AF5C3F0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>
                <a:extLst>
                  <a:ext uri="{FF2B5EF4-FFF2-40B4-BE49-F238E27FC236}">
                    <a16:creationId xmlns:a16="http://schemas.microsoft.com/office/drawing/2014/main" id="{6ED16BB2-B9C8-9646-FE78-702883874AF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6EDFFB79-FA90-6D48-FAB7-19E693FBA18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CCEF1E1-D895-8CFC-89DC-8BB2D1265399}"/>
                </a:ext>
              </a:extLst>
            </p:cNvPr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9406DE5E-F51A-762F-74C8-60B34221D0E2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C9E3393F-F179-9177-26C3-7D2BC7212F3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>
                <a:extLst>
                  <a:ext uri="{FF2B5EF4-FFF2-40B4-BE49-F238E27FC236}">
                    <a16:creationId xmlns:a16="http://schemas.microsoft.com/office/drawing/2014/main" id="{408DCF02-E322-8CFA-7FF3-09E1D4573423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DFA1A92C-1E41-56ED-8137-297E8326076E}"/>
                </a:ext>
              </a:extLst>
            </p:cNvPr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B423BBE4-E8DD-D4DE-57ED-069EA5A8D510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>
                <a:extLst>
                  <a:ext uri="{FF2B5EF4-FFF2-40B4-BE49-F238E27FC236}">
                    <a16:creationId xmlns:a16="http://schemas.microsoft.com/office/drawing/2014/main" id="{58A0E542-5094-BACE-7704-56F3CF19EDC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>
                <a:extLst>
                  <a:ext uri="{FF2B5EF4-FFF2-40B4-BE49-F238E27FC236}">
                    <a16:creationId xmlns:a16="http://schemas.microsoft.com/office/drawing/2014/main" id="{4F0579D1-8204-1AB2-3114-FB9849525D4B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6FFB502-421F-5FFE-62FD-5FFE1939C6BB}"/>
                </a:ext>
              </a:extLst>
            </p:cNvPr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90E2FEEB-6FEB-1ABA-86D4-00C44877D529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E75034A7-D43C-97E5-5B8E-F7D0A3A49A23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>
                <a:extLst>
                  <a:ext uri="{FF2B5EF4-FFF2-40B4-BE49-F238E27FC236}">
                    <a16:creationId xmlns:a16="http://schemas.microsoft.com/office/drawing/2014/main" id="{7F3F8C16-DF83-7148-8821-FFD950AFA78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5F594FC-F5C1-4359-976E-96EBCE07B252}"/>
                </a:ext>
              </a:extLst>
            </p:cNvPr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1018A029-66A6-C811-500D-B00FA1504612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>
                <a:extLst>
                  <a:ext uri="{FF2B5EF4-FFF2-40B4-BE49-F238E27FC236}">
                    <a16:creationId xmlns:a16="http://schemas.microsoft.com/office/drawing/2014/main" id="{BCE5C8AD-9318-F362-3D38-6C093442ABE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5C3BA7B6-CFAC-DB52-861C-FABCDAC931C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25626F74-7A44-1961-6A5F-49024CC60BB8}"/>
                </a:ext>
              </a:extLst>
            </p:cNvPr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44760C04-EEEB-0A10-B626-42336D771F55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055D0415-7C3D-9364-D639-B3560CC8875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>
                <a:extLst>
                  <a:ext uri="{FF2B5EF4-FFF2-40B4-BE49-F238E27FC236}">
                    <a16:creationId xmlns:a16="http://schemas.microsoft.com/office/drawing/2014/main" id="{6F032078-E295-C8DC-ED7E-95607CC9BC5D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1B808D34-F582-3446-9528-280434C4BEF7}"/>
                </a:ext>
              </a:extLst>
            </p:cNvPr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36076482-A2DB-701A-B985-4DFEA875DDE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8B88C5A9-EF65-8EDF-9DB2-ABF3DD8FD9F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>
                <a:extLst>
                  <a:ext uri="{FF2B5EF4-FFF2-40B4-BE49-F238E27FC236}">
                    <a16:creationId xmlns:a16="http://schemas.microsoft.com/office/drawing/2014/main" id="{76D54E8C-E525-50AC-86D0-43FECD095B3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186CA89-0B35-9AA4-7C6A-8434F6B47141}"/>
                </a:ext>
              </a:extLst>
            </p:cNvPr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9535E49A-68D0-3814-A32C-6A28C52A1E0D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>
                <a:extLst>
                  <a:ext uri="{FF2B5EF4-FFF2-40B4-BE49-F238E27FC236}">
                    <a16:creationId xmlns:a16="http://schemas.microsoft.com/office/drawing/2014/main" id="{2B59B494-12DD-9510-82E1-B180FC8E4A0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>
                <a:extLst>
                  <a:ext uri="{FF2B5EF4-FFF2-40B4-BE49-F238E27FC236}">
                    <a16:creationId xmlns:a16="http://schemas.microsoft.com/office/drawing/2014/main" id="{25557795-0612-B19E-CCD5-33A229FDCCE4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C32B4B91-FC31-95EC-F292-3A37E2A63533}"/>
                </a:ext>
              </a:extLst>
            </p:cNvPr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44E27164-4C19-1978-6CF1-4C418F49E72E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68DB8E8B-606D-C2D5-34B5-DF557CF2E8AD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>
                <a:extLst>
                  <a:ext uri="{FF2B5EF4-FFF2-40B4-BE49-F238E27FC236}">
                    <a16:creationId xmlns:a16="http://schemas.microsoft.com/office/drawing/2014/main" id="{9E114AE0-F35B-A805-8789-300030C8D1B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8D71A9F-2D33-DC42-F376-EE7F89A429E5}"/>
                </a:ext>
              </a:extLst>
            </p:cNvPr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899CC17E-E893-70FC-55FA-3090E706332A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>
                <a:extLst>
                  <a:ext uri="{FF2B5EF4-FFF2-40B4-BE49-F238E27FC236}">
                    <a16:creationId xmlns:a16="http://schemas.microsoft.com/office/drawing/2014/main" id="{26FB6D63-9083-EF81-700F-9C2669ABA3C0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5BBD297C-11A3-CC04-7E65-87322511142E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6C832C7-04C5-59F3-1D60-005216F68CC3}"/>
                </a:ext>
              </a:extLst>
            </p:cNvPr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58D710FA-8D22-77B1-BEBB-C5254B18268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>
                <a:extLst>
                  <a:ext uri="{FF2B5EF4-FFF2-40B4-BE49-F238E27FC236}">
                    <a16:creationId xmlns:a16="http://schemas.microsoft.com/office/drawing/2014/main" id="{3F97447F-2629-FFDD-195F-82A9908B42A7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>
                <a:extLst>
                  <a:ext uri="{FF2B5EF4-FFF2-40B4-BE49-F238E27FC236}">
                    <a16:creationId xmlns:a16="http://schemas.microsoft.com/office/drawing/2014/main" id="{CE998624-550A-AD39-DF99-BF1B234EA64A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16231AB9-54F9-763E-4279-8B771FE1B3CA}"/>
                </a:ext>
              </a:extLst>
            </p:cNvPr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935CA447-95DC-605B-CD4D-7F31B4B4C6D4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483A4167-138F-244A-CEEF-EF0E21FA168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>
                <a:extLst>
                  <a:ext uri="{FF2B5EF4-FFF2-40B4-BE49-F238E27FC236}">
                    <a16:creationId xmlns:a16="http://schemas.microsoft.com/office/drawing/2014/main" id="{46B8BF55-12BC-250B-7920-BFBC789F8ADA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623DD56B-E48F-9A4B-5082-4BB4B4B91002}"/>
                </a:ext>
              </a:extLst>
            </p:cNvPr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C93622F5-5051-823F-92F8-0B01E05AF8BA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84B25A9F-0028-1548-7237-ED9F67CC7FF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D9B6393D-91C3-6827-1701-C3551931C0F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98" name="Google Shape;177;p31" title="비디오 프로젝트 1">
            <a:hlinkClick r:id="rId2"/>
            <a:extLst>
              <a:ext uri="{FF2B5EF4-FFF2-40B4-BE49-F238E27FC236}">
                <a16:creationId xmlns:a16="http://schemas.microsoft.com/office/drawing/2014/main" id="{E1774C52-9E3F-DE48-19D0-FBA6FE51A20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520" y="1432448"/>
            <a:ext cx="7329058" cy="4279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195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D99B5-AA0E-BF2D-4284-7DD13A04D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355050B-1D4D-0ACD-7B93-377E00671507}"/>
              </a:ext>
            </a:extLst>
          </p:cNvPr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>
              <a:extLst>
                <a:ext uri="{FF2B5EF4-FFF2-40B4-BE49-F238E27FC236}">
                  <a16:creationId xmlns:a16="http://schemas.microsoft.com/office/drawing/2014/main" id="{A3209F78-2CD5-3CA3-623A-A79DFBF509B5}"/>
                </a:ext>
              </a:extLst>
            </p:cNvPr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6718049-21E0-4BB9-53B2-DF1051528DB7}"/>
                </a:ext>
              </a:extLst>
            </p:cNvPr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endParaRPr lang="en-US" altLang="ko-KR" sz="8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Project</a:t>
              </a:r>
            </a:p>
            <a:p>
              <a:pPr latinLnBrk="0">
                <a:lnSpc>
                  <a:spcPct val="200000"/>
                </a:lnSpc>
                <a:defRPr/>
              </a:pPr>
              <a:r>
                <a:rPr lang="en-US" altLang="ko-KR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Robot + Guide Dog</a:t>
              </a:r>
            </a:p>
          </p:txBody>
        </p:sp>
        <p:sp>
          <p:nvSpPr>
            <p:cNvPr id="2" name="자유형 1">
              <a:extLst>
                <a:ext uri="{FF2B5EF4-FFF2-40B4-BE49-F238E27FC236}">
                  <a16:creationId xmlns:a16="http://schemas.microsoft.com/office/drawing/2014/main" id="{9C6D13DC-2A94-89B8-D2D0-5F7A5619F214}"/>
                </a:ext>
              </a:extLst>
            </p:cNvPr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>
              <a:extLst>
                <a:ext uri="{FF2B5EF4-FFF2-40B4-BE49-F238E27FC236}">
                  <a16:creationId xmlns:a16="http://schemas.microsoft.com/office/drawing/2014/main" id="{3B80CC86-E434-EE82-E069-5D6380BB56B9}"/>
                </a:ext>
              </a:extLst>
            </p:cNvPr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A4A71780-01E7-C61D-36DF-AA66B7600667}"/>
                </a:ext>
              </a:extLst>
            </p:cNvPr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>
              <a:extLst>
                <a:ext uri="{FF2B5EF4-FFF2-40B4-BE49-F238E27FC236}">
                  <a16:creationId xmlns:a16="http://schemas.microsoft.com/office/drawing/2014/main" id="{E7B619E8-19DD-6BF3-76B1-8F466CEE806B}"/>
                </a:ext>
              </a:extLst>
            </p:cNvPr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4179378B-24DA-D3E9-4451-54663A882D7C}"/>
                </a:ext>
              </a:extLst>
            </p:cNvPr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6046DCE9-4906-30A8-7DA5-211132B8410D}"/>
                </a:ext>
              </a:extLst>
            </p:cNvPr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>
              <a:extLst>
                <a:ext uri="{FF2B5EF4-FFF2-40B4-BE49-F238E27FC236}">
                  <a16:creationId xmlns:a16="http://schemas.microsoft.com/office/drawing/2014/main" id="{FBCEF505-8660-D774-239C-04230E06CF46}"/>
                </a:ext>
              </a:extLst>
            </p:cNvPr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>
              <a:extLst>
                <a:ext uri="{FF2B5EF4-FFF2-40B4-BE49-F238E27FC236}">
                  <a16:creationId xmlns:a16="http://schemas.microsoft.com/office/drawing/2014/main" id="{A4D41A3B-4D68-AC4F-C654-AC8305D8421B}"/>
                </a:ext>
              </a:extLst>
            </p:cNvPr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29957699-8A2B-BB09-B7A8-980C16E52B67}"/>
                </a:ext>
              </a:extLst>
            </p:cNvPr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B8F0F439-8911-248B-A990-8C6E6C9C3C0F}"/>
                </a:ext>
              </a:extLst>
            </p:cNvPr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65C080B3-AF40-FA95-CED2-56A16B9D3CCE}"/>
                </a:ext>
              </a:extLst>
            </p:cNvPr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112C81A-E519-3653-D72B-BDC0DDC75893}"/>
                </a:ext>
              </a:extLst>
            </p:cNvPr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F29CCA4B-4D57-E000-B080-44A7E9EA7092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A82BF11A-A78B-FC5E-C3A3-ADACCAA8E04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3D0A08FE-C549-521A-E754-E31987723F1A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DED1AB0-DE65-9539-01ED-4FD5D91E74F3}"/>
                </a:ext>
              </a:extLst>
            </p:cNvPr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B159F59B-0CE6-F14F-12B4-58A7BE741ED4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D28E77BF-1B18-037C-55F9-36B926DC28AC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FE6F2D69-C3C2-2F74-7368-CC277848D0D8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CE2F436D-0E87-8377-C430-67314D3D7E0C}"/>
                </a:ext>
              </a:extLst>
            </p:cNvPr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16EB35BD-803E-2752-D816-9AA4849A2B50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7B580337-D683-C9EB-E6C1-8CD5E30F199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>
                <a:extLst>
                  <a:ext uri="{FF2B5EF4-FFF2-40B4-BE49-F238E27FC236}">
                    <a16:creationId xmlns:a16="http://schemas.microsoft.com/office/drawing/2014/main" id="{E66DD2D6-07E9-D887-ED52-100FCDC6F90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EC0538B-7AB1-40EE-2A48-4514CFA8DEA4}"/>
                </a:ext>
              </a:extLst>
            </p:cNvPr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6D86F383-F3B0-6790-7253-B715447F9472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>
                <a:extLst>
                  <a:ext uri="{FF2B5EF4-FFF2-40B4-BE49-F238E27FC236}">
                    <a16:creationId xmlns:a16="http://schemas.microsoft.com/office/drawing/2014/main" id="{27C14FDA-405E-FAB7-F09C-7AE8E908A11D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>
                <a:extLst>
                  <a:ext uri="{FF2B5EF4-FFF2-40B4-BE49-F238E27FC236}">
                    <a16:creationId xmlns:a16="http://schemas.microsoft.com/office/drawing/2014/main" id="{CA9838BF-A573-7A35-F043-DAF16AA7C7C1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A552FBF-CF5D-98D0-EAD3-3F24A956C929}"/>
                </a:ext>
              </a:extLst>
            </p:cNvPr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77BAD660-783A-5F25-CBC5-4D50BFFC4F41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9DB5A82D-1CF8-FC72-D4BD-A5BA7866507C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71FEFC28-EE01-407A-5650-5CD2E88E688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23D09F56-AD42-2842-FD79-C525D349E7E2}"/>
                </a:ext>
              </a:extLst>
            </p:cNvPr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76582BF4-6AA9-C06F-794A-DE854D62DE5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1870B86F-0879-9E9D-D393-7FD94FF45E5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>
                <a:extLst>
                  <a:ext uri="{FF2B5EF4-FFF2-40B4-BE49-F238E27FC236}">
                    <a16:creationId xmlns:a16="http://schemas.microsoft.com/office/drawing/2014/main" id="{486004A2-95F7-D86C-7DB2-9C3F4BF6683D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40CBCB3-647E-AA9E-E81B-B81321EEDE62}"/>
                </a:ext>
              </a:extLst>
            </p:cNvPr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5E9DE09B-F6EA-913F-E231-49B866FAFC70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480F50AB-69BB-D165-3DDC-4367D383AE1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id="{5CDE39A3-835B-2C18-463A-6797363215CE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5FE5FAEB-8C58-D1F2-EFC2-FC99A0E5E2AC}"/>
                </a:ext>
              </a:extLst>
            </p:cNvPr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D8721362-3AA6-19EA-5273-E23E85FCB0B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>
                <a:extLst>
                  <a:ext uri="{FF2B5EF4-FFF2-40B4-BE49-F238E27FC236}">
                    <a16:creationId xmlns:a16="http://schemas.microsoft.com/office/drawing/2014/main" id="{0532DB8C-9F7D-3D67-02B5-C8D44141E38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64CD4FD9-A6F3-5CF6-E77E-F76E77A7661B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F15FA721-DCCF-53CC-D4F1-122EF40E75D9}"/>
                </a:ext>
              </a:extLst>
            </p:cNvPr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259A6874-D981-96B2-E8DF-01CE65531735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F84345EC-ADA2-D1DC-79C2-A9438D54CAF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>
                <a:extLst>
                  <a:ext uri="{FF2B5EF4-FFF2-40B4-BE49-F238E27FC236}">
                    <a16:creationId xmlns:a16="http://schemas.microsoft.com/office/drawing/2014/main" id="{EF53D8DA-7E37-D4BC-4ACA-E77683F600C7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39C5D88-C2A2-8074-50EF-C9C381A07C2D}"/>
                </a:ext>
              </a:extLst>
            </p:cNvPr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00F7C49B-8BD0-F75D-62E6-DAB4410FBFB2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>
                <a:extLst>
                  <a:ext uri="{FF2B5EF4-FFF2-40B4-BE49-F238E27FC236}">
                    <a16:creationId xmlns:a16="http://schemas.microsoft.com/office/drawing/2014/main" id="{D38F7187-8653-79D4-2A0F-EE37F569C665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>
                <a:extLst>
                  <a:ext uri="{FF2B5EF4-FFF2-40B4-BE49-F238E27FC236}">
                    <a16:creationId xmlns:a16="http://schemas.microsoft.com/office/drawing/2014/main" id="{5D293EC4-A57C-317D-C838-81F2C3061B5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92D4F22C-ADB3-2E99-E74A-2EE0337AD069}"/>
                </a:ext>
              </a:extLst>
            </p:cNvPr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3922425D-72DE-3912-ACEE-24F8FEBD0AFB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031B2654-A9C6-F77B-4809-1427585AA60F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>
                <a:extLst>
                  <a:ext uri="{FF2B5EF4-FFF2-40B4-BE49-F238E27FC236}">
                    <a16:creationId xmlns:a16="http://schemas.microsoft.com/office/drawing/2014/main" id="{F200D7BE-BA50-DD21-5AA6-F28456757EB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B1E0DD3C-80A6-8FFF-FB8E-68325209CA8E}"/>
                </a:ext>
              </a:extLst>
            </p:cNvPr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04B51AC3-2AEE-7178-2208-7F420FF46E27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>
                <a:extLst>
                  <a:ext uri="{FF2B5EF4-FFF2-40B4-BE49-F238E27FC236}">
                    <a16:creationId xmlns:a16="http://schemas.microsoft.com/office/drawing/2014/main" id="{D9D8C3FB-E861-708C-FEA2-C1969D27CF28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EBF65D0A-3CA6-6FDF-F7A9-8A12DFE717AD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98814FF5-ED5F-D92F-1C63-A6C25234AF49}"/>
                </a:ext>
              </a:extLst>
            </p:cNvPr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7E1F21EB-5695-1E0D-D1B0-84E4B9C56275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57772BD2-AC3C-3733-60BF-7CD3425C23F6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>
                <a:extLst>
                  <a:ext uri="{FF2B5EF4-FFF2-40B4-BE49-F238E27FC236}">
                    <a16:creationId xmlns:a16="http://schemas.microsoft.com/office/drawing/2014/main" id="{DB9FC4F9-2DA5-2490-5A80-A3228ED66BF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EE76FD19-C184-6BFF-74CE-00FFDB7DEFBF}"/>
                </a:ext>
              </a:extLst>
            </p:cNvPr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6EF1F0B0-622E-EE45-8941-F5F4AEA3B5E5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926EEDAE-8325-4A4B-FE91-DC4C1ACC914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>
                <a:extLst>
                  <a:ext uri="{FF2B5EF4-FFF2-40B4-BE49-F238E27FC236}">
                    <a16:creationId xmlns:a16="http://schemas.microsoft.com/office/drawing/2014/main" id="{2174B405-E32A-F1FA-8709-204B49B82653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A2B21AF5-CC03-F7AF-A697-EC5CC5833C8F}"/>
                </a:ext>
              </a:extLst>
            </p:cNvPr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9294C30A-45EF-4196-57AC-DD99250486AC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>
                <a:extLst>
                  <a:ext uri="{FF2B5EF4-FFF2-40B4-BE49-F238E27FC236}">
                    <a16:creationId xmlns:a16="http://schemas.microsoft.com/office/drawing/2014/main" id="{C6DD1A0E-D1F0-20B4-B19E-3E2D45F8CD70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>
                <a:extLst>
                  <a:ext uri="{FF2B5EF4-FFF2-40B4-BE49-F238E27FC236}">
                    <a16:creationId xmlns:a16="http://schemas.microsoft.com/office/drawing/2014/main" id="{0987D535-A365-4842-476C-490B83162B3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CC4CD9FF-07C8-FFB6-F47F-CE9FE3E29B02}"/>
                </a:ext>
              </a:extLst>
            </p:cNvPr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98624336-498A-2530-EE25-EC6C410C5656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BA0938E1-B1EF-EB6A-686A-46782244CB9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>
                <a:extLst>
                  <a:ext uri="{FF2B5EF4-FFF2-40B4-BE49-F238E27FC236}">
                    <a16:creationId xmlns:a16="http://schemas.microsoft.com/office/drawing/2014/main" id="{96FFCDC0-C117-85FE-A94C-36F21A127F4A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2D348061-0FA4-AC26-9D43-A4D47506E026}"/>
                </a:ext>
              </a:extLst>
            </p:cNvPr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0F0AD6DF-A948-5459-93A6-E1DAC1D8D69C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>
                <a:extLst>
                  <a:ext uri="{FF2B5EF4-FFF2-40B4-BE49-F238E27FC236}">
                    <a16:creationId xmlns:a16="http://schemas.microsoft.com/office/drawing/2014/main" id="{89D80292-EF52-5C6E-7719-025EEF29AD5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E8CEBAC7-D39E-EFE3-7716-7A208295BB0C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766DAE56-5F22-E739-1CBB-024D1F61B189}"/>
                </a:ext>
              </a:extLst>
            </p:cNvPr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4C7DF05A-02EF-0F86-583E-B386BC846046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>
                <a:extLst>
                  <a:ext uri="{FF2B5EF4-FFF2-40B4-BE49-F238E27FC236}">
                    <a16:creationId xmlns:a16="http://schemas.microsoft.com/office/drawing/2014/main" id="{337DF50E-3FAE-6A60-9AC6-1C8233B07303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>
                <a:extLst>
                  <a:ext uri="{FF2B5EF4-FFF2-40B4-BE49-F238E27FC236}">
                    <a16:creationId xmlns:a16="http://schemas.microsoft.com/office/drawing/2014/main" id="{EA00ED22-3E98-1FB8-CE29-D2555AD9B52D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D74BB063-3F1E-2E35-71DC-126FF1248A7D}"/>
                </a:ext>
              </a:extLst>
            </p:cNvPr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76DD7DA6-1241-012A-2A25-E2EC0DC44DD4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91C4A782-1414-8806-8E56-8A3E8D5F8124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>
                <a:extLst>
                  <a:ext uri="{FF2B5EF4-FFF2-40B4-BE49-F238E27FC236}">
                    <a16:creationId xmlns:a16="http://schemas.microsoft.com/office/drawing/2014/main" id="{1D939909-6F8E-7529-BC03-118E2329E0F4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51AAFF1F-03A5-3E3E-4A34-ED84A583612A}"/>
                </a:ext>
              </a:extLst>
            </p:cNvPr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520ACC70-C710-63AF-707B-8143C7C20CA7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9DB4CB5F-CC50-8FF0-B24F-F358847D0E24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6C37E388-6166-2A07-90EA-D595470AE71E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" name="Google Shape;129;p25">
            <a:extLst>
              <a:ext uri="{FF2B5EF4-FFF2-40B4-BE49-F238E27FC236}">
                <a16:creationId xmlns:a16="http://schemas.microsoft.com/office/drawing/2014/main" id="{78DCC932-1D53-CF26-918F-8AC89F313CA7}"/>
              </a:ext>
            </a:extLst>
          </p:cNvPr>
          <p:cNvSpPr txBox="1">
            <a:spLocks/>
          </p:cNvSpPr>
          <p:nvPr/>
        </p:nvSpPr>
        <p:spPr>
          <a:xfrm>
            <a:off x="5994405" y="1972167"/>
            <a:ext cx="2965385" cy="46321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spcBef>
                <a:spcPts val="0"/>
              </a:spcBef>
              <a:buSzPts val="1800"/>
              <a:buNone/>
            </a:pPr>
            <a:r>
              <a:rPr lang="ko-KR" altLang="en-US" sz="1500" dirty="0">
                <a:latin typeface="+mn-ea"/>
              </a:rPr>
              <a:t>동작 패턴을 모터 신호로 변환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475C3BD-CC68-8FFC-21AE-95100D12BEEE}"/>
              </a:ext>
            </a:extLst>
          </p:cNvPr>
          <p:cNvSpPr txBox="1"/>
          <p:nvPr/>
        </p:nvSpPr>
        <p:spPr>
          <a:xfrm>
            <a:off x="5971545" y="3218343"/>
            <a:ext cx="43311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spcBef>
                <a:spcPts val="0"/>
              </a:spcBef>
              <a:buSzPts val="1800"/>
            </a:pPr>
            <a:r>
              <a:rPr lang="es-ES" altLang="ko" sz="1500" dirty="0">
                <a:latin typeface="+mn-ea"/>
              </a:rPr>
              <a:t>LLC</a:t>
            </a:r>
            <a:r>
              <a:rPr lang="ko-KR" altLang="en-US" sz="1500" dirty="0">
                <a:latin typeface="+mn-ea"/>
              </a:rPr>
              <a:t>와 </a:t>
            </a:r>
            <a:r>
              <a:rPr lang="es-ES" altLang="ko" sz="1500" dirty="0">
                <a:latin typeface="+mn-ea"/>
              </a:rPr>
              <a:t>HLC </a:t>
            </a:r>
            <a:r>
              <a:rPr lang="ko-KR" altLang="en-US" sz="1500" dirty="0">
                <a:latin typeface="+mn-ea"/>
              </a:rPr>
              <a:t>사이에서 기본적인 동작 패턴 생성</a:t>
            </a:r>
          </a:p>
          <a:p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1CBE6E3-16B9-0134-F1DD-68643EB10695}"/>
              </a:ext>
            </a:extLst>
          </p:cNvPr>
          <p:cNvSpPr txBox="1"/>
          <p:nvPr/>
        </p:nvSpPr>
        <p:spPr>
          <a:xfrm>
            <a:off x="5994405" y="4517787"/>
            <a:ext cx="3353084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spcBef>
                <a:spcPts val="0"/>
              </a:spcBef>
              <a:buSzPts val="1800"/>
            </a:pPr>
            <a:r>
              <a:rPr lang="ko-KR" altLang="en-US" sz="1500" dirty="0">
                <a:latin typeface="+mn-ea"/>
              </a:rPr>
              <a:t>사람에게 편의를 주는 기능을 구현</a:t>
            </a:r>
            <a:endParaRPr lang="en-US" altLang="ko-KR" sz="1500" dirty="0">
              <a:latin typeface="+mn-ea"/>
            </a:endParaRPr>
          </a:p>
          <a:p>
            <a:pPr marL="114300">
              <a:spcBef>
                <a:spcPts val="0"/>
              </a:spcBef>
              <a:buSzPts val="1800"/>
            </a:pPr>
            <a:endParaRPr lang="en-US" altLang="ko-KR" sz="1500" dirty="0">
              <a:latin typeface="+mn-ea"/>
            </a:endParaRPr>
          </a:p>
          <a:p>
            <a:pPr marL="114300">
              <a:spcBef>
                <a:spcPts val="0"/>
              </a:spcBef>
              <a:buSzPts val="1800"/>
            </a:pPr>
            <a:r>
              <a:rPr lang="en-US" altLang="ko-KR" sz="1500" dirty="0">
                <a:latin typeface="+mn-ea"/>
              </a:rPr>
              <a:t>P</a:t>
            </a:r>
            <a:r>
              <a:rPr lang="es-ES" altLang="ko" sz="1500" dirty="0" err="1">
                <a:latin typeface="+mn-ea"/>
              </a:rPr>
              <a:t>ath</a:t>
            </a:r>
            <a:r>
              <a:rPr lang="es-ES" altLang="ko" sz="1500" dirty="0">
                <a:latin typeface="+mn-ea"/>
              </a:rPr>
              <a:t> </a:t>
            </a:r>
            <a:r>
              <a:rPr lang="es-ES" altLang="ko" sz="1500" dirty="0" err="1">
                <a:latin typeface="+mn-ea"/>
              </a:rPr>
              <a:t>Planning</a:t>
            </a:r>
            <a:endParaRPr lang="es-ES" altLang="ko" sz="1500" dirty="0">
              <a:latin typeface="+mn-ea"/>
            </a:endParaRPr>
          </a:p>
          <a:p>
            <a:pPr marL="114300">
              <a:spcBef>
                <a:spcPts val="0"/>
              </a:spcBef>
              <a:buSzPts val="1800"/>
            </a:pPr>
            <a:r>
              <a:rPr lang="es-ES" altLang="ko" sz="1500" dirty="0" err="1">
                <a:latin typeface="+mn-ea"/>
              </a:rPr>
              <a:t>Traffic</a:t>
            </a:r>
            <a:r>
              <a:rPr lang="es-ES" altLang="ko" sz="1500" dirty="0">
                <a:latin typeface="+mn-ea"/>
              </a:rPr>
              <a:t> Light </a:t>
            </a:r>
            <a:r>
              <a:rPr lang="es-ES" altLang="ko" sz="1500" dirty="0" err="1">
                <a:latin typeface="+mn-ea"/>
              </a:rPr>
              <a:t>Detection</a:t>
            </a:r>
            <a:endParaRPr lang="es-ES" altLang="ko" sz="1500" dirty="0">
              <a:latin typeface="+mn-ea"/>
            </a:endParaRPr>
          </a:p>
          <a:p>
            <a:pPr marL="114300">
              <a:spcBef>
                <a:spcPts val="0"/>
              </a:spcBef>
              <a:buSzPts val="1800"/>
            </a:pPr>
            <a:r>
              <a:rPr lang="es-ES" altLang="ko" sz="1500" dirty="0" err="1">
                <a:latin typeface="+mn-ea"/>
              </a:rPr>
              <a:t>Obstacle</a:t>
            </a:r>
            <a:r>
              <a:rPr lang="es-ES" altLang="ko" sz="1500" dirty="0">
                <a:latin typeface="+mn-ea"/>
              </a:rPr>
              <a:t>/Hazard </a:t>
            </a:r>
            <a:r>
              <a:rPr lang="es-ES" altLang="ko" sz="1500" dirty="0" err="1">
                <a:latin typeface="+mn-ea"/>
              </a:rPr>
              <a:t>Avoidance</a:t>
            </a:r>
            <a:endParaRPr lang="es-ES" altLang="ko-KR" sz="1500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99" name="Google Shape;131;p25">
            <a:extLst>
              <a:ext uri="{FF2B5EF4-FFF2-40B4-BE49-F238E27FC236}">
                <a16:creationId xmlns:a16="http://schemas.microsoft.com/office/drawing/2014/main" id="{8C1B9102-FE27-17BE-CB34-A748300D4F73}"/>
              </a:ext>
            </a:extLst>
          </p:cNvPr>
          <p:cNvSpPr/>
          <p:nvPr/>
        </p:nvSpPr>
        <p:spPr>
          <a:xfrm>
            <a:off x="1219971" y="1746915"/>
            <a:ext cx="2011514" cy="891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Low Level </a:t>
            </a:r>
            <a:endParaRPr lang="en-US" altLang="ko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Controller</a:t>
            </a:r>
            <a:endParaRPr dirty="0"/>
          </a:p>
        </p:txBody>
      </p:sp>
      <p:sp>
        <p:nvSpPr>
          <p:cNvPr id="100" name="Google Shape;132;p25">
            <a:extLst>
              <a:ext uri="{FF2B5EF4-FFF2-40B4-BE49-F238E27FC236}">
                <a16:creationId xmlns:a16="http://schemas.microsoft.com/office/drawing/2014/main" id="{CF31B769-12CF-3840-D413-B22EF1FBC807}"/>
              </a:ext>
            </a:extLst>
          </p:cNvPr>
          <p:cNvSpPr/>
          <p:nvPr/>
        </p:nvSpPr>
        <p:spPr>
          <a:xfrm>
            <a:off x="1219971" y="3060514"/>
            <a:ext cx="2011515" cy="891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Low Level Policy</a:t>
            </a:r>
            <a:endParaRPr dirty="0"/>
          </a:p>
        </p:txBody>
      </p:sp>
      <p:sp>
        <p:nvSpPr>
          <p:cNvPr id="101" name="Google Shape;133;p25">
            <a:extLst>
              <a:ext uri="{FF2B5EF4-FFF2-40B4-BE49-F238E27FC236}">
                <a16:creationId xmlns:a16="http://schemas.microsoft.com/office/drawing/2014/main" id="{4B23DC69-38CD-A417-A69B-34E6C785FF81}"/>
              </a:ext>
            </a:extLst>
          </p:cNvPr>
          <p:cNvSpPr/>
          <p:nvPr/>
        </p:nvSpPr>
        <p:spPr>
          <a:xfrm>
            <a:off x="1219971" y="4419602"/>
            <a:ext cx="2009257" cy="1712653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n-ea"/>
              </a:rPr>
              <a:t>High Level </a:t>
            </a:r>
            <a:endParaRPr lang="en-US" altLang="ko" dirty="0">
              <a:latin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n-ea"/>
              </a:rPr>
              <a:t>Controller</a:t>
            </a:r>
            <a:endParaRPr dirty="0">
              <a:latin typeface="+mn-ea"/>
            </a:endParaRPr>
          </a:p>
        </p:txBody>
      </p:sp>
      <p:sp>
        <p:nvSpPr>
          <p:cNvPr id="102" name="Google Shape;134;p25">
            <a:extLst>
              <a:ext uri="{FF2B5EF4-FFF2-40B4-BE49-F238E27FC236}">
                <a16:creationId xmlns:a16="http://schemas.microsoft.com/office/drawing/2014/main" id="{84914078-3334-B859-7D4D-4D4EB0FD498E}"/>
              </a:ext>
            </a:extLst>
          </p:cNvPr>
          <p:cNvSpPr/>
          <p:nvPr/>
        </p:nvSpPr>
        <p:spPr>
          <a:xfrm>
            <a:off x="3364344" y="1746915"/>
            <a:ext cx="2011514" cy="891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n-ea"/>
              </a:rPr>
              <a:t>Motor Control</a:t>
            </a:r>
            <a:endParaRPr dirty="0">
              <a:latin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n-ea"/>
              </a:rPr>
              <a:t>(PD Controller)</a:t>
            </a:r>
            <a:endParaRPr dirty="0">
              <a:latin typeface="+mn-ea"/>
            </a:endParaRPr>
          </a:p>
        </p:txBody>
      </p:sp>
      <p:sp>
        <p:nvSpPr>
          <p:cNvPr id="103" name="Google Shape;135;p25">
            <a:extLst>
              <a:ext uri="{FF2B5EF4-FFF2-40B4-BE49-F238E27FC236}">
                <a16:creationId xmlns:a16="http://schemas.microsoft.com/office/drawing/2014/main" id="{C60D2AD9-CEB6-B956-F774-BEAD3B19BDE0}"/>
              </a:ext>
            </a:extLst>
          </p:cNvPr>
          <p:cNvSpPr/>
          <p:nvPr/>
        </p:nvSpPr>
        <p:spPr>
          <a:xfrm>
            <a:off x="3364344" y="3049899"/>
            <a:ext cx="2011515" cy="891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Position/Velocity Control</a:t>
            </a:r>
            <a:endParaRPr dirty="0"/>
          </a:p>
        </p:txBody>
      </p:sp>
      <p:sp>
        <p:nvSpPr>
          <p:cNvPr id="104" name="Google Shape;136;p25">
            <a:extLst>
              <a:ext uri="{FF2B5EF4-FFF2-40B4-BE49-F238E27FC236}">
                <a16:creationId xmlns:a16="http://schemas.microsoft.com/office/drawing/2014/main" id="{97A17C9D-8719-B5AB-EC7C-AB1C4B6FCB8A}"/>
              </a:ext>
            </a:extLst>
          </p:cNvPr>
          <p:cNvSpPr/>
          <p:nvPr/>
        </p:nvSpPr>
        <p:spPr>
          <a:xfrm>
            <a:off x="3364344" y="5564068"/>
            <a:ext cx="2009255" cy="51656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Obstacle </a:t>
            </a:r>
            <a:endParaRPr lang="en-US" altLang="ko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Avoidance</a:t>
            </a:r>
            <a:endParaRPr dirty="0"/>
          </a:p>
        </p:txBody>
      </p:sp>
      <p:sp>
        <p:nvSpPr>
          <p:cNvPr id="105" name="Google Shape;137;p25">
            <a:extLst>
              <a:ext uri="{FF2B5EF4-FFF2-40B4-BE49-F238E27FC236}">
                <a16:creationId xmlns:a16="http://schemas.microsoft.com/office/drawing/2014/main" id="{35554A7F-3D44-7758-0A14-E9A9BDA646A9}"/>
              </a:ext>
            </a:extLst>
          </p:cNvPr>
          <p:cNvSpPr/>
          <p:nvPr/>
        </p:nvSpPr>
        <p:spPr>
          <a:xfrm>
            <a:off x="3364345" y="4953969"/>
            <a:ext cx="2009256" cy="50778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Surface </a:t>
            </a:r>
            <a:endParaRPr lang="en-US" altLang="ko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Classification</a:t>
            </a:r>
            <a:endParaRPr dirty="0"/>
          </a:p>
        </p:txBody>
      </p:sp>
      <p:sp>
        <p:nvSpPr>
          <p:cNvPr id="106" name="Google Shape;138;p25">
            <a:extLst>
              <a:ext uri="{FF2B5EF4-FFF2-40B4-BE49-F238E27FC236}">
                <a16:creationId xmlns:a16="http://schemas.microsoft.com/office/drawing/2014/main" id="{7C50C809-3A58-6B1B-1EF7-4164E3E1145F}"/>
              </a:ext>
            </a:extLst>
          </p:cNvPr>
          <p:cNvSpPr/>
          <p:nvPr/>
        </p:nvSpPr>
        <p:spPr>
          <a:xfrm>
            <a:off x="3364344" y="4419602"/>
            <a:ext cx="2009257" cy="43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Traffic Light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942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DEC8C-D50F-DFF9-01D8-4E25D2F92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1FB672E-FD8E-BAD4-D876-F1790F8258F9}"/>
              </a:ext>
            </a:extLst>
          </p:cNvPr>
          <p:cNvGrpSpPr/>
          <p:nvPr/>
        </p:nvGrpSpPr>
        <p:grpSpPr>
          <a:xfrm>
            <a:off x="170880" y="146051"/>
            <a:ext cx="11839086" cy="6596958"/>
            <a:chOff x="170880" y="146051"/>
            <a:chExt cx="11839086" cy="6596958"/>
          </a:xfrm>
        </p:grpSpPr>
        <p:sp>
          <p:nvSpPr>
            <p:cNvPr id="6" name="직사각형 4">
              <a:extLst>
                <a:ext uri="{FF2B5EF4-FFF2-40B4-BE49-F238E27FC236}">
                  <a16:creationId xmlns:a16="http://schemas.microsoft.com/office/drawing/2014/main" id="{2AD91021-38C0-2F67-1303-66AF8D2DA4A6}"/>
                </a:ext>
              </a:extLst>
            </p:cNvPr>
            <p:cNvSpPr/>
            <p:nvPr/>
          </p:nvSpPr>
          <p:spPr>
            <a:xfrm>
              <a:off x="241143" y="347861"/>
              <a:ext cx="11728571" cy="6395148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  <a:gd name="connsiteX0" fmla="*/ 16933 w 11760199"/>
                <a:gd name="connsiteY0" fmla="*/ 25400 h 6455685"/>
                <a:gd name="connsiteX1" fmla="*/ 11713633 w 11760199"/>
                <a:gd name="connsiteY1" fmla="*/ 25400 h 6455685"/>
                <a:gd name="connsiteX2" fmla="*/ 11713633 w 11760199"/>
                <a:gd name="connsiteY2" fmla="*/ 6273800 h 6455685"/>
                <a:gd name="connsiteX3" fmla="*/ 16933 w 11760199"/>
                <a:gd name="connsiteY3" fmla="*/ 6273800 h 6455685"/>
                <a:gd name="connsiteX4" fmla="*/ 16933 w 11760199"/>
                <a:gd name="connsiteY4" fmla="*/ 25400 h 6455685"/>
                <a:gd name="connsiteX0" fmla="*/ 16933 w 11757832"/>
                <a:gd name="connsiteY0" fmla="*/ 25400 h 6447355"/>
                <a:gd name="connsiteX1" fmla="*/ 11713633 w 11757832"/>
                <a:gd name="connsiteY1" fmla="*/ 25400 h 6447355"/>
                <a:gd name="connsiteX2" fmla="*/ 11704024 w 11757832"/>
                <a:gd name="connsiteY2" fmla="*/ 6226175 h 6447355"/>
                <a:gd name="connsiteX3" fmla="*/ 16933 w 11757832"/>
                <a:gd name="connsiteY3" fmla="*/ 6273800 h 6447355"/>
                <a:gd name="connsiteX4" fmla="*/ 16933 w 11757832"/>
                <a:gd name="connsiteY4" fmla="*/ 25400 h 6447355"/>
                <a:gd name="connsiteX0" fmla="*/ 10975 w 11751874"/>
                <a:gd name="connsiteY0" fmla="*/ 25400 h 6457965"/>
                <a:gd name="connsiteX1" fmla="*/ 11707675 w 11751874"/>
                <a:gd name="connsiteY1" fmla="*/ 25400 h 6457965"/>
                <a:gd name="connsiteX2" fmla="*/ 11698066 w 11751874"/>
                <a:gd name="connsiteY2" fmla="*/ 6226175 h 6457965"/>
                <a:gd name="connsiteX3" fmla="*/ 46211 w 11751874"/>
                <a:gd name="connsiteY3" fmla="*/ 6286500 h 6457965"/>
                <a:gd name="connsiteX4" fmla="*/ 10975 w 11751874"/>
                <a:gd name="connsiteY4" fmla="*/ 25400 h 6457965"/>
                <a:gd name="connsiteX0" fmla="*/ 25336 w 11766235"/>
                <a:gd name="connsiteY0" fmla="*/ 25400 h 6457965"/>
                <a:gd name="connsiteX1" fmla="*/ 11722036 w 11766235"/>
                <a:gd name="connsiteY1" fmla="*/ 25400 h 6457965"/>
                <a:gd name="connsiteX2" fmla="*/ 11712427 w 11766235"/>
                <a:gd name="connsiteY2" fmla="*/ 6226175 h 6457965"/>
                <a:gd name="connsiteX3" fmla="*/ 60572 w 11766235"/>
                <a:gd name="connsiteY3" fmla="*/ 6286500 h 6457965"/>
                <a:gd name="connsiteX4" fmla="*/ 25336 w 11766235"/>
                <a:gd name="connsiteY4" fmla="*/ 25400 h 6457965"/>
                <a:gd name="connsiteX0" fmla="*/ 37330 w 11778229"/>
                <a:gd name="connsiteY0" fmla="*/ 25400 h 6410654"/>
                <a:gd name="connsiteX1" fmla="*/ 11734030 w 11778229"/>
                <a:gd name="connsiteY1" fmla="*/ 25400 h 6410654"/>
                <a:gd name="connsiteX2" fmla="*/ 11724421 w 11778229"/>
                <a:gd name="connsiteY2" fmla="*/ 6226175 h 6410654"/>
                <a:gd name="connsiteX3" fmla="*/ 46940 w 11778229"/>
                <a:gd name="connsiteY3" fmla="*/ 6229350 h 6410654"/>
                <a:gd name="connsiteX4" fmla="*/ 37330 w 11778229"/>
                <a:gd name="connsiteY4" fmla="*/ 25400 h 6410654"/>
                <a:gd name="connsiteX0" fmla="*/ 19619 w 11760518"/>
                <a:gd name="connsiteY0" fmla="*/ 25400 h 6414553"/>
                <a:gd name="connsiteX1" fmla="*/ 11716319 w 11760518"/>
                <a:gd name="connsiteY1" fmla="*/ 25400 h 6414553"/>
                <a:gd name="connsiteX2" fmla="*/ 11706710 w 11760518"/>
                <a:gd name="connsiteY2" fmla="*/ 6226175 h 6414553"/>
                <a:gd name="connsiteX3" fmla="*/ 72473 w 11760518"/>
                <a:gd name="connsiteY3" fmla="*/ 6234113 h 6414553"/>
                <a:gd name="connsiteX4" fmla="*/ 19619 w 11760518"/>
                <a:gd name="connsiteY4" fmla="*/ 25400 h 6414553"/>
                <a:gd name="connsiteX0" fmla="*/ 24151 w 11765050"/>
                <a:gd name="connsiteY0" fmla="*/ 25400 h 6395148"/>
                <a:gd name="connsiteX1" fmla="*/ 11720851 w 11765050"/>
                <a:gd name="connsiteY1" fmla="*/ 25400 h 6395148"/>
                <a:gd name="connsiteX2" fmla="*/ 11711242 w 11765050"/>
                <a:gd name="connsiteY2" fmla="*/ 6226175 h 6395148"/>
                <a:gd name="connsiteX3" fmla="*/ 62591 w 11765050"/>
                <a:gd name="connsiteY3" fmla="*/ 6210301 h 6395148"/>
                <a:gd name="connsiteX4" fmla="*/ 24151 w 11765050"/>
                <a:gd name="connsiteY4" fmla="*/ 25400 h 6395148"/>
                <a:gd name="connsiteX0" fmla="*/ 35346 w 11776245"/>
                <a:gd name="connsiteY0" fmla="*/ 25400 h 6395148"/>
                <a:gd name="connsiteX1" fmla="*/ 11732046 w 11776245"/>
                <a:gd name="connsiteY1" fmla="*/ 25400 h 6395148"/>
                <a:gd name="connsiteX2" fmla="*/ 11722437 w 11776245"/>
                <a:gd name="connsiteY2" fmla="*/ 6226175 h 6395148"/>
                <a:gd name="connsiteX3" fmla="*/ 73786 w 11776245"/>
                <a:gd name="connsiteY3" fmla="*/ 6210301 h 6395148"/>
                <a:gd name="connsiteX4" fmla="*/ 35346 w 11776245"/>
                <a:gd name="connsiteY4" fmla="*/ 25400 h 6395148"/>
                <a:gd name="connsiteX0" fmla="*/ 35346 w 11832929"/>
                <a:gd name="connsiteY0" fmla="*/ 25400 h 6395148"/>
                <a:gd name="connsiteX1" fmla="*/ 11732046 w 11832929"/>
                <a:gd name="connsiteY1" fmla="*/ 25400 h 6395148"/>
                <a:gd name="connsiteX2" fmla="*/ 11722437 w 11832929"/>
                <a:gd name="connsiteY2" fmla="*/ 6226175 h 6395148"/>
                <a:gd name="connsiteX3" fmla="*/ 73786 w 11832929"/>
                <a:gd name="connsiteY3" fmla="*/ 6210301 h 6395148"/>
                <a:gd name="connsiteX4" fmla="*/ 35346 w 11832929"/>
                <a:gd name="connsiteY4" fmla="*/ 25400 h 639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2929" h="6395148">
                  <a:moveTo>
                    <a:pt x="35346" y="25400"/>
                  </a:moveTo>
                  <a:cubicBezTo>
                    <a:pt x="3324646" y="-31750"/>
                    <a:pt x="7833146" y="25400"/>
                    <a:pt x="11732046" y="25400"/>
                  </a:cubicBezTo>
                  <a:cubicBezTo>
                    <a:pt x="11836821" y="2117725"/>
                    <a:pt x="11897234" y="5943299"/>
                    <a:pt x="11722437" y="6226175"/>
                  </a:cubicBezTo>
                  <a:cubicBezTo>
                    <a:pt x="10671512" y="6026150"/>
                    <a:pt x="295528" y="6705601"/>
                    <a:pt x="73786" y="6210301"/>
                  </a:cubicBezTo>
                  <a:cubicBezTo>
                    <a:pt x="-33523" y="6119813"/>
                    <a:pt x="-2754" y="2098675"/>
                    <a:pt x="35346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90500" dir="5400000" sx="98000" sy="98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F381122-6D21-6AC7-85FD-B89206AC3BCB}"/>
                </a:ext>
              </a:extLst>
            </p:cNvPr>
            <p:cNvSpPr/>
            <p:nvPr/>
          </p:nvSpPr>
          <p:spPr>
            <a:xfrm>
              <a:off x="249767" y="146051"/>
              <a:ext cx="11760199" cy="6386314"/>
            </a:xfrm>
            <a:custGeom>
              <a:avLst/>
              <a:gdLst>
                <a:gd name="connsiteX0" fmla="*/ 0 w 11696700"/>
                <a:gd name="connsiteY0" fmla="*/ 0 h 6248400"/>
                <a:gd name="connsiteX1" fmla="*/ 11696700 w 11696700"/>
                <a:gd name="connsiteY1" fmla="*/ 0 h 6248400"/>
                <a:gd name="connsiteX2" fmla="*/ 11696700 w 11696700"/>
                <a:gd name="connsiteY2" fmla="*/ 6248400 h 6248400"/>
                <a:gd name="connsiteX3" fmla="*/ 0 w 11696700"/>
                <a:gd name="connsiteY3" fmla="*/ 6248400 h 6248400"/>
                <a:gd name="connsiteX4" fmla="*/ 0 w 11696700"/>
                <a:gd name="connsiteY4" fmla="*/ 0 h 6248400"/>
                <a:gd name="connsiteX0" fmla="*/ 0 w 11696700"/>
                <a:gd name="connsiteY0" fmla="*/ 0 h 6341533"/>
                <a:gd name="connsiteX1" fmla="*/ 11696700 w 11696700"/>
                <a:gd name="connsiteY1" fmla="*/ 0 h 6341533"/>
                <a:gd name="connsiteX2" fmla="*/ 11696700 w 11696700"/>
                <a:gd name="connsiteY2" fmla="*/ 6248400 h 6341533"/>
                <a:gd name="connsiteX3" fmla="*/ 0 w 11696700"/>
                <a:gd name="connsiteY3" fmla="*/ 6248400 h 6341533"/>
                <a:gd name="connsiteX4" fmla="*/ 0 w 11696700"/>
                <a:gd name="connsiteY4" fmla="*/ 0 h 6341533"/>
                <a:gd name="connsiteX0" fmla="*/ 0 w 11696700"/>
                <a:gd name="connsiteY0" fmla="*/ 0 h 6309914"/>
                <a:gd name="connsiteX1" fmla="*/ 11696700 w 11696700"/>
                <a:gd name="connsiteY1" fmla="*/ 0 h 6309914"/>
                <a:gd name="connsiteX2" fmla="*/ 11696700 w 11696700"/>
                <a:gd name="connsiteY2" fmla="*/ 6248400 h 6309914"/>
                <a:gd name="connsiteX3" fmla="*/ 0 w 11696700"/>
                <a:gd name="connsiteY3" fmla="*/ 6248400 h 6309914"/>
                <a:gd name="connsiteX4" fmla="*/ 0 w 11696700"/>
                <a:gd name="connsiteY4" fmla="*/ 0 h 6309914"/>
                <a:gd name="connsiteX0" fmla="*/ 0 w 11696700"/>
                <a:gd name="connsiteY0" fmla="*/ 0 h 6360914"/>
                <a:gd name="connsiteX1" fmla="*/ 11696700 w 11696700"/>
                <a:gd name="connsiteY1" fmla="*/ 0 h 6360914"/>
                <a:gd name="connsiteX2" fmla="*/ 11696700 w 11696700"/>
                <a:gd name="connsiteY2" fmla="*/ 6248400 h 6360914"/>
                <a:gd name="connsiteX3" fmla="*/ 0 w 11696700"/>
                <a:gd name="connsiteY3" fmla="*/ 6248400 h 6360914"/>
                <a:gd name="connsiteX4" fmla="*/ 0 w 11696700"/>
                <a:gd name="connsiteY4" fmla="*/ 0 h 6360914"/>
                <a:gd name="connsiteX0" fmla="*/ 0 w 11696700"/>
                <a:gd name="connsiteY0" fmla="*/ 25400 h 6386314"/>
                <a:gd name="connsiteX1" fmla="*/ 11696700 w 11696700"/>
                <a:gd name="connsiteY1" fmla="*/ 25400 h 6386314"/>
                <a:gd name="connsiteX2" fmla="*/ 11696700 w 11696700"/>
                <a:gd name="connsiteY2" fmla="*/ 6273800 h 6386314"/>
                <a:gd name="connsiteX3" fmla="*/ 0 w 11696700"/>
                <a:gd name="connsiteY3" fmla="*/ 6273800 h 6386314"/>
                <a:gd name="connsiteX4" fmla="*/ 0 w 11696700"/>
                <a:gd name="connsiteY4" fmla="*/ 25400 h 6386314"/>
                <a:gd name="connsiteX0" fmla="*/ 0 w 11743266"/>
                <a:gd name="connsiteY0" fmla="*/ 25400 h 6386314"/>
                <a:gd name="connsiteX1" fmla="*/ 11696700 w 11743266"/>
                <a:gd name="connsiteY1" fmla="*/ 25400 h 6386314"/>
                <a:gd name="connsiteX2" fmla="*/ 11696700 w 11743266"/>
                <a:gd name="connsiteY2" fmla="*/ 6273800 h 6386314"/>
                <a:gd name="connsiteX3" fmla="*/ 0 w 11743266"/>
                <a:gd name="connsiteY3" fmla="*/ 6273800 h 6386314"/>
                <a:gd name="connsiteX4" fmla="*/ 0 w 11743266"/>
                <a:gd name="connsiteY4" fmla="*/ 25400 h 6386314"/>
                <a:gd name="connsiteX0" fmla="*/ 16933 w 11760199"/>
                <a:gd name="connsiteY0" fmla="*/ 25400 h 6386314"/>
                <a:gd name="connsiteX1" fmla="*/ 11713633 w 11760199"/>
                <a:gd name="connsiteY1" fmla="*/ 25400 h 6386314"/>
                <a:gd name="connsiteX2" fmla="*/ 11713633 w 11760199"/>
                <a:gd name="connsiteY2" fmla="*/ 6273800 h 6386314"/>
                <a:gd name="connsiteX3" fmla="*/ 16933 w 11760199"/>
                <a:gd name="connsiteY3" fmla="*/ 6273800 h 6386314"/>
                <a:gd name="connsiteX4" fmla="*/ 16933 w 11760199"/>
                <a:gd name="connsiteY4" fmla="*/ 25400 h 638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0199" h="6386314">
                  <a:moveTo>
                    <a:pt x="16933" y="25400"/>
                  </a:moveTo>
                  <a:cubicBezTo>
                    <a:pt x="3306233" y="-31750"/>
                    <a:pt x="7814733" y="25400"/>
                    <a:pt x="11713633" y="25400"/>
                  </a:cubicBezTo>
                  <a:cubicBezTo>
                    <a:pt x="11818408" y="2117725"/>
                    <a:pt x="11713633" y="4191000"/>
                    <a:pt x="11713633" y="6273800"/>
                  </a:cubicBezTo>
                  <a:cubicBezTo>
                    <a:pt x="10662708" y="6073775"/>
                    <a:pt x="296333" y="6607175"/>
                    <a:pt x="16933" y="6273800"/>
                  </a:cubicBezTo>
                  <a:cubicBezTo>
                    <a:pt x="16933" y="4191000"/>
                    <a:pt x="-21167" y="2098675"/>
                    <a:pt x="16933" y="2540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216000" rtlCol="0" anchor="t"/>
            <a:lstStyle/>
            <a:p>
              <a:pPr latinLnBrk="0">
                <a:defRPr/>
              </a:pPr>
              <a:endParaRPr lang="en-US" altLang="ko-KR" sz="7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latinLnBrk="0">
                <a:defRPr/>
              </a:pP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Project   </a:t>
              </a:r>
            </a:p>
            <a:p>
              <a:pPr latinLnBrk="0">
                <a:lnSpc>
                  <a:spcPct val="200000"/>
                </a:lnSpc>
                <a:defRPr/>
              </a:pPr>
              <a:r>
                <a:rPr lang="en-US" altLang="ko-KR" sz="1200" kern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Topic</a:t>
              </a:r>
            </a:p>
          </p:txBody>
        </p:sp>
        <p:sp>
          <p:nvSpPr>
            <p:cNvPr id="2" name="자유형 1">
              <a:extLst>
                <a:ext uri="{FF2B5EF4-FFF2-40B4-BE49-F238E27FC236}">
                  <a16:creationId xmlns:a16="http://schemas.microsoft.com/office/drawing/2014/main" id="{EFF1C253-29A7-9BAE-855E-D3CDD3ADFB7B}"/>
                </a:ext>
              </a:extLst>
            </p:cNvPr>
            <p:cNvSpPr/>
            <p:nvPr/>
          </p:nvSpPr>
          <p:spPr>
            <a:xfrm>
              <a:off x="260350" y="6438900"/>
              <a:ext cx="11579225" cy="219098"/>
            </a:xfrm>
            <a:custGeom>
              <a:avLst/>
              <a:gdLst>
                <a:gd name="connsiteX0" fmla="*/ 0 w 11591925"/>
                <a:gd name="connsiteY0" fmla="*/ 51813 h 199287"/>
                <a:gd name="connsiteX1" fmla="*/ 542925 w 11591925"/>
                <a:gd name="connsiteY1" fmla="*/ 175638 h 199287"/>
                <a:gd name="connsiteX2" fmla="*/ 2657475 w 11591925"/>
                <a:gd name="connsiteY2" fmla="*/ 194688 h 199287"/>
                <a:gd name="connsiteX3" fmla="*/ 5305425 w 11591925"/>
                <a:gd name="connsiteY3" fmla="*/ 118488 h 199287"/>
                <a:gd name="connsiteX4" fmla="*/ 7753350 w 11591925"/>
                <a:gd name="connsiteY4" fmla="*/ 42288 h 199287"/>
                <a:gd name="connsiteX5" fmla="*/ 9982200 w 11591925"/>
                <a:gd name="connsiteY5" fmla="*/ 4188 h 199287"/>
                <a:gd name="connsiteX6" fmla="*/ 11210925 w 11591925"/>
                <a:gd name="connsiteY6" fmla="*/ 4188 h 199287"/>
                <a:gd name="connsiteX7" fmla="*/ 11591925 w 11591925"/>
                <a:gd name="connsiteY7" fmla="*/ 32763 h 199287"/>
                <a:gd name="connsiteX0" fmla="*/ 0 w 11591925"/>
                <a:gd name="connsiteY0" fmla="*/ 51813 h 194705"/>
                <a:gd name="connsiteX1" fmla="*/ 631825 w 11591925"/>
                <a:gd name="connsiteY1" fmla="*/ 124838 h 194705"/>
                <a:gd name="connsiteX2" fmla="*/ 2657475 w 11591925"/>
                <a:gd name="connsiteY2" fmla="*/ 194688 h 194705"/>
                <a:gd name="connsiteX3" fmla="*/ 5305425 w 11591925"/>
                <a:gd name="connsiteY3" fmla="*/ 118488 h 194705"/>
                <a:gd name="connsiteX4" fmla="*/ 7753350 w 11591925"/>
                <a:gd name="connsiteY4" fmla="*/ 42288 h 194705"/>
                <a:gd name="connsiteX5" fmla="*/ 9982200 w 11591925"/>
                <a:gd name="connsiteY5" fmla="*/ 4188 h 194705"/>
                <a:gd name="connsiteX6" fmla="*/ 11210925 w 11591925"/>
                <a:gd name="connsiteY6" fmla="*/ 4188 h 194705"/>
                <a:gd name="connsiteX7" fmla="*/ 11591925 w 11591925"/>
                <a:gd name="connsiteY7" fmla="*/ 32763 h 194705"/>
                <a:gd name="connsiteX0" fmla="*/ 0 w 11579225"/>
                <a:gd name="connsiteY0" fmla="*/ 0 h 219098"/>
                <a:gd name="connsiteX1" fmla="*/ 619125 w 11579225"/>
                <a:gd name="connsiteY1" fmla="*/ 149225 h 219098"/>
                <a:gd name="connsiteX2" fmla="*/ 2644775 w 11579225"/>
                <a:gd name="connsiteY2" fmla="*/ 219075 h 219098"/>
                <a:gd name="connsiteX3" fmla="*/ 5292725 w 11579225"/>
                <a:gd name="connsiteY3" fmla="*/ 142875 h 219098"/>
                <a:gd name="connsiteX4" fmla="*/ 7740650 w 11579225"/>
                <a:gd name="connsiteY4" fmla="*/ 66675 h 219098"/>
                <a:gd name="connsiteX5" fmla="*/ 9969500 w 11579225"/>
                <a:gd name="connsiteY5" fmla="*/ 28575 h 219098"/>
                <a:gd name="connsiteX6" fmla="*/ 11198225 w 11579225"/>
                <a:gd name="connsiteY6" fmla="*/ 28575 h 219098"/>
                <a:gd name="connsiteX7" fmla="*/ 11579225 w 11579225"/>
                <a:gd name="connsiteY7" fmla="*/ 57150 h 21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9225" h="219098">
                  <a:moveTo>
                    <a:pt x="0" y="0"/>
                  </a:moveTo>
                  <a:cubicBezTo>
                    <a:pt x="50006" y="50006"/>
                    <a:pt x="178329" y="112713"/>
                    <a:pt x="619125" y="149225"/>
                  </a:cubicBezTo>
                  <a:cubicBezTo>
                    <a:pt x="1059921" y="185737"/>
                    <a:pt x="1865842" y="220133"/>
                    <a:pt x="2644775" y="219075"/>
                  </a:cubicBezTo>
                  <a:cubicBezTo>
                    <a:pt x="3423708" y="218017"/>
                    <a:pt x="5292725" y="142875"/>
                    <a:pt x="5292725" y="142875"/>
                  </a:cubicBezTo>
                  <a:lnTo>
                    <a:pt x="7740650" y="66675"/>
                  </a:lnTo>
                  <a:lnTo>
                    <a:pt x="9969500" y="28575"/>
                  </a:lnTo>
                  <a:cubicBezTo>
                    <a:pt x="10545762" y="22225"/>
                    <a:pt x="10929938" y="23813"/>
                    <a:pt x="11198225" y="28575"/>
                  </a:cubicBezTo>
                  <a:cubicBezTo>
                    <a:pt x="11466512" y="33337"/>
                    <a:pt x="11522868" y="45243"/>
                    <a:pt x="11579225" y="57150"/>
                  </a:cubicBezTo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>
              <a:extLst>
                <a:ext uri="{FF2B5EF4-FFF2-40B4-BE49-F238E27FC236}">
                  <a16:creationId xmlns:a16="http://schemas.microsoft.com/office/drawing/2014/main" id="{54571051-F743-7802-82B1-07A1EA5A88C3}"/>
                </a:ext>
              </a:extLst>
            </p:cNvPr>
            <p:cNvSpPr/>
            <p:nvPr/>
          </p:nvSpPr>
          <p:spPr>
            <a:xfrm>
              <a:off x="266700" y="6547195"/>
              <a:ext cx="4282440" cy="137248"/>
            </a:xfrm>
            <a:custGeom>
              <a:avLst/>
              <a:gdLst>
                <a:gd name="connsiteX0" fmla="*/ 0 w 4914900"/>
                <a:gd name="connsiteY0" fmla="*/ 0 h 137248"/>
                <a:gd name="connsiteX1" fmla="*/ 220980 w 4914900"/>
                <a:gd name="connsiteY1" fmla="*/ 68580 h 137248"/>
                <a:gd name="connsiteX2" fmla="*/ 731520 w 4914900"/>
                <a:gd name="connsiteY2" fmla="*/ 114300 h 137248"/>
                <a:gd name="connsiteX3" fmla="*/ 1775460 w 4914900"/>
                <a:gd name="connsiteY3" fmla="*/ 137160 h 137248"/>
                <a:gd name="connsiteX4" fmla="*/ 3223260 w 4914900"/>
                <a:gd name="connsiteY4" fmla="*/ 106680 h 137248"/>
                <a:gd name="connsiteX5" fmla="*/ 4206240 w 4914900"/>
                <a:gd name="connsiteY5" fmla="*/ 91440 h 137248"/>
                <a:gd name="connsiteX6" fmla="*/ 4914900 w 4914900"/>
                <a:gd name="connsiteY6" fmla="*/ 8382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4206240 w 4579620"/>
                <a:gd name="connsiteY5" fmla="*/ 91440 h 137248"/>
                <a:gd name="connsiteX6" fmla="*/ 4579620 w 4579620"/>
                <a:gd name="connsiteY6" fmla="*/ 68580 h 137248"/>
                <a:gd name="connsiteX0" fmla="*/ 0 w 4579620"/>
                <a:gd name="connsiteY0" fmla="*/ 0 h 137248"/>
                <a:gd name="connsiteX1" fmla="*/ 220980 w 4579620"/>
                <a:gd name="connsiteY1" fmla="*/ 68580 h 137248"/>
                <a:gd name="connsiteX2" fmla="*/ 731520 w 4579620"/>
                <a:gd name="connsiteY2" fmla="*/ 114300 h 137248"/>
                <a:gd name="connsiteX3" fmla="*/ 1775460 w 4579620"/>
                <a:gd name="connsiteY3" fmla="*/ 137160 h 137248"/>
                <a:gd name="connsiteX4" fmla="*/ 3223260 w 4579620"/>
                <a:gd name="connsiteY4" fmla="*/ 106680 h 137248"/>
                <a:gd name="connsiteX5" fmla="*/ 3695700 w 4579620"/>
                <a:gd name="connsiteY5" fmla="*/ 114300 h 137248"/>
                <a:gd name="connsiteX6" fmla="*/ 4579620 w 4579620"/>
                <a:gd name="connsiteY6" fmla="*/ 6858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95700 w 4312920"/>
                <a:gd name="connsiteY5" fmla="*/ 114300 h 137248"/>
                <a:gd name="connsiteX6" fmla="*/ 4312920 w 4312920"/>
                <a:gd name="connsiteY6" fmla="*/ 91440 h 137248"/>
                <a:gd name="connsiteX0" fmla="*/ 0 w 4312920"/>
                <a:gd name="connsiteY0" fmla="*/ 0 h 137248"/>
                <a:gd name="connsiteX1" fmla="*/ 220980 w 4312920"/>
                <a:gd name="connsiteY1" fmla="*/ 68580 h 137248"/>
                <a:gd name="connsiteX2" fmla="*/ 731520 w 4312920"/>
                <a:gd name="connsiteY2" fmla="*/ 114300 h 137248"/>
                <a:gd name="connsiteX3" fmla="*/ 1775460 w 4312920"/>
                <a:gd name="connsiteY3" fmla="*/ 137160 h 137248"/>
                <a:gd name="connsiteX4" fmla="*/ 3223260 w 4312920"/>
                <a:gd name="connsiteY4" fmla="*/ 106680 h 137248"/>
                <a:gd name="connsiteX5" fmla="*/ 3665220 w 4312920"/>
                <a:gd name="connsiteY5" fmla="*/ 99060 h 137248"/>
                <a:gd name="connsiteX6" fmla="*/ 4312920 w 4312920"/>
                <a:gd name="connsiteY6" fmla="*/ 91440 h 137248"/>
                <a:gd name="connsiteX0" fmla="*/ 0 w 4282440"/>
                <a:gd name="connsiteY0" fmla="*/ 0 h 137248"/>
                <a:gd name="connsiteX1" fmla="*/ 220980 w 4282440"/>
                <a:gd name="connsiteY1" fmla="*/ 68580 h 137248"/>
                <a:gd name="connsiteX2" fmla="*/ 731520 w 4282440"/>
                <a:gd name="connsiteY2" fmla="*/ 114300 h 137248"/>
                <a:gd name="connsiteX3" fmla="*/ 1775460 w 4282440"/>
                <a:gd name="connsiteY3" fmla="*/ 137160 h 137248"/>
                <a:gd name="connsiteX4" fmla="*/ 3223260 w 4282440"/>
                <a:gd name="connsiteY4" fmla="*/ 106680 h 137248"/>
                <a:gd name="connsiteX5" fmla="*/ 3665220 w 4282440"/>
                <a:gd name="connsiteY5" fmla="*/ 99060 h 137248"/>
                <a:gd name="connsiteX6" fmla="*/ 4282440 w 4282440"/>
                <a:gd name="connsiteY6" fmla="*/ 68580 h 13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2440" h="137248">
                  <a:moveTo>
                    <a:pt x="0" y="0"/>
                  </a:moveTo>
                  <a:cubicBezTo>
                    <a:pt x="49530" y="24765"/>
                    <a:pt x="99060" y="49530"/>
                    <a:pt x="220980" y="68580"/>
                  </a:cubicBezTo>
                  <a:cubicBezTo>
                    <a:pt x="342900" y="87630"/>
                    <a:pt x="472440" y="102870"/>
                    <a:pt x="731520" y="114300"/>
                  </a:cubicBezTo>
                  <a:cubicBezTo>
                    <a:pt x="990600" y="125730"/>
                    <a:pt x="1360170" y="138430"/>
                    <a:pt x="1775460" y="137160"/>
                  </a:cubicBezTo>
                  <a:cubicBezTo>
                    <a:pt x="2190750" y="135890"/>
                    <a:pt x="2908300" y="113030"/>
                    <a:pt x="3223260" y="106680"/>
                  </a:cubicBezTo>
                  <a:cubicBezTo>
                    <a:pt x="3370580" y="104140"/>
                    <a:pt x="3488690" y="105410"/>
                    <a:pt x="3665220" y="99060"/>
                  </a:cubicBezTo>
                  <a:cubicBezTo>
                    <a:pt x="3841750" y="92710"/>
                    <a:pt x="4157980" y="76200"/>
                    <a:pt x="4282440" y="68580"/>
                  </a:cubicBez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 7">
              <a:extLst>
                <a:ext uri="{FF2B5EF4-FFF2-40B4-BE49-F238E27FC236}">
                  <a16:creationId xmlns:a16="http://schemas.microsoft.com/office/drawing/2014/main" id="{ED6E6403-46C9-AB25-C9DB-824627259D7A}"/>
                </a:ext>
              </a:extLst>
            </p:cNvPr>
            <p:cNvSpPr/>
            <p:nvPr/>
          </p:nvSpPr>
          <p:spPr>
            <a:xfrm>
              <a:off x="8816340" y="6492240"/>
              <a:ext cx="1889760" cy="45720"/>
            </a:xfrm>
            <a:custGeom>
              <a:avLst/>
              <a:gdLst>
                <a:gd name="connsiteX0" fmla="*/ 0 w 1889760"/>
                <a:gd name="connsiteY0" fmla="*/ 45720 h 45720"/>
                <a:gd name="connsiteX1" fmla="*/ 960120 w 1889760"/>
                <a:gd name="connsiteY1" fmla="*/ 22860 h 45720"/>
                <a:gd name="connsiteX2" fmla="*/ 1889760 w 188976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9760" h="45720">
                  <a:moveTo>
                    <a:pt x="0" y="45720"/>
                  </a:moveTo>
                  <a:lnTo>
                    <a:pt x="960120" y="22860"/>
                  </a:lnTo>
                  <a:lnTo>
                    <a:pt x="188976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 8">
              <a:extLst>
                <a:ext uri="{FF2B5EF4-FFF2-40B4-BE49-F238E27FC236}">
                  <a16:creationId xmlns:a16="http://schemas.microsoft.com/office/drawing/2014/main" id="{F39B8167-D744-BABE-B5E2-13353B2948D3}"/>
                </a:ext>
              </a:extLst>
            </p:cNvPr>
            <p:cNvSpPr/>
            <p:nvPr/>
          </p:nvSpPr>
          <p:spPr>
            <a:xfrm>
              <a:off x="8351520" y="6459220"/>
              <a:ext cx="1097280" cy="15240"/>
            </a:xfrm>
            <a:custGeom>
              <a:avLst/>
              <a:gdLst>
                <a:gd name="connsiteX0" fmla="*/ 0 w 1097280"/>
                <a:gd name="connsiteY0" fmla="*/ 15240 h 15240"/>
                <a:gd name="connsiteX1" fmla="*/ 632460 w 1097280"/>
                <a:gd name="connsiteY1" fmla="*/ 0 h 15240"/>
                <a:gd name="connsiteX2" fmla="*/ 1097280 w 1097280"/>
                <a:gd name="connsiteY2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5240">
                  <a:moveTo>
                    <a:pt x="0" y="15240"/>
                  </a:moveTo>
                  <a:lnTo>
                    <a:pt x="632460" y="0"/>
                  </a:lnTo>
                  <a:lnTo>
                    <a:pt x="1097280" y="762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>
              <a:extLst>
                <a:ext uri="{FF2B5EF4-FFF2-40B4-BE49-F238E27FC236}">
                  <a16:creationId xmlns:a16="http://schemas.microsoft.com/office/drawing/2014/main" id="{3F5815C7-5E01-D5FB-E5A6-76C8AB88F2C7}"/>
                </a:ext>
              </a:extLst>
            </p:cNvPr>
            <p:cNvSpPr/>
            <p:nvPr/>
          </p:nvSpPr>
          <p:spPr>
            <a:xfrm>
              <a:off x="9761220" y="6395720"/>
              <a:ext cx="1676400" cy="83820"/>
            </a:xfrm>
            <a:custGeom>
              <a:avLst/>
              <a:gdLst>
                <a:gd name="connsiteX0" fmla="*/ 0 w 1676400"/>
                <a:gd name="connsiteY0" fmla="*/ 83820 h 83820"/>
                <a:gd name="connsiteX1" fmla="*/ 1005840 w 1676400"/>
                <a:gd name="connsiteY1" fmla="*/ 38100 h 83820"/>
                <a:gd name="connsiteX2" fmla="*/ 1676400 w 1676400"/>
                <a:gd name="connsiteY2" fmla="*/ 0 h 8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83820">
                  <a:moveTo>
                    <a:pt x="0" y="83820"/>
                  </a:moveTo>
                  <a:lnTo>
                    <a:pt x="1005840" y="38100"/>
                  </a:lnTo>
                  <a:lnTo>
                    <a:pt x="1676400" y="0"/>
                  </a:ln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E73E422B-2437-AAE0-176D-66E6BFAABD78}"/>
                </a:ext>
              </a:extLst>
            </p:cNvPr>
            <p:cNvSpPr/>
            <p:nvPr/>
          </p:nvSpPr>
          <p:spPr>
            <a:xfrm>
              <a:off x="11427822" y="6492240"/>
              <a:ext cx="464820" cy="45720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>
              <a:extLst>
                <a:ext uri="{FF2B5EF4-FFF2-40B4-BE49-F238E27FC236}">
                  <a16:creationId xmlns:a16="http://schemas.microsoft.com/office/drawing/2014/main" id="{DE426378-9B6B-2F2E-CB4D-5E24BAEF513F}"/>
                </a:ext>
              </a:extLst>
            </p:cNvPr>
            <p:cNvSpPr/>
            <p:nvPr/>
          </p:nvSpPr>
          <p:spPr>
            <a:xfrm>
              <a:off x="11610702" y="6431280"/>
              <a:ext cx="281940" cy="22860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 12">
              <a:extLst>
                <a:ext uri="{FF2B5EF4-FFF2-40B4-BE49-F238E27FC236}">
                  <a16:creationId xmlns:a16="http://schemas.microsoft.com/office/drawing/2014/main" id="{493837CD-DAE5-5A04-285B-59EE8C987995}"/>
                </a:ext>
              </a:extLst>
            </p:cNvPr>
            <p:cNvSpPr/>
            <p:nvPr/>
          </p:nvSpPr>
          <p:spPr>
            <a:xfrm flipH="1" flipV="1">
              <a:off x="276525" y="6455757"/>
              <a:ext cx="604326" cy="91419"/>
            </a:xfrm>
            <a:custGeom>
              <a:avLst/>
              <a:gdLst>
                <a:gd name="connsiteX0" fmla="*/ 464820 w 464820"/>
                <a:gd name="connsiteY0" fmla="*/ 45720 h 45720"/>
                <a:gd name="connsiteX1" fmla="*/ 289560 w 464820"/>
                <a:gd name="connsiteY1" fmla="*/ 15240 h 45720"/>
                <a:gd name="connsiteX2" fmla="*/ 0 w 464820"/>
                <a:gd name="connsiteY2" fmla="*/ 0 h 4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0" h="45720">
                  <a:moveTo>
                    <a:pt x="464820" y="45720"/>
                  </a:moveTo>
                  <a:cubicBezTo>
                    <a:pt x="415925" y="34290"/>
                    <a:pt x="367030" y="22860"/>
                    <a:pt x="289560" y="15240"/>
                  </a:cubicBezTo>
                  <a:cubicBezTo>
                    <a:pt x="212090" y="7620"/>
                    <a:pt x="106045" y="3810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>
              <a:extLst>
                <a:ext uri="{FF2B5EF4-FFF2-40B4-BE49-F238E27FC236}">
                  <a16:creationId xmlns:a16="http://schemas.microsoft.com/office/drawing/2014/main" id="{33256339-C37F-C795-BA51-22C17B5B86FA}"/>
                </a:ext>
              </a:extLst>
            </p:cNvPr>
            <p:cNvSpPr/>
            <p:nvPr/>
          </p:nvSpPr>
          <p:spPr>
            <a:xfrm flipH="1" flipV="1">
              <a:off x="276525" y="6471997"/>
              <a:ext cx="366558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>
              <a:extLst>
                <a:ext uri="{FF2B5EF4-FFF2-40B4-BE49-F238E27FC236}">
                  <a16:creationId xmlns:a16="http://schemas.microsoft.com/office/drawing/2014/main" id="{3D0B28E8-E6CD-1A5A-9950-6A289FA358DA}"/>
                </a:ext>
              </a:extLst>
            </p:cNvPr>
            <p:cNvSpPr/>
            <p:nvPr/>
          </p:nvSpPr>
          <p:spPr>
            <a:xfrm flipH="1" flipV="1">
              <a:off x="256772" y="6476534"/>
              <a:ext cx="283369" cy="91419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5C149F69-00D8-14A1-A730-047534392166}"/>
                </a:ext>
              </a:extLst>
            </p:cNvPr>
            <p:cNvSpPr/>
            <p:nvPr/>
          </p:nvSpPr>
          <p:spPr>
            <a:xfrm flipH="1" flipV="1">
              <a:off x="275624" y="6525879"/>
              <a:ext cx="217395" cy="56347"/>
            </a:xfrm>
            <a:custGeom>
              <a:avLst/>
              <a:gdLst>
                <a:gd name="connsiteX0" fmla="*/ 281940 w 281940"/>
                <a:gd name="connsiteY0" fmla="*/ 22860 h 22860"/>
                <a:gd name="connsiteX1" fmla="*/ 144780 w 281940"/>
                <a:gd name="connsiteY1" fmla="*/ 7620 h 22860"/>
                <a:gd name="connsiteX2" fmla="*/ 0 w 281940"/>
                <a:gd name="connsiteY2" fmla="*/ 0 h 2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940" h="22860">
                  <a:moveTo>
                    <a:pt x="281940" y="22860"/>
                  </a:moveTo>
                  <a:cubicBezTo>
                    <a:pt x="236855" y="17145"/>
                    <a:pt x="191770" y="11430"/>
                    <a:pt x="144780" y="7620"/>
                  </a:cubicBezTo>
                  <a:cubicBezTo>
                    <a:pt x="97790" y="3810"/>
                    <a:pt x="48895" y="1905"/>
                    <a:pt x="0" y="0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A1560DAD-3158-A71D-046C-1DD1DBF2FC0B}"/>
                </a:ext>
              </a:extLst>
            </p:cNvPr>
            <p:cNvGrpSpPr/>
            <p:nvPr/>
          </p:nvGrpSpPr>
          <p:grpSpPr>
            <a:xfrm>
              <a:off x="170880" y="304566"/>
              <a:ext cx="347766" cy="181087"/>
              <a:chOff x="170880" y="304566"/>
              <a:chExt cx="347766" cy="181087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4CAA3039-12C2-3FDE-F63F-EE69DD5BE9E9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D7AEEFB7-B921-1D59-BAB1-0A05683B09ED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원호 18">
                <a:extLst>
                  <a:ext uri="{FF2B5EF4-FFF2-40B4-BE49-F238E27FC236}">
                    <a16:creationId xmlns:a16="http://schemas.microsoft.com/office/drawing/2014/main" id="{037C7A1F-5BD0-6926-79FC-456EC303782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5ED9E74-0B02-CB6C-64B9-DAD1EA4DA56E}"/>
                </a:ext>
              </a:extLst>
            </p:cNvPr>
            <p:cNvGrpSpPr/>
            <p:nvPr/>
          </p:nvGrpSpPr>
          <p:grpSpPr>
            <a:xfrm>
              <a:off x="170880" y="613220"/>
              <a:ext cx="347766" cy="181087"/>
              <a:chOff x="170880" y="304566"/>
              <a:chExt cx="347766" cy="18108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F29820D7-00A9-F2B2-DDE7-87405516F2DA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원호 22">
                <a:extLst>
                  <a:ext uri="{FF2B5EF4-FFF2-40B4-BE49-F238E27FC236}">
                    <a16:creationId xmlns:a16="http://schemas.microsoft.com/office/drawing/2014/main" id="{1F5AF91E-2E63-5927-B96E-A7C6B7CD265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D9F988F1-84CA-F642-71DF-759378A0484A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CC41C3D-F6C0-E8A1-8079-5101478C57EE}"/>
                </a:ext>
              </a:extLst>
            </p:cNvPr>
            <p:cNvGrpSpPr/>
            <p:nvPr/>
          </p:nvGrpSpPr>
          <p:grpSpPr>
            <a:xfrm>
              <a:off x="170880" y="921874"/>
              <a:ext cx="347766" cy="181087"/>
              <a:chOff x="170880" y="304566"/>
              <a:chExt cx="347766" cy="181087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70B5A880-FD16-1B02-DC7F-C3AE7C571441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9BDDD8A6-755E-C0F5-CD9E-49C2CAC000F9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원호 27">
                <a:extLst>
                  <a:ext uri="{FF2B5EF4-FFF2-40B4-BE49-F238E27FC236}">
                    <a16:creationId xmlns:a16="http://schemas.microsoft.com/office/drawing/2014/main" id="{BF133678-C779-D39A-A4FC-A97BB350DE50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6E1BFC8D-9A44-64C7-2076-AFC6ED651404}"/>
                </a:ext>
              </a:extLst>
            </p:cNvPr>
            <p:cNvGrpSpPr/>
            <p:nvPr/>
          </p:nvGrpSpPr>
          <p:grpSpPr>
            <a:xfrm>
              <a:off x="170880" y="1230528"/>
              <a:ext cx="347766" cy="181087"/>
              <a:chOff x="170880" y="304566"/>
              <a:chExt cx="347766" cy="181087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66816D59-A696-B284-C038-78EDB1672C20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원호 30">
                <a:extLst>
                  <a:ext uri="{FF2B5EF4-FFF2-40B4-BE49-F238E27FC236}">
                    <a16:creationId xmlns:a16="http://schemas.microsoft.com/office/drawing/2014/main" id="{607136B3-785A-3880-26A4-43050DBBD040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원호 31">
                <a:extLst>
                  <a:ext uri="{FF2B5EF4-FFF2-40B4-BE49-F238E27FC236}">
                    <a16:creationId xmlns:a16="http://schemas.microsoft.com/office/drawing/2014/main" id="{75C414E0-7F2B-905B-78F3-29CEED58556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99B7A6B-AF17-B22B-C889-074CFD7E71CA}"/>
                </a:ext>
              </a:extLst>
            </p:cNvPr>
            <p:cNvGrpSpPr/>
            <p:nvPr/>
          </p:nvGrpSpPr>
          <p:grpSpPr>
            <a:xfrm>
              <a:off x="170880" y="1539182"/>
              <a:ext cx="347766" cy="181087"/>
              <a:chOff x="170880" y="304566"/>
              <a:chExt cx="347766" cy="181087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0341C0AA-C470-0E12-89E7-8EC32779847F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A1D8A9B8-DE3E-05A4-1A8A-AAC7518356CE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5724F861-4A4F-960F-8592-84A955A7A4A0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D352F7E1-6774-B63C-189C-C3E085EC8293}"/>
                </a:ext>
              </a:extLst>
            </p:cNvPr>
            <p:cNvGrpSpPr/>
            <p:nvPr/>
          </p:nvGrpSpPr>
          <p:grpSpPr>
            <a:xfrm>
              <a:off x="170880" y="1847836"/>
              <a:ext cx="347766" cy="181087"/>
              <a:chOff x="170880" y="304566"/>
              <a:chExt cx="347766" cy="181087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F5C18A89-3A69-0744-7114-13B187F83CFB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원호 38">
                <a:extLst>
                  <a:ext uri="{FF2B5EF4-FFF2-40B4-BE49-F238E27FC236}">
                    <a16:creationId xmlns:a16="http://schemas.microsoft.com/office/drawing/2014/main" id="{A2B01984-18CE-CC2B-D4F6-FE6012088090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원호 39">
                <a:extLst>
                  <a:ext uri="{FF2B5EF4-FFF2-40B4-BE49-F238E27FC236}">
                    <a16:creationId xmlns:a16="http://schemas.microsoft.com/office/drawing/2014/main" id="{BF91B0B6-3208-46B6-C771-74B2B5FBC41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5059F1B-3AF6-9201-AF6E-C189FF964AAF}"/>
                </a:ext>
              </a:extLst>
            </p:cNvPr>
            <p:cNvGrpSpPr/>
            <p:nvPr/>
          </p:nvGrpSpPr>
          <p:grpSpPr>
            <a:xfrm>
              <a:off x="170880" y="2156490"/>
              <a:ext cx="347766" cy="181087"/>
              <a:chOff x="170880" y="304566"/>
              <a:chExt cx="347766" cy="18108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A5F6D6D7-6AC0-4152-D0DD-5EEC819071A1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원호 42">
                <a:extLst>
                  <a:ext uri="{FF2B5EF4-FFF2-40B4-BE49-F238E27FC236}">
                    <a16:creationId xmlns:a16="http://schemas.microsoft.com/office/drawing/2014/main" id="{1F89E032-CF9E-BF5B-25EC-9AB643F8ABEA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id="{D1B31A3F-F035-0017-4FC9-5D0A94F4139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C9066B5-8D06-79BC-EAC5-C3EDA09D4158}"/>
                </a:ext>
              </a:extLst>
            </p:cNvPr>
            <p:cNvGrpSpPr/>
            <p:nvPr/>
          </p:nvGrpSpPr>
          <p:grpSpPr>
            <a:xfrm>
              <a:off x="170880" y="2465144"/>
              <a:ext cx="347766" cy="181087"/>
              <a:chOff x="170880" y="304566"/>
              <a:chExt cx="347766" cy="181087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C1D62B8-6F20-58BF-2FED-A667461D6ACA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원호 46">
                <a:extLst>
                  <a:ext uri="{FF2B5EF4-FFF2-40B4-BE49-F238E27FC236}">
                    <a16:creationId xmlns:a16="http://schemas.microsoft.com/office/drawing/2014/main" id="{5F4D24FF-BA49-FC30-5782-B3B02E93F79B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원호 47">
                <a:extLst>
                  <a:ext uri="{FF2B5EF4-FFF2-40B4-BE49-F238E27FC236}">
                    <a16:creationId xmlns:a16="http://schemas.microsoft.com/office/drawing/2014/main" id="{2926C950-B5BA-E54F-E1E7-B4B4B9F61D0F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70DD78D-5827-8285-A771-CE5B2AFE1928}"/>
                </a:ext>
              </a:extLst>
            </p:cNvPr>
            <p:cNvGrpSpPr/>
            <p:nvPr/>
          </p:nvGrpSpPr>
          <p:grpSpPr>
            <a:xfrm>
              <a:off x="170880" y="2773798"/>
              <a:ext cx="347766" cy="181087"/>
              <a:chOff x="170880" y="304566"/>
              <a:chExt cx="347766" cy="181087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96C2F4AD-E6B9-2760-EA80-63590151B4F4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BAA28B15-79CD-0593-B417-B48E581569E0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원호 51">
                <a:extLst>
                  <a:ext uri="{FF2B5EF4-FFF2-40B4-BE49-F238E27FC236}">
                    <a16:creationId xmlns:a16="http://schemas.microsoft.com/office/drawing/2014/main" id="{00CA90D5-85E5-A4BF-41AA-879744C6BB43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82C4836-FDF9-A38C-CDC0-770E85176381}"/>
                </a:ext>
              </a:extLst>
            </p:cNvPr>
            <p:cNvGrpSpPr/>
            <p:nvPr/>
          </p:nvGrpSpPr>
          <p:grpSpPr>
            <a:xfrm>
              <a:off x="170880" y="3082452"/>
              <a:ext cx="347766" cy="181087"/>
              <a:chOff x="170880" y="304566"/>
              <a:chExt cx="347766" cy="181087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D3DCDC33-C664-FDFC-5582-7260817CB61E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원호 54">
                <a:extLst>
                  <a:ext uri="{FF2B5EF4-FFF2-40B4-BE49-F238E27FC236}">
                    <a16:creationId xmlns:a16="http://schemas.microsoft.com/office/drawing/2014/main" id="{041EB46B-74B7-E6EF-C609-E39F87CF3F7F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원호 55">
                <a:extLst>
                  <a:ext uri="{FF2B5EF4-FFF2-40B4-BE49-F238E27FC236}">
                    <a16:creationId xmlns:a16="http://schemas.microsoft.com/office/drawing/2014/main" id="{A9571FE2-2A69-473B-D4E8-2A03DA4ADEAE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4FE16FD0-1A9B-1334-0601-D14410682162}"/>
                </a:ext>
              </a:extLst>
            </p:cNvPr>
            <p:cNvGrpSpPr/>
            <p:nvPr/>
          </p:nvGrpSpPr>
          <p:grpSpPr>
            <a:xfrm>
              <a:off x="170880" y="3391106"/>
              <a:ext cx="347766" cy="181087"/>
              <a:chOff x="170880" y="304566"/>
              <a:chExt cx="347766" cy="181087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DAFA7172-F89C-2F44-DAA1-7450A5B4F769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B92D2E3B-8CD3-5255-3E64-3CB8F7B8DB0D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원호 59">
                <a:extLst>
                  <a:ext uri="{FF2B5EF4-FFF2-40B4-BE49-F238E27FC236}">
                    <a16:creationId xmlns:a16="http://schemas.microsoft.com/office/drawing/2014/main" id="{7BA87EB1-3CB8-1FBC-16B3-44760833C248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8CFBBA8-0011-FC08-42D9-19FE8ED144FE}"/>
                </a:ext>
              </a:extLst>
            </p:cNvPr>
            <p:cNvGrpSpPr/>
            <p:nvPr/>
          </p:nvGrpSpPr>
          <p:grpSpPr>
            <a:xfrm>
              <a:off x="170880" y="3699760"/>
              <a:ext cx="347766" cy="181087"/>
              <a:chOff x="170880" y="304566"/>
              <a:chExt cx="347766" cy="181087"/>
            </a:xfrm>
          </p:grpSpPr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6A652D74-E185-42C3-FDCC-1CB6DE3EF9E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원호 62">
                <a:extLst>
                  <a:ext uri="{FF2B5EF4-FFF2-40B4-BE49-F238E27FC236}">
                    <a16:creationId xmlns:a16="http://schemas.microsoft.com/office/drawing/2014/main" id="{E2A8751B-6689-0636-D240-3A03803E6507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1749114B-F830-D648-EF54-20B89761E92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2943C85F-A794-1053-BE05-76253B79AEFF}"/>
                </a:ext>
              </a:extLst>
            </p:cNvPr>
            <p:cNvGrpSpPr/>
            <p:nvPr/>
          </p:nvGrpSpPr>
          <p:grpSpPr>
            <a:xfrm>
              <a:off x="170880" y="4008414"/>
              <a:ext cx="347766" cy="181087"/>
              <a:chOff x="170880" y="304566"/>
              <a:chExt cx="347766" cy="181087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B961D62B-20E1-21A1-D3D0-6165346DDE83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원호 66">
                <a:extLst>
                  <a:ext uri="{FF2B5EF4-FFF2-40B4-BE49-F238E27FC236}">
                    <a16:creationId xmlns:a16="http://schemas.microsoft.com/office/drawing/2014/main" id="{06E4EB62-FC99-9BE7-01EB-CF569683E8C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원호 67">
                <a:extLst>
                  <a:ext uri="{FF2B5EF4-FFF2-40B4-BE49-F238E27FC236}">
                    <a16:creationId xmlns:a16="http://schemas.microsoft.com/office/drawing/2014/main" id="{432B63B8-6A87-B981-3F17-60D1D8EA7E43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38137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F7CDAA60-16BA-E204-A169-F6165C37496B}"/>
                </a:ext>
              </a:extLst>
            </p:cNvPr>
            <p:cNvGrpSpPr/>
            <p:nvPr/>
          </p:nvGrpSpPr>
          <p:grpSpPr>
            <a:xfrm>
              <a:off x="170880" y="4317068"/>
              <a:ext cx="347766" cy="181087"/>
              <a:chOff x="170880" y="304566"/>
              <a:chExt cx="347766" cy="181087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6BB5CFA9-B2A8-2446-CCCA-B5EE36C8B56F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450D9163-99AF-80D8-A74D-0AB78A0F676D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원호 71">
                <a:extLst>
                  <a:ext uri="{FF2B5EF4-FFF2-40B4-BE49-F238E27FC236}">
                    <a16:creationId xmlns:a16="http://schemas.microsoft.com/office/drawing/2014/main" id="{9A895612-C4DB-CB00-AEB7-5F0ABA2E490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52167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63BA3547-728C-28AB-1680-F53341EC3274}"/>
                </a:ext>
              </a:extLst>
            </p:cNvPr>
            <p:cNvGrpSpPr/>
            <p:nvPr/>
          </p:nvGrpSpPr>
          <p:grpSpPr>
            <a:xfrm>
              <a:off x="170880" y="4625722"/>
              <a:ext cx="347766" cy="181087"/>
              <a:chOff x="170880" y="304566"/>
              <a:chExt cx="347766" cy="181087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5C5B89A0-D306-82BA-1F43-A4A6B4A00BA5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원호 74">
                <a:extLst>
                  <a:ext uri="{FF2B5EF4-FFF2-40B4-BE49-F238E27FC236}">
                    <a16:creationId xmlns:a16="http://schemas.microsoft.com/office/drawing/2014/main" id="{5FEAFDAA-6ACD-49EF-C349-0821993EC22C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원호 75">
                <a:extLst>
                  <a:ext uri="{FF2B5EF4-FFF2-40B4-BE49-F238E27FC236}">
                    <a16:creationId xmlns:a16="http://schemas.microsoft.com/office/drawing/2014/main" id="{1CE0C92D-DA1F-F3B9-16B0-FB3CCE168BE8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125591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C92FBD1E-B1B4-81FD-BF3B-9DE282406AD0}"/>
                </a:ext>
              </a:extLst>
            </p:cNvPr>
            <p:cNvGrpSpPr/>
            <p:nvPr/>
          </p:nvGrpSpPr>
          <p:grpSpPr>
            <a:xfrm>
              <a:off x="170880" y="4934376"/>
              <a:ext cx="347766" cy="181087"/>
              <a:chOff x="170880" y="304566"/>
              <a:chExt cx="347766" cy="181087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CB87C6DE-41E2-1A2B-30AD-BEE56977DF28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원호 78">
                <a:extLst>
                  <a:ext uri="{FF2B5EF4-FFF2-40B4-BE49-F238E27FC236}">
                    <a16:creationId xmlns:a16="http://schemas.microsoft.com/office/drawing/2014/main" id="{4251E154-E34D-9E7A-0627-E1F8D6B4C744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원호 79">
                <a:extLst>
                  <a:ext uri="{FF2B5EF4-FFF2-40B4-BE49-F238E27FC236}">
                    <a16:creationId xmlns:a16="http://schemas.microsoft.com/office/drawing/2014/main" id="{3C8C5908-EF84-2DFA-7D74-1D7E7578E66E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4200825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A81D2A05-C415-2F5A-32CD-4FED0DC348BB}"/>
                </a:ext>
              </a:extLst>
            </p:cNvPr>
            <p:cNvGrpSpPr/>
            <p:nvPr/>
          </p:nvGrpSpPr>
          <p:grpSpPr>
            <a:xfrm>
              <a:off x="170880" y="5243030"/>
              <a:ext cx="347766" cy="181087"/>
              <a:chOff x="170880" y="304566"/>
              <a:chExt cx="347766" cy="181087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8F88FEA9-1329-8A64-C220-57223433D75D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원호 82">
                <a:extLst>
                  <a:ext uri="{FF2B5EF4-FFF2-40B4-BE49-F238E27FC236}">
                    <a16:creationId xmlns:a16="http://schemas.microsoft.com/office/drawing/2014/main" id="{6CE169E3-1745-7B50-15DC-9C3D0770BFF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E37C5881-986F-9ED1-4FE1-9F06540AD933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52933C73-4AA2-7846-70B7-56C20B48DA7A}"/>
                </a:ext>
              </a:extLst>
            </p:cNvPr>
            <p:cNvGrpSpPr/>
            <p:nvPr/>
          </p:nvGrpSpPr>
          <p:grpSpPr>
            <a:xfrm>
              <a:off x="170880" y="5551684"/>
              <a:ext cx="347766" cy="181087"/>
              <a:chOff x="170880" y="304566"/>
              <a:chExt cx="347766" cy="181087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896F0CF3-E1A7-5A3B-3713-F179793318DB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원호 86">
                <a:extLst>
                  <a:ext uri="{FF2B5EF4-FFF2-40B4-BE49-F238E27FC236}">
                    <a16:creationId xmlns:a16="http://schemas.microsoft.com/office/drawing/2014/main" id="{AD622A73-DF84-51D1-698F-FCFD28DC371F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원호 87">
                <a:extLst>
                  <a:ext uri="{FF2B5EF4-FFF2-40B4-BE49-F238E27FC236}">
                    <a16:creationId xmlns:a16="http://schemas.microsoft.com/office/drawing/2014/main" id="{21A2EB70-702E-938C-66D9-6BEF915B4005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CD6D6082-9D0A-485B-C702-6874AA2B04AC}"/>
                </a:ext>
              </a:extLst>
            </p:cNvPr>
            <p:cNvGrpSpPr/>
            <p:nvPr/>
          </p:nvGrpSpPr>
          <p:grpSpPr>
            <a:xfrm>
              <a:off x="170880" y="5860338"/>
              <a:ext cx="347766" cy="181087"/>
              <a:chOff x="170880" y="304566"/>
              <a:chExt cx="347766" cy="181087"/>
            </a:xfrm>
          </p:grpSpPr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4BAB9F33-1F12-B7FC-A7BE-D3994B3FE70B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A39C0A63-1405-2718-1F94-8F8C58CFDD0B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원호 91">
                <a:extLst>
                  <a:ext uri="{FF2B5EF4-FFF2-40B4-BE49-F238E27FC236}">
                    <a16:creationId xmlns:a16="http://schemas.microsoft.com/office/drawing/2014/main" id="{8C2CAF2A-C031-5EE2-708D-1E4FFBFC92B3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893E1CB7-8859-DC10-611E-2607F27EF9F1}"/>
                </a:ext>
              </a:extLst>
            </p:cNvPr>
            <p:cNvGrpSpPr/>
            <p:nvPr/>
          </p:nvGrpSpPr>
          <p:grpSpPr>
            <a:xfrm>
              <a:off x="175642" y="6169001"/>
              <a:ext cx="347766" cy="181087"/>
              <a:chOff x="170880" y="304566"/>
              <a:chExt cx="347766" cy="181087"/>
            </a:xfrm>
          </p:grpSpPr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7B7879EF-2E93-9D08-F612-376FB7662796}"/>
                  </a:ext>
                </a:extLst>
              </p:cNvPr>
              <p:cNvSpPr/>
              <p:nvPr/>
            </p:nvSpPr>
            <p:spPr>
              <a:xfrm>
                <a:off x="392678" y="304566"/>
                <a:ext cx="125968" cy="125968"/>
              </a:xfrm>
              <a:prstGeom prst="ellipse">
                <a:avLst/>
              </a:prstGeom>
              <a:solidFill>
                <a:schemeClr val="bg1"/>
              </a:solidFill>
              <a:ln w="19050">
                <a:gradFill flip="none" rotWithShape="1">
                  <a:gsLst>
                    <a:gs pos="20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원호 94">
                <a:extLst>
                  <a:ext uri="{FF2B5EF4-FFF2-40B4-BE49-F238E27FC236}">
                    <a16:creationId xmlns:a16="http://schemas.microsoft.com/office/drawing/2014/main" id="{59EEB11A-FDC7-4CBD-3937-8C0F4E340192}"/>
                  </a:ext>
                </a:extLst>
              </p:cNvPr>
              <p:cNvSpPr/>
              <p:nvPr/>
            </p:nvSpPr>
            <p:spPr>
              <a:xfrm>
                <a:off x="170880" y="331777"/>
                <a:ext cx="307749" cy="153875"/>
              </a:xfrm>
              <a:prstGeom prst="arc">
                <a:avLst>
                  <a:gd name="adj1" fmla="val 8071627"/>
                  <a:gd name="adj2" fmla="val 19330192"/>
                </a:avLst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AB76C138-EED7-89AA-5D02-8D656FBE5C19}"/>
                  </a:ext>
                </a:extLst>
              </p:cNvPr>
              <p:cNvSpPr/>
              <p:nvPr/>
            </p:nvSpPr>
            <p:spPr>
              <a:xfrm>
                <a:off x="205042" y="358989"/>
                <a:ext cx="253327" cy="126664"/>
              </a:xfrm>
              <a:prstGeom prst="arc">
                <a:avLst>
                  <a:gd name="adj1" fmla="val 11720099"/>
                  <a:gd name="adj2" fmla="val 19330192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4" name="Google Shape;159;p28">
            <a:extLst>
              <a:ext uri="{FF2B5EF4-FFF2-40B4-BE49-F238E27FC236}">
                <a16:creationId xmlns:a16="http://schemas.microsoft.com/office/drawing/2014/main" id="{0330DC54-8D9C-3E29-EDD8-2696B2D2D4F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3379" y="1386733"/>
            <a:ext cx="5164666" cy="4709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9550999"/>
      </p:ext>
    </p:extLst>
  </p:cSld>
  <p:clrMapOvr>
    <a:masterClrMapping/>
  </p:clrMapOvr>
</p:sld>
</file>

<file path=ppt/theme/theme1.xml><?xml version="1.0" encoding="utf-8"?>
<a:theme xmlns:a="http://schemas.openxmlformats.org/drawingml/2006/main" name="5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349</Words>
  <Application>Microsoft Office PowerPoint</Application>
  <PresentationFormat>와이드스크린</PresentationFormat>
  <Paragraphs>133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53_Office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상훈 한</cp:lastModifiedBy>
  <cp:revision>27</cp:revision>
  <dcterms:created xsi:type="dcterms:W3CDTF">2022-03-17T00:33:37Z</dcterms:created>
  <dcterms:modified xsi:type="dcterms:W3CDTF">2024-12-07T17:57:52Z</dcterms:modified>
</cp:coreProperties>
</file>