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9" r:id="rId6"/>
    <p:sldId id="261" r:id="rId7"/>
    <p:sldId id="280" r:id="rId8"/>
    <p:sldId id="277" r:id="rId9"/>
    <p:sldId id="267" r:id="rId10"/>
    <p:sldId id="271" r:id="rId11"/>
    <p:sldId id="272" r:id="rId12"/>
    <p:sldId id="273" r:id="rId13"/>
    <p:sldId id="282" r:id="rId14"/>
    <p:sldId id="278" r:id="rId15"/>
    <p:sldId id="283" r:id="rId16"/>
    <p:sldId id="270" r:id="rId17"/>
    <p:sldId id="284" r:id="rId18"/>
    <p:sldId id="268" r:id="rId19"/>
    <p:sldId id="28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66" autoAdjust="0"/>
    <p:restoredTop sz="94660"/>
  </p:normalViewPr>
  <p:slideViewPr>
    <p:cSldViewPr snapToGrid="0">
      <p:cViewPr varScale="1">
        <p:scale>
          <a:sx n="98" d="100"/>
          <a:sy n="98" d="100"/>
        </p:scale>
        <p:origin x="6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0703E-DC24-4FD0-A531-DAAFB1702B98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7EEF8-E8C6-4957-AFDD-B7149217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29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39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23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06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42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19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8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78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55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3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54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75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49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xmdNwLZPxA?feature=oembed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CqsedKEtdc?feature=oembed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TqCcXQBMKQ?feature=oembed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OMziVH-KMY?feature=oemb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gHWC4826HQ?feature=oembe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-60000">
            <a:off x="15183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자유형 1"/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0" name="그룹 99"/>
          <p:cNvGrpSpPr/>
          <p:nvPr/>
        </p:nvGrpSpPr>
        <p:grpSpPr>
          <a:xfrm>
            <a:off x="443729" y="181106"/>
            <a:ext cx="11582380" cy="6459740"/>
            <a:chOff x="405629" y="181106"/>
            <a:chExt cx="11582380" cy="6459740"/>
          </a:xfrm>
        </p:grpSpPr>
        <p:sp>
          <p:nvSpPr>
            <p:cNvPr id="98" name="직사각형 4"/>
            <p:cNvSpPr/>
            <p:nvPr/>
          </p:nvSpPr>
          <p:spPr>
            <a:xfrm>
              <a:off x="410390" y="181106"/>
              <a:ext cx="11577619" cy="64597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90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4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Guide Dog for Ros2 </a:t>
              </a: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1050" kern="0" dirty="0" err="1">
                  <a:solidFill>
                    <a:prstClr val="white">
                      <a:lumMod val="65000"/>
                    </a:prstClr>
                  </a:solidFill>
                </a:rPr>
                <a:t>전찬욱</a:t>
              </a:r>
              <a:r>
                <a:rPr lang="ko-KR" altLang="en-US" sz="1050" kern="0" dirty="0">
                  <a:solidFill>
                    <a:prstClr val="white">
                      <a:lumMod val="65000"/>
                    </a:prstClr>
                  </a:solidFill>
                </a:rPr>
                <a:t> 한상훈 </a:t>
              </a:r>
              <a:r>
                <a:rPr lang="ko-KR" altLang="en-US" sz="1050" kern="0" dirty="0" err="1">
                  <a:solidFill>
                    <a:prstClr val="white">
                      <a:lumMod val="65000"/>
                    </a:prstClr>
                  </a:solidFill>
                </a:rPr>
                <a:t>류지형</a:t>
              </a:r>
              <a:endParaRPr lang="en-US" altLang="ko-KR" sz="1050" kern="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05629" y="354612"/>
              <a:ext cx="259415" cy="125968"/>
              <a:chOff x="4067698" y="4382056"/>
              <a:chExt cx="259415" cy="125968"/>
            </a:xfrm>
          </p:grpSpPr>
          <p:cxnSp>
            <p:nvCxnSpPr>
              <p:cNvPr id="101" name="직선 연결선 100"/>
              <p:cNvCxnSpPr>
                <a:endCxn id="99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타원 98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405629" y="730059"/>
              <a:ext cx="259415" cy="125968"/>
              <a:chOff x="4067698" y="4382056"/>
              <a:chExt cx="259415" cy="125968"/>
            </a:xfrm>
          </p:grpSpPr>
          <p:cxnSp>
            <p:nvCxnSpPr>
              <p:cNvPr id="107" name="직선 연결선 106"/>
              <p:cNvCxnSpPr>
                <a:endCxn id="108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타원 107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405629" y="1105506"/>
              <a:ext cx="259415" cy="125968"/>
              <a:chOff x="4067698" y="4382056"/>
              <a:chExt cx="259415" cy="125968"/>
            </a:xfrm>
          </p:grpSpPr>
          <p:cxnSp>
            <p:nvCxnSpPr>
              <p:cNvPr id="110" name="직선 연결선 109"/>
              <p:cNvCxnSpPr>
                <a:endCxn id="111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타원 110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405629" y="1480953"/>
              <a:ext cx="259415" cy="125968"/>
              <a:chOff x="4067698" y="4382056"/>
              <a:chExt cx="259415" cy="125968"/>
            </a:xfrm>
          </p:grpSpPr>
          <p:cxnSp>
            <p:nvCxnSpPr>
              <p:cNvPr id="113" name="직선 연결선 112"/>
              <p:cNvCxnSpPr>
                <a:endCxn id="114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타원 113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405629" y="1856400"/>
              <a:ext cx="259415" cy="125968"/>
              <a:chOff x="4067698" y="4382056"/>
              <a:chExt cx="259415" cy="125968"/>
            </a:xfrm>
          </p:grpSpPr>
          <p:cxnSp>
            <p:nvCxnSpPr>
              <p:cNvPr id="116" name="직선 연결선 115"/>
              <p:cNvCxnSpPr>
                <a:endCxn id="117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타원 116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8" name="그룹 117"/>
            <p:cNvGrpSpPr/>
            <p:nvPr/>
          </p:nvGrpSpPr>
          <p:grpSpPr>
            <a:xfrm>
              <a:off x="405629" y="2231847"/>
              <a:ext cx="259415" cy="125968"/>
              <a:chOff x="4067698" y="4382056"/>
              <a:chExt cx="259415" cy="125968"/>
            </a:xfrm>
          </p:grpSpPr>
          <p:cxnSp>
            <p:nvCxnSpPr>
              <p:cNvPr id="119" name="직선 연결선 118"/>
              <p:cNvCxnSpPr>
                <a:endCxn id="120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타원 119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>
              <a:off x="405629" y="2607294"/>
              <a:ext cx="259415" cy="125968"/>
              <a:chOff x="4067698" y="4382056"/>
              <a:chExt cx="259415" cy="125968"/>
            </a:xfrm>
          </p:grpSpPr>
          <p:cxnSp>
            <p:nvCxnSpPr>
              <p:cNvPr id="122" name="직선 연결선 121"/>
              <p:cNvCxnSpPr>
                <a:endCxn id="123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타원 122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405629" y="2982741"/>
              <a:ext cx="259415" cy="125968"/>
              <a:chOff x="4067698" y="4382056"/>
              <a:chExt cx="259415" cy="125968"/>
            </a:xfrm>
          </p:grpSpPr>
          <p:cxnSp>
            <p:nvCxnSpPr>
              <p:cNvPr id="125" name="직선 연결선 124"/>
              <p:cNvCxnSpPr>
                <a:endCxn id="126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타원 125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405629" y="3358188"/>
              <a:ext cx="259415" cy="125968"/>
              <a:chOff x="4067698" y="4382056"/>
              <a:chExt cx="259415" cy="125968"/>
            </a:xfrm>
          </p:grpSpPr>
          <p:cxnSp>
            <p:nvCxnSpPr>
              <p:cNvPr id="128" name="직선 연결선 127"/>
              <p:cNvCxnSpPr>
                <a:endCxn id="129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타원 128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405629" y="3733635"/>
              <a:ext cx="259415" cy="125968"/>
              <a:chOff x="4067698" y="4382056"/>
              <a:chExt cx="259415" cy="125968"/>
            </a:xfrm>
          </p:grpSpPr>
          <p:cxnSp>
            <p:nvCxnSpPr>
              <p:cNvPr id="131" name="직선 연결선 130"/>
              <p:cNvCxnSpPr>
                <a:endCxn id="132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타원 131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405629" y="4109082"/>
              <a:ext cx="259415" cy="125968"/>
              <a:chOff x="4067698" y="4382056"/>
              <a:chExt cx="259415" cy="125968"/>
            </a:xfrm>
          </p:grpSpPr>
          <p:cxnSp>
            <p:nvCxnSpPr>
              <p:cNvPr id="134" name="직선 연결선 133"/>
              <p:cNvCxnSpPr>
                <a:endCxn id="135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타원 134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405629" y="4484529"/>
              <a:ext cx="259415" cy="125968"/>
              <a:chOff x="4067698" y="4382056"/>
              <a:chExt cx="259415" cy="125968"/>
            </a:xfrm>
          </p:grpSpPr>
          <p:cxnSp>
            <p:nvCxnSpPr>
              <p:cNvPr id="137" name="직선 연결선 136"/>
              <p:cNvCxnSpPr>
                <a:endCxn id="138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타원 137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405629" y="4859976"/>
              <a:ext cx="259415" cy="125968"/>
              <a:chOff x="4067698" y="4382056"/>
              <a:chExt cx="259415" cy="125968"/>
            </a:xfrm>
          </p:grpSpPr>
          <p:cxnSp>
            <p:nvCxnSpPr>
              <p:cNvPr id="140" name="직선 연결선 139"/>
              <p:cNvCxnSpPr>
                <a:endCxn id="141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타원 140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405629" y="5235423"/>
              <a:ext cx="259415" cy="125968"/>
              <a:chOff x="4067698" y="4382056"/>
              <a:chExt cx="259415" cy="125968"/>
            </a:xfrm>
          </p:grpSpPr>
          <p:cxnSp>
            <p:nvCxnSpPr>
              <p:cNvPr id="143" name="직선 연결선 142"/>
              <p:cNvCxnSpPr>
                <a:endCxn id="144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타원 143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405629" y="5610870"/>
              <a:ext cx="259415" cy="125968"/>
              <a:chOff x="4067698" y="4382056"/>
              <a:chExt cx="259415" cy="125968"/>
            </a:xfrm>
          </p:grpSpPr>
          <p:cxnSp>
            <p:nvCxnSpPr>
              <p:cNvPr id="146" name="직선 연결선 145"/>
              <p:cNvCxnSpPr>
                <a:endCxn id="147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타원 146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405629" y="5986317"/>
              <a:ext cx="259415" cy="125968"/>
              <a:chOff x="4067698" y="4382056"/>
              <a:chExt cx="259415" cy="125968"/>
            </a:xfrm>
          </p:grpSpPr>
          <p:cxnSp>
            <p:nvCxnSpPr>
              <p:cNvPr id="150" name="직선 연결선 149"/>
              <p:cNvCxnSpPr>
                <a:endCxn id="151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타원 150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416624" y="6361757"/>
              <a:ext cx="259415" cy="125968"/>
              <a:chOff x="558029" y="6195272"/>
              <a:chExt cx="259415" cy="125968"/>
            </a:xfrm>
          </p:grpSpPr>
          <p:cxnSp>
            <p:nvCxnSpPr>
              <p:cNvPr id="148" name="직선 연결선 147"/>
              <p:cNvCxnSpPr>
                <a:endCxn id="153" idx="2"/>
              </p:cNvCxnSpPr>
              <p:nvPr/>
            </p:nvCxnSpPr>
            <p:spPr>
              <a:xfrm>
                <a:off x="558029" y="6248039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타원 152"/>
              <p:cNvSpPr/>
              <p:nvPr/>
            </p:nvSpPr>
            <p:spPr>
              <a:xfrm>
                <a:off x="691476" y="6195272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7262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D8DC0-B400-8B46-5E98-0A010A136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50F7E3A-8285-33CB-768E-821DF7D2B640}"/>
              </a:ext>
            </a:extLst>
          </p:cNvPr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>
              <a:extLst>
                <a:ext uri="{FF2B5EF4-FFF2-40B4-BE49-F238E27FC236}">
                  <a16:creationId xmlns:a16="http://schemas.microsoft.com/office/drawing/2014/main" id="{A2628D2E-AF35-0AEF-DC83-0688A43109D9}"/>
                </a:ext>
              </a:extLst>
            </p:cNvPr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62EC74-090A-3F19-20F4-7295B2BC7CF8}"/>
                </a:ext>
              </a:extLst>
            </p:cNvPr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endParaRPr lang="en-US" altLang="ko-KR" sz="7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defRPr/>
              </a:pP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Project   </a:t>
              </a:r>
            </a:p>
            <a:p>
              <a:pPr latinLnBrk="0">
                <a:lnSpc>
                  <a:spcPct val="200000"/>
                </a:lnSpc>
                <a:defRPr/>
              </a:pPr>
              <a:r>
                <a:rPr lang="en-US" altLang="ko-KR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Sensor</a:t>
              </a:r>
            </a:p>
          </p:txBody>
        </p:sp>
        <p:sp>
          <p:nvSpPr>
            <p:cNvPr id="2" name="자유형 1">
              <a:extLst>
                <a:ext uri="{FF2B5EF4-FFF2-40B4-BE49-F238E27FC236}">
                  <a16:creationId xmlns:a16="http://schemas.microsoft.com/office/drawing/2014/main" id="{B328C9F3-F566-EAE3-0BD9-C6971CFD839F}"/>
                </a:ext>
              </a:extLst>
            </p:cNvPr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>
              <a:extLst>
                <a:ext uri="{FF2B5EF4-FFF2-40B4-BE49-F238E27FC236}">
                  <a16:creationId xmlns:a16="http://schemas.microsoft.com/office/drawing/2014/main" id="{2D50A5BD-C743-3C55-8BB1-3E2DB6E19F53}"/>
                </a:ext>
              </a:extLst>
            </p:cNvPr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A42AAAFB-7746-2D74-D922-4648782003CB}"/>
                </a:ext>
              </a:extLst>
            </p:cNvPr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>
              <a:extLst>
                <a:ext uri="{FF2B5EF4-FFF2-40B4-BE49-F238E27FC236}">
                  <a16:creationId xmlns:a16="http://schemas.microsoft.com/office/drawing/2014/main" id="{EE24DA9B-1027-FD64-29AC-8DB41C68EA6F}"/>
                </a:ext>
              </a:extLst>
            </p:cNvPr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>
              <a:extLst>
                <a:ext uri="{FF2B5EF4-FFF2-40B4-BE49-F238E27FC236}">
                  <a16:creationId xmlns:a16="http://schemas.microsoft.com/office/drawing/2014/main" id="{5F825313-CE75-4E7A-71E3-93CE50F8F0B2}"/>
                </a:ext>
              </a:extLst>
            </p:cNvPr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A4449BB7-0DCF-056E-6581-A58DA138F0BA}"/>
                </a:ext>
              </a:extLst>
            </p:cNvPr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>
              <a:extLst>
                <a:ext uri="{FF2B5EF4-FFF2-40B4-BE49-F238E27FC236}">
                  <a16:creationId xmlns:a16="http://schemas.microsoft.com/office/drawing/2014/main" id="{9EF97276-487B-5E49-D430-1F687B25B551}"/>
                </a:ext>
              </a:extLst>
            </p:cNvPr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>
              <a:extLst>
                <a:ext uri="{FF2B5EF4-FFF2-40B4-BE49-F238E27FC236}">
                  <a16:creationId xmlns:a16="http://schemas.microsoft.com/office/drawing/2014/main" id="{2BFF7DB5-BCE8-C1F8-895A-B9887E30D6F6}"/>
                </a:ext>
              </a:extLst>
            </p:cNvPr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>
              <a:extLst>
                <a:ext uri="{FF2B5EF4-FFF2-40B4-BE49-F238E27FC236}">
                  <a16:creationId xmlns:a16="http://schemas.microsoft.com/office/drawing/2014/main" id="{4FD4740E-E07A-E79A-5DAB-66B8E93E2C70}"/>
                </a:ext>
              </a:extLst>
            </p:cNvPr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id="{5574C1D3-44F5-B83D-CC44-2937657EABA5}"/>
                </a:ext>
              </a:extLst>
            </p:cNvPr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3999DA34-D7B8-B0EC-9857-A843EEB720C6}"/>
                </a:ext>
              </a:extLst>
            </p:cNvPr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459909D8-A6E6-5DA4-2BCB-A3DDC611467B}"/>
                </a:ext>
              </a:extLst>
            </p:cNvPr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5C536218-E4E4-A975-DF95-249C6A768740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>
                <a:extLst>
                  <a:ext uri="{FF2B5EF4-FFF2-40B4-BE49-F238E27FC236}">
                    <a16:creationId xmlns:a16="http://schemas.microsoft.com/office/drawing/2014/main" id="{EC5BE68E-B171-B27C-B10B-D52AAA0C0CF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D652B83E-BE4E-7C35-9056-A2D0A3AAC694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5CCA6A5-7165-C168-394A-F694340F1AB7}"/>
                </a:ext>
              </a:extLst>
            </p:cNvPr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8A4D0D73-4E39-FFAF-8A18-A87DE00761CC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E0ADBA60-3E0F-8F48-3937-54B908FE07FF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9802FBD5-09B8-7ABE-CAAC-0DFEE14E812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1DDC2C9-970F-42BA-8240-00B98B60D336}"/>
                </a:ext>
              </a:extLst>
            </p:cNvPr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242006A0-A360-481F-A8BD-E3C6CACCD429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19EFD62F-3557-6B3D-8932-4E2074D60F8C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>
                <a:extLst>
                  <a:ext uri="{FF2B5EF4-FFF2-40B4-BE49-F238E27FC236}">
                    <a16:creationId xmlns:a16="http://schemas.microsoft.com/office/drawing/2014/main" id="{F52CE776-41A2-5E34-5227-1FA693B912B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814EF58-A429-DF1E-0458-BCE75E6B11A9}"/>
                </a:ext>
              </a:extLst>
            </p:cNvPr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64E63BED-2316-EC75-E8FA-BA495CF04F0B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>
                <a:extLst>
                  <a:ext uri="{FF2B5EF4-FFF2-40B4-BE49-F238E27FC236}">
                    <a16:creationId xmlns:a16="http://schemas.microsoft.com/office/drawing/2014/main" id="{23425C3B-35E5-D2ED-7D39-9A8DB8F9C5C5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>
                <a:extLst>
                  <a:ext uri="{FF2B5EF4-FFF2-40B4-BE49-F238E27FC236}">
                    <a16:creationId xmlns:a16="http://schemas.microsoft.com/office/drawing/2014/main" id="{059E7DB2-C83A-FF6F-6F57-FB1C66CC0A88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FBB23B79-B920-8693-5F4C-6CBC066F1F25}"/>
                </a:ext>
              </a:extLst>
            </p:cNvPr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EFB88CE0-A984-BD1E-B303-865113DC014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>
                <a:extLst>
                  <a:ext uri="{FF2B5EF4-FFF2-40B4-BE49-F238E27FC236}">
                    <a16:creationId xmlns:a16="http://schemas.microsoft.com/office/drawing/2014/main" id="{D2F0A884-36E3-2CB4-56BB-B278902CC892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>
                <a:extLst>
                  <a:ext uri="{FF2B5EF4-FFF2-40B4-BE49-F238E27FC236}">
                    <a16:creationId xmlns:a16="http://schemas.microsoft.com/office/drawing/2014/main" id="{2E2DAF7E-7FB0-3CD1-EC54-D1FF940B7B9F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B7C8DBD1-20DB-158A-12ED-C0A6F63C7C01}"/>
                </a:ext>
              </a:extLst>
            </p:cNvPr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4AE43428-AB8C-A2E4-8AF5-39BA8EA572D0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>
                <a:extLst>
                  <a:ext uri="{FF2B5EF4-FFF2-40B4-BE49-F238E27FC236}">
                    <a16:creationId xmlns:a16="http://schemas.microsoft.com/office/drawing/2014/main" id="{497B6429-4629-D918-71D8-2D945C094C55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>
                <a:extLst>
                  <a:ext uri="{FF2B5EF4-FFF2-40B4-BE49-F238E27FC236}">
                    <a16:creationId xmlns:a16="http://schemas.microsoft.com/office/drawing/2014/main" id="{4444D557-28A5-6B18-6602-DB419C8853E0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8DDF18C-6D80-5B39-65FA-3DEE198387F4}"/>
                </a:ext>
              </a:extLst>
            </p:cNvPr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6CBBFDD0-7D9D-CB7D-3BFC-81E2B6D02629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F220CA4E-C526-6286-9083-277A2BD73EC8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>
                <a:extLst>
                  <a:ext uri="{FF2B5EF4-FFF2-40B4-BE49-F238E27FC236}">
                    <a16:creationId xmlns:a16="http://schemas.microsoft.com/office/drawing/2014/main" id="{17FB1DB9-01F3-3EDC-274E-3C698E0E14BD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ADFA93BC-4E55-4C27-BC1F-269EF253DC83}"/>
                </a:ext>
              </a:extLst>
            </p:cNvPr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27D3E1E1-1CA3-434C-4372-70765D6D39CA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>
                <a:extLst>
                  <a:ext uri="{FF2B5EF4-FFF2-40B4-BE49-F238E27FC236}">
                    <a16:creationId xmlns:a16="http://schemas.microsoft.com/office/drawing/2014/main" id="{59B9FF98-FA04-2997-400A-D36FAAFA0390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42741FAC-73BC-91E5-9A52-215719E2E49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86C6EC02-083C-3C58-B800-9774715BBB5A}"/>
                </a:ext>
              </a:extLst>
            </p:cNvPr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B1ADE441-BABE-0D2C-DF8D-C6C6B5F2FABF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>
                <a:extLst>
                  <a:ext uri="{FF2B5EF4-FFF2-40B4-BE49-F238E27FC236}">
                    <a16:creationId xmlns:a16="http://schemas.microsoft.com/office/drawing/2014/main" id="{8F9BDC39-60A5-7ED4-C4C1-808F18DAC781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>
                <a:extLst>
                  <a:ext uri="{FF2B5EF4-FFF2-40B4-BE49-F238E27FC236}">
                    <a16:creationId xmlns:a16="http://schemas.microsoft.com/office/drawing/2014/main" id="{F55EEBCA-883B-2CE6-E784-AFAD6D69CC6F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0F75836A-F73B-5B67-493F-2BF8C3D82442}"/>
                </a:ext>
              </a:extLst>
            </p:cNvPr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71AB2DBC-AC78-BFF0-EF43-DE52F04EF302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>
                <a:extLst>
                  <a:ext uri="{FF2B5EF4-FFF2-40B4-BE49-F238E27FC236}">
                    <a16:creationId xmlns:a16="http://schemas.microsoft.com/office/drawing/2014/main" id="{6985622B-9A7F-A367-346D-1D1A9818BBEC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>
                <a:extLst>
                  <a:ext uri="{FF2B5EF4-FFF2-40B4-BE49-F238E27FC236}">
                    <a16:creationId xmlns:a16="http://schemas.microsoft.com/office/drawing/2014/main" id="{B022866C-0EEC-11DF-F518-3FFB64FE6141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3F25D64A-880D-AF14-60A4-E88AE52E5AFA}"/>
                </a:ext>
              </a:extLst>
            </p:cNvPr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5886F92A-9B03-BA2E-6772-59B3B241C8FB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8E7ADD3B-D75A-F849-C5B1-150EBB93817F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>
                <a:extLst>
                  <a:ext uri="{FF2B5EF4-FFF2-40B4-BE49-F238E27FC236}">
                    <a16:creationId xmlns:a16="http://schemas.microsoft.com/office/drawing/2014/main" id="{5F22D527-6C02-9326-3636-3D53393140FF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ECF2EC19-C086-A9AE-7414-28889F0402B1}"/>
                </a:ext>
              </a:extLst>
            </p:cNvPr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B8E9CA05-C1C9-AAA4-D5B9-74240F9332CD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>
                <a:extLst>
                  <a:ext uri="{FF2B5EF4-FFF2-40B4-BE49-F238E27FC236}">
                    <a16:creationId xmlns:a16="http://schemas.microsoft.com/office/drawing/2014/main" id="{1BACBD55-246F-DF4C-E478-BDAA8F4D9DE6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6844DF69-E3C7-B072-861C-FB57916C788B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D011A45D-3AE4-9CF2-BBF7-FFAB3B10D3E7}"/>
                </a:ext>
              </a:extLst>
            </p:cNvPr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8F4806FF-3DCA-79AE-32EA-6DDA4E4CCC17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A204082B-85FD-2170-8DE7-3B3EF8A4B34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>
                <a:extLst>
                  <a:ext uri="{FF2B5EF4-FFF2-40B4-BE49-F238E27FC236}">
                    <a16:creationId xmlns:a16="http://schemas.microsoft.com/office/drawing/2014/main" id="{FB190405-0E49-4ED4-80AD-DF490668E8A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FE50D58D-5FB6-294C-9EDC-39959DF0D1B0}"/>
                </a:ext>
              </a:extLst>
            </p:cNvPr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6444A199-468B-E42C-5B66-FAA80E09E90C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>
                <a:extLst>
                  <a:ext uri="{FF2B5EF4-FFF2-40B4-BE49-F238E27FC236}">
                    <a16:creationId xmlns:a16="http://schemas.microsoft.com/office/drawing/2014/main" id="{3EDCA186-5468-2BC9-6EE2-518EBE72CFAB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>
                <a:extLst>
                  <a:ext uri="{FF2B5EF4-FFF2-40B4-BE49-F238E27FC236}">
                    <a16:creationId xmlns:a16="http://schemas.microsoft.com/office/drawing/2014/main" id="{84146290-4307-D54C-07D6-50CFE284A8B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42A9E6B-6DA9-8AE9-3EF0-31576170F9C4}"/>
                </a:ext>
              </a:extLst>
            </p:cNvPr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73FE83FD-1723-F25B-0D69-7400ACE77B9C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>
                <a:extLst>
                  <a:ext uri="{FF2B5EF4-FFF2-40B4-BE49-F238E27FC236}">
                    <a16:creationId xmlns:a16="http://schemas.microsoft.com/office/drawing/2014/main" id="{3FA831DF-41C6-1780-691D-408552E43F61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>
                <a:extLst>
                  <a:ext uri="{FF2B5EF4-FFF2-40B4-BE49-F238E27FC236}">
                    <a16:creationId xmlns:a16="http://schemas.microsoft.com/office/drawing/2014/main" id="{886F5BA0-44B2-0C13-FFCF-BA71521C150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B34BCD65-45A6-B6D0-49BF-B6CC12F8887E}"/>
                </a:ext>
              </a:extLst>
            </p:cNvPr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D868B4A3-0291-7121-1EEC-B58058F60143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>
                <a:extLst>
                  <a:ext uri="{FF2B5EF4-FFF2-40B4-BE49-F238E27FC236}">
                    <a16:creationId xmlns:a16="http://schemas.microsoft.com/office/drawing/2014/main" id="{E2C31437-8DBF-07E1-0E2C-12F028195DE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>
                <a:extLst>
                  <a:ext uri="{FF2B5EF4-FFF2-40B4-BE49-F238E27FC236}">
                    <a16:creationId xmlns:a16="http://schemas.microsoft.com/office/drawing/2014/main" id="{EBD23492-54A1-2186-5941-06EF07A4362A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3DE25AAB-C7D4-BA87-347F-24AF8985DF6F}"/>
                </a:ext>
              </a:extLst>
            </p:cNvPr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4EDE80B5-BA33-338A-9492-AD0DBC972FE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>
                <a:extLst>
                  <a:ext uri="{FF2B5EF4-FFF2-40B4-BE49-F238E27FC236}">
                    <a16:creationId xmlns:a16="http://schemas.microsoft.com/office/drawing/2014/main" id="{F41D8B54-E35A-AC81-6052-EB9BAECE20F4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6A106DC1-22BC-6E46-9866-690A0B47E29D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9FAD79AB-CE85-E834-F170-1F65367D739F}"/>
                </a:ext>
              </a:extLst>
            </p:cNvPr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94F3BB39-5AC4-A382-AF3A-CE6AD8FCA3A9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>
                <a:extLst>
                  <a:ext uri="{FF2B5EF4-FFF2-40B4-BE49-F238E27FC236}">
                    <a16:creationId xmlns:a16="http://schemas.microsoft.com/office/drawing/2014/main" id="{8C59DA7D-0D94-F203-82A2-A238A3D94646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>
                <a:extLst>
                  <a:ext uri="{FF2B5EF4-FFF2-40B4-BE49-F238E27FC236}">
                    <a16:creationId xmlns:a16="http://schemas.microsoft.com/office/drawing/2014/main" id="{49275E9F-354A-C12C-A472-70CCC245A94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44D84D1A-0B65-BD74-EF62-734FAB7ADFCD}"/>
                </a:ext>
              </a:extLst>
            </p:cNvPr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86DBB662-B4B4-0C07-597E-1333FDE7CF14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94EB9CF5-8B32-9583-5C79-8921B6CD0272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>
                <a:extLst>
                  <a:ext uri="{FF2B5EF4-FFF2-40B4-BE49-F238E27FC236}">
                    <a16:creationId xmlns:a16="http://schemas.microsoft.com/office/drawing/2014/main" id="{44E15D89-D59E-D36E-5572-3BB094A1EA76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F2854339-FC8B-331F-3277-37060462DD0A}"/>
                </a:ext>
              </a:extLst>
            </p:cNvPr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F4DEB10B-CA8F-45D5-B8B5-A835CEB03EFC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24FB0D77-FA17-96D7-09F6-74CD34C54CCF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FDA6DA1E-C4F9-65E2-E760-30F6FDD5C3D7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97" name="그림 96" descr="전자제품, 드라이브, 디자인이(가) 표시된 사진&#10;&#10;자동 생성된 설명">
            <a:extLst>
              <a:ext uri="{FF2B5EF4-FFF2-40B4-BE49-F238E27FC236}">
                <a16:creationId xmlns:a16="http://schemas.microsoft.com/office/drawing/2014/main" id="{E9EAB268-9385-9FCD-41D6-2FD6B85007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18" y="1951984"/>
            <a:ext cx="4831062" cy="2712641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CB4F718F-04AE-E034-5169-A848205F7863}"/>
              </a:ext>
            </a:extLst>
          </p:cNvPr>
          <p:cNvSpPr txBox="1"/>
          <p:nvPr/>
        </p:nvSpPr>
        <p:spPr>
          <a:xfrm>
            <a:off x="3183183" y="4853858"/>
            <a:ext cx="136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Intel D435i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30DC95F-D6D2-F411-5F69-FCDB0028600F}"/>
              </a:ext>
            </a:extLst>
          </p:cNvPr>
          <p:cNvSpPr txBox="1"/>
          <p:nvPr/>
        </p:nvSpPr>
        <p:spPr>
          <a:xfrm>
            <a:off x="7388247" y="2062262"/>
            <a:ext cx="3197626" cy="25538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/color/</a:t>
            </a:r>
            <a:r>
              <a:rPr lang="en-US" altLang="ko-KR" dirty="0" err="1"/>
              <a:t>camera_info</a:t>
            </a:r>
            <a:endParaRPr lang="en-US" altLang="ko-KR" dirty="0"/>
          </a:p>
          <a:p>
            <a:r>
              <a:rPr lang="en-US" altLang="ko-KR" dirty="0"/>
              <a:t>/color/</a:t>
            </a:r>
            <a:r>
              <a:rPr lang="en-US" altLang="ko-KR" dirty="0" err="1"/>
              <a:t>image_raw</a:t>
            </a:r>
            <a:endParaRPr lang="en-US" altLang="ko-KR" dirty="0"/>
          </a:p>
          <a:p>
            <a:r>
              <a:rPr lang="en-US" altLang="ko-KR" dirty="0"/>
              <a:t>/color/metadata</a:t>
            </a:r>
          </a:p>
          <a:p>
            <a:r>
              <a:rPr lang="en-US" altLang="ko-KR" dirty="0"/>
              <a:t>/depth/</a:t>
            </a:r>
            <a:r>
              <a:rPr lang="en-US" altLang="ko-KR" dirty="0" err="1"/>
              <a:t>camera_info</a:t>
            </a:r>
            <a:endParaRPr lang="en-US" altLang="ko-KR" dirty="0"/>
          </a:p>
          <a:p>
            <a:r>
              <a:rPr lang="en-US" altLang="ko-KR" dirty="0"/>
              <a:t>/depth/</a:t>
            </a:r>
            <a:r>
              <a:rPr lang="en-US" altLang="ko-KR" dirty="0" err="1"/>
              <a:t>image_rect_raw</a:t>
            </a:r>
            <a:endParaRPr lang="en-US" altLang="ko-KR" dirty="0"/>
          </a:p>
          <a:p>
            <a:r>
              <a:rPr lang="en-US" altLang="ko-KR" dirty="0"/>
              <a:t>/depth/metadata/</a:t>
            </a:r>
          </a:p>
          <a:p>
            <a:r>
              <a:rPr lang="en-US" altLang="ko-KR" dirty="0"/>
              <a:t>/</a:t>
            </a:r>
            <a:r>
              <a:rPr lang="en-US" altLang="ko-KR" dirty="0" err="1"/>
              <a:t>extrinsics</a:t>
            </a:r>
            <a:r>
              <a:rPr lang="en-US" altLang="ko-KR" dirty="0"/>
              <a:t>/</a:t>
            </a:r>
            <a:r>
              <a:rPr lang="en-US" altLang="ko-KR" dirty="0" err="1"/>
              <a:t>depth_to_color</a:t>
            </a:r>
            <a:endParaRPr lang="en-US" altLang="ko-KR" dirty="0"/>
          </a:p>
          <a:p>
            <a:r>
              <a:rPr lang="en-US" altLang="ko-KR" dirty="0"/>
              <a:t>/imu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6F178BC-E009-B510-7A4C-2FE633D58A5B}"/>
              </a:ext>
            </a:extLst>
          </p:cNvPr>
          <p:cNvSpPr txBox="1"/>
          <p:nvPr/>
        </p:nvSpPr>
        <p:spPr>
          <a:xfrm>
            <a:off x="8948664" y="255349"/>
            <a:ext cx="300219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https://github.com/IntelRealSense/realsense-ros</a:t>
            </a:r>
          </a:p>
        </p:txBody>
      </p:sp>
    </p:spTree>
    <p:extLst>
      <p:ext uri="{BB962C8B-B14F-4D97-AF65-F5344CB8AC3E}">
        <p14:creationId xmlns:p14="http://schemas.microsoft.com/office/powerpoint/2010/main" val="3163693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2CF79-6F01-F76A-6653-8A2ED5DA3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4ECBDBD-25AF-609C-1553-196463C0F800}"/>
              </a:ext>
            </a:extLst>
          </p:cNvPr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>
              <a:extLst>
                <a:ext uri="{FF2B5EF4-FFF2-40B4-BE49-F238E27FC236}">
                  <a16:creationId xmlns:a16="http://schemas.microsoft.com/office/drawing/2014/main" id="{4D5A425D-3294-644B-3249-2A5FE7FE6E5F}"/>
                </a:ext>
              </a:extLst>
            </p:cNvPr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581A82E-95F2-B89F-1394-39FFF5E038CD}"/>
                </a:ext>
              </a:extLst>
            </p:cNvPr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endParaRPr lang="en-US" altLang="ko-KR" sz="7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defRPr/>
              </a:pP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Project   </a:t>
              </a:r>
            </a:p>
            <a:p>
              <a:pPr latinLnBrk="0">
                <a:lnSpc>
                  <a:spcPct val="200000"/>
                </a:lnSpc>
                <a:defRPr/>
              </a:pPr>
              <a:r>
                <a:rPr lang="en-US" altLang="ko-KR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Sensor</a:t>
              </a:r>
            </a:p>
          </p:txBody>
        </p:sp>
        <p:sp>
          <p:nvSpPr>
            <p:cNvPr id="2" name="자유형 1">
              <a:extLst>
                <a:ext uri="{FF2B5EF4-FFF2-40B4-BE49-F238E27FC236}">
                  <a16:creationId xmlns:a16="http://schemas.microsoft.com/office/drawing/2014/main" id="{B2426A0A-236B-43C5-3FF6-F76CA4DF97E4}"/>
                </a:ext>
              </a:extLst>
            </p:cNvPr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>
              <a:extLst>
                <a:ext uri="{FF2B5EF4-FFF2-40B4-BE49-F238E27FC236}">
                  <a16:creationId xmlns:a16="http://schemas.microsoft.com/office/drawing/2014/main" id="{9754E125-BD84-3E4F-33F7-A34726AA5C2B}"/>
                </a:ext>
              </a:extLst>
            </p:cNvPr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AB870B90-0B49-AC6D-AD1F-8E15A7DD3F31}"/>
                </a:ext>
              </a:extLst>
            </p:cNvPr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>
              <a:extLst>
                <a:ext uri="{FF2B5EF4-FFF2-40B4-BE49-F238E27FC236}">
                  <a16:creationId xmlns:a16="http://schemas.microsoft.com/office/drawing/2014/main" id="{01D53F4C-9185-4F44-DA57-C4FFDC121DDC}"/>
                </a:ext>
              </a:extLst>
            </p:cNvPr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>
              <a:extLst>
                <a:ext uri="{FF2B5EF4-FFF2-40B4-BE49-F238E27FC236}">
                  <a16:creationId xmlns:a16="http://schemas.microsoft.com/office/drawing/2014/main" id="{9D496A5E-6F16-90D4-F362-F3C369BF2AD5}"/>
                </a:ext>
              </a:extLst>
            </p:cNvPr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72ED8152-825F-8254-5457-7658CBA22C10}"/>
                </a:ext>
              </a:extLst>
            </p:cNvPr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>
              <a:extLst>
                <a:ext uri="{FF2B5EF4-FFF2-40B4-BE49-F238E27FC236}">
                  <a16:creationId xmlns:a16="http://schemas.microsoft.com/office/drawing/2014/main" id="{1E770F5A-131F-7094-F256-55019F82E594}"/>
                </a:ext>
              </a:extLst>
            </p:cNvPr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>
              <a:extLst>
                <a:ext uri="{FF2B5EF4-FFF2-40B4-BE49-F238E27FC236}">
                  <a16:creationId xmlns:a16="http://schemas.microsoft.com/office/drawing/2014/main" id="{3EB877D2-2A82-FA9F-691B-CB89D2988D9C}"/>
                </a:ext>
              </a:extLst>
            </p:cNvPr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>
              <a:extLst>
                <a:ext uri="{FF2B5EF4-FFF2-40B4-BE49-F238E27FC236}">
                  <a16:creationId xmlns:a16="http://schemas.microsoft.com/office/drawing/2014/main" id="{BC66374D-6DC3-6F27-BDF9-98293A85689F}"/>
                </a:ext>
              </a:extLst>
            </p:cNvPr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id="{5673E01B-EA28-7EA4-237A-7C4C5AC5E948}"/>
                </a:ext>
              </a:extLst>
            </p:cNvPr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0E6FE0A3-7ECC-4928-806A-4FCAAC9E1364}"/>
                </a:ext>
              </a:extLst>
            </p:cNvPr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65B41EBC-AEE3-2369-1F07-433413BAC92E}"/>
                </a:ext>
              </a:extLst>
            </p:cNvPr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CCEBB33-7872-E8A5-7303-992A8CDFA9D4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>
                <a:extLst>
                  <a:ext uri="{FF2B5EF4-FFF2-40B4-BE49-F238E27FC236}">
                    <a16:creationId xmlns:a16="http://schemas.microsoft.com/office/drawing/2014/main" id="{DB6EC746-68CC-DD67-0E9F-E0736FE21446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D5069B03-20F8-45B3-40DB-8BA68CC3BA99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D2F7BCC-D6DE-56EB-9281-70DCC1FC65FB}"/>
                </a:ext>
              </a:extLst>
            </p:cNvPr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E7582CC1-B15D-89B8-52D2-CF019FD0D39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C41B09C1-C617-AC96-C2C0-B3D4A117D8B8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1CEF3A51-03A1-AD33-4A52-A7AA38589343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E079BA0-0EEF-9D04-1C7D-43E4EED50A89}"/>
                </a:ext>
              </a:extLst>
            </p:cNvPr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2CD240EF-463A-C503-F085-0E2A3A050CD1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A246E09A-9F28-F258-2DD8-F488F15E6B75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>
                <a:extLst>
                  <a:ext uri="{FF2B5EF4-FFF2-40B4-BE49-F238E27FC236}">
                    <a16:creationId xmlns:a16="http://schemas.microsoft.com/office/drawing/2014/main" id="{5FA1BE6D-B1DA-7C20-8702-94E27A43962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CB0D128-4AF3-2323-BBDD-E9465878FDF8}"/>
                </a:ext>
              </a:extLst>
            </p:cNvPr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8E2CDF06-8526-558A-1476-5D4A7A4393F1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>
                <a:extLst>
                  <a:ext uri="{FF2B5EF4-FFF2-40B4-BE49-F238E27FC236}">
                    <a16:creationId xmlns:a16="http://schemas.microsoft.com/office/drawing/2014/main" id="{C2CD2606-BC2E-48D2-2A89-71B3E2B0D9F3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>
                <a:extLst>
                  <a:ext uri="{FF2B5EF4-FFF2-40B4-BE49-F238E27FC236}">
                    <a16:creationId xmlns:a16="http://schemas.microsoft.com/office/drawing/2014/main" id="{BD12096F-1842-9B80-C96E-C7FB1657298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5FAE3693-D2DE-18B5-B21B-E1A96A21E25A}"/>
                </a:ext>
              </a:extLst>
            </p:cNvPr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319F6646-9F26-8E96-060F-E4ED38E685C5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>
                <a:extLst>
                  <a:ext uri="{FF2B5EF4-FFF2-40B4-BE49-F238E27FC236}">
                    <a16:creationId xmlns:a16="http://schemas.microsoft.com/office/drawing/2014/main" id="{DCCFEEEA-043D-D240-29E4-4C3B9E23A174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>
                <a:extLst>
                  <a:ext uri="{FF2B5EF4-FFF2-40B4-BE49-F238E27FC236}">
                    <a16:creationId xmlns:a16="http://schemas.microsoft.com/office/drawing/2014/main" id="{DDB19351-4604-E1D5-B0A1-D69164BF9A38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E61FA687-D639-1E80-A5BE-8801E778A27C}"/>
                </a:ext>
              </a:extLst>
            </p:cNvPr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FDDF9845-3435-60BA-BBC3-7C9E5FA37D1A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>
                <a:extLst>
                  <a:ext uri="{FF2B5EF4-FFF2-40B4-BE49-F238E27FC236}">
                    <a16:creationId xmlns:a16="http://schemas.microsoft.com/office/drawing/2014/main" id="{816582B1-E9C0-CA75-4F9E-BDDBD7AAF877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>
                <a:extLst>
                  <a:ext uri="{FF2B5EF4-FFF2-40B4-BE49-F238E27FC236}">
                    <a16:creationId xmlns:a16="http://schemas.microsoft.com/office/drawing/2014/main" id="{89FDAE53-C4C7-031A-DDBC-FA0270DC465F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CDBE506-6750-B51A-6515-CDABD02CF4C8}"/>
                </a:ext>
              </a:extLst>
            </p:cNvPr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1CAE7B0F-8D5B-EC67-1360-A7D929B30CE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E904E4E2-7B35-3DE1-2510-4064B5C323FA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>
                <a:extLst>
                  <a:ext uri="{FF2B5EF4-FFF2-40B4-BE49-F238E27FC236}">
                    <a16:creationId xmlns:a16="http://schemas.microsoft.com/office/drawing/2014/main" id="{4D2722C3-2146-DAB4-C162-5C1FF75588E2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C38287B3-4096-768C-7C47-09024EAEBBE1}"/>
                </a:ext>
              </a:extLst>
            </p:cNvPr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28FCAA2D-88CD-629F-A0B8-7B2DC1D974E6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>
                <a:extLst>
                  <a:ext uri="{FF2B5EF4-FFF2-40B4-BE49-F238E27FC236}">
                    <a16:creationId xmlns:a16="http://schemas.microsoft.com/office/drawing/2014/main" id="{094553CE-8613-56E3-8232-0CD65C2943B0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C8044F3F-F9AB-D1C5-8352-551FEA0E8CB1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D4B232DE-08C6-9D2A-9435-098EEE65B978}"/>
                </a:ext>
              </a:extLst>
            </p:cNvPr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33911DA4-F960-AD6D-67F7-7A0B6EBB74DE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>
                <a:extLst>
                  <a:ext uri="{FF2B5EF4-FFF2-40B4-BE49-F238E27FC236}">
                    <a16:creationId xmlns:a16="http://schemas.microsoft.com/office/drawing/2014/main" id="{FD43A1FC-252B-1514-5396-EE330F5A95A5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>
                <a:extLst>
                  <a:ext uri="{FF2B5EF4-FFF2-40B4-BE49-F238E27FC236}">
                    <a16:creationId xmlns:a16="http://schemas.microsoft.com/office/drawing/2014/main" id="{92C6E9AC-0C8E-92FB-70D8-06B0E6E34BA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B7F8D38-554C-CBE3-6DED-9D5464FF44CD}"/>
                </a:ext>
              </a:extLst>
            </p:cNvPr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22098B50-0797-5833-45A2-73855DCB0D2D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>
                <a:extLst>
                  <a:ext uri="{FF2B5EF4-FFF2-40B4-BE49-F238E27FC236}">
                    <a16:creationId xmlns:a16="http://schemas.microsoft.com/office/drawing/2014/main" id="{58FF11C2-90E4-BBE9-962D-45FEEC8DA9F3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>
                <a:extLst>
                  <a:ext uri="{FF2B5EF4-FFF2-40B4-BE49-F238E27FC236}">
                    <a16:creationId xmlns:a16="http://schemas.microsoft.com/office/drawing/2014/main" id="{5195A915-5125-4430-D3DF-0465F7036BC9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692F733-B25C-14B2-9E7A-7A67C8A20B40}"/>
                </a:ext>
              </a:extLst>
            </p:cNvPr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48E45627-FF06-21B6-B2FD-ABD14BAAE291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5E719C87-4818-F537-BC66-06432A83B903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>
                <a:extLst>
                  <a:ext uri="{FF2B5EF4-FFF2-40B4-BE49-F238E27FC236}">
                    <a16:creationId xmlns:a16="http://schemas.microsoft.com/office/drawing/2014/main" id="{8E9EDDBF-487D-FED1-7BD5-80476F8C09F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693A6BF4-4479-648C-8A45-A6D9A34AE2BA}"/>
                </a:ext>
              </a:extLst>
            </p:cNvPr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5E276DF0-5C10-5340-0A49-DD0B23C7141E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>
                <a:extLst>
                  <a:ext uri="{FF2B5EF4-FFF2-40B4-BE49-F238E27FC236}">
                    <a16:creationId xmlns:a16="http://schemas.microsoft.com/office/drawing/2014/main" id="{F557BAE9-6651-6CE0-7DA3-4FDEA2FACC0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0F69D1C9-1372-4E2B-5D93-CA0AF34EC31B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9F596B72-2623-E3FE-FDAC-DBE33476275B}"/>
                </a:ext>
              </a:extLst>
            </p:cNvPr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C93B5D0B-440C-FA08-B328-380CF47C9E24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C921A1F4-8322-F2A6-7E47-8528A81FEAE5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>
                <a:extLst>
                  <a:ext uri="{FF2B5EF4-FFF2-40B4-BE49-F238E27FC236}">
                    <a16:creationId xmlns:a16="http://schemas.microsoft.com/office/drawing/2014/main" id="{19B55063-F393-40BD-A128-77DFD5A49416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831BE043-5E8B-3C8F-650A-AC711DAA67FF}"/>
                </a:ext>
              </a:extLst>
            </p:cNvPr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220B3232-1000-1AF9-23E9-6F9C8E07EA4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>
                <a:extLst>
                  <a:ext uri="{FF2B5EF4-FFF2-40B4-BE49-F238E27FC236}">
                    <a16:creationId xmlns:a16="http://schemas.microsoft.com/office/drawing/2014/main" id="{17BB7C00-618A-56E7-214D-1B9325EFE45C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>
                <a:extLst>
                  <a:ext uri="{FF2B5EF4-FFF2-40B4-BE49-F238E27FC236}">
                    <a16:creationId xmlns:a16="http://schemas.microsoft.com/office/drawing/2014/main" id="{B8B7663C-8E50-31D7-507D-8052BB68925F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DE3A6A78-C380-3EEB-21F2-ABA42A48B95E}"/>
                </a:ext>
              </a:extLst>
            </p:cNvPr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4A673330-0143-B283-F04F-C369F9E9A2D1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>
                <a:extLst>
                  <a:ext uri="{FF2B5EF4-FFF2-40B4-BE49-F238E27FC236}">
                    <a16:creationId xmlns:a16="http://schemas.microsoft.com/office/drawing/2014/main" id="{5B489F88-1037-45D2-8A75-0FC3CBB23B82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>
                <a:extLst>
                  <a:ext uri="{FF2B5EF4-FFF2-40B4-BE49-F238E27FC236}">
                    <a16:creationId xmlns:a16="http://schemas.microsoft.com/office/drawing/2014/main" id="{0142D8B1-6FC2-6513-3943-7EE1BC7CE732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8B1E9F0C-DD2A-3404-9271-E509E5C630D1}"/>
                </a:ext>
              </a:extLst>
            </p:cNvPr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794F9DC5-C554-653C-D6F5-C3181A8290A2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>
                <a:extLst>
                  <a:ext uri="{FF2B5EF4-FFF2-40B4-BE49-F238E27FC236}">
                    <a16:creationId xmlns:a16="http://schemas.microsoft.com/office/drawing/2014/main" id="{EBDF9072-CF69-2013-AC8C-CA7E7850DF7F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>
                <a:extLst>
                  <a:ext uri="{FF2B5EF4-FFF2-40B4-BE49-F238E27FC236}">
                    <a16:creationId xmlns:a16="http://schemas.microsoft.com/office/drawing/2014/main" id="{4BFD60C8-050A-B75C-5D0D-C3CCD80FA78B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B08B8DE-79B1-0F1F-05A7-D18E44CA8CC0}"/>
                </a:ext>
              </a:extLst>
            </p:cNvPr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1585519F-DB62-AF84-F47D-A2E44AE332FF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>
                <a:extLst>
                  <a:ext uri="{FF2B5EF4-FFF2-40B4-BE49-F238E27FC236}">
                    <a16:creationId xmlns:a16="http://schemas.microsoft.com/office/drawing/2014/main" id="{B5467B48-DC09-81E9-CC71-19A5396A24C1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D804FBDD-72AB-02D4-AD34-1648EA6E2B8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D365C0B3-3B06-69ED-3BF2-F281BEC75F8E}"/>
                </a:ext>
              </a:extLst>
            </p:cNvPr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3AEF3D56-9CEF-56FC-7AE1-FC3B453215A2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>
                <a:extLst>
                  <a:ext uri="{FF2B5EF4-FFF2-40B4-BE49-F238E27FC236}">
                    <a16:creationId xmlns:a16="http://schemas.microsoft.com/office/drawing/2014/main" id="{E8749C1E-CAA8-8D56-42FD-0BA4175D8557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>
                <a:extLst>
                  <a:ext uri="{FF2B5EF4-FFF2-40B4-BE49-F238E27FC236}">
                    <a16:creationId xmlns:a16="http://schemas.microsoft.com/office/drawing/2014/main" id="{BFB8F6E5-2563-85F1-33E4-6E7A87153EE7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F6E0D733-B6BB-C5A5-5930-8E6CAC919B61}"/>
                </a:ext>
              </a:extLst>
            </p:cNvPr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73C8F249-CAAA-DF9F-E7A6-4A857D69A33B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81434C65-5423-1568-9692-628E76066433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>
                <a:extLst>
                  <a:ext uri="{FF2B5EF4-FFF2-40B4-BE49-F238E27FC236}">
                    <a16:creationId xmlns:a16="http://schemas.microsoft.com/office/drawing/2014/main" id="{EC6F3856-7AF2-E575-EEAA-2089576661C0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F863871B-CF72-63B1-810D-DFB55CC0BB2C}"/>
                </a:ext>
              </a:extLst>
            </p:cNvPr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345C0D9D-E9DC-1EE6-D721-1A803A9D3031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EE4A1274-1A1C-19B1-8384-20BC3C37F2CA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56D1481F-ED0D-2C72-9C15-A7FF72F9D9F1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DE747EB1-57A4-5F33-110C-6C8D23C52BAC}"/>
              </a:ext>
            </a:extLst>
          </p:cNvPr>
          <p:cNvSpPr txBox="1"/>
          <p:nvPr/>
        </p:nvSpPr>
        <p:spPr>
          <a:xfrm>
            <a:off x="2224385" y="5162512"/>
            <a:ext cx="199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Unitree Mid-360</a:t>
            </a:r>
          </a:p>
        </p:txBody>
      </p:sp>
      <p:pic>
        <p:nvPicPr>
          <p:cNvPr id="4" name="그림 3" descr="진공, 가전용품이(가) 표시된 사진&#10;&#10;자동 생성된 설명">
            <a:extLst>
              <a:ext uri="{FF2B5EF4-FFF2-40B4-BE49-F238E27FC236}">
                <a16:creationId xmlns:a16="http://schemas.microsoft.com/office/drawing/2014/main" id="{C6790C0A-D9BC-60F1-A20D-16D2B399A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3" t="22432" r="21203" b="19974"/>
          <a:stretch/>
        </p:blipFill>
        <p:spPr>
          <a:xfrm>
            <a:off x="1627137" y="1538944"/>
            <a:ext cx="3497714" cy="3497714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50F98E9B-1C7B-C5FC-51AE-28BF850DB0CE}"/>
              </a:ext>
            </a:extLst>
          </p:cNvPr>
          <p:cNvSpPr txBox="1"/>
          <p:nvPr/>
        </p:nvSpPr>
        <p:spPr>
          <a:xfrm>
            <a:off x="8929502" y="258112"/>
            <a:ext cx="29012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https://github.com/Livox-SDK/livox_ros_driver2</a:t>
            </a: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id="{79785371-2B41-1654-341C-FF4FFD5CD3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333"/>
          <a:stretch/>
        </p:blipFill>
        <p:spPr>
          <a:xfrm>
            <a:off x="5837821" y="1368209"/>
            <a:ext cx="5652000" cy="1767673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4170988A-CEEB-68A6-01C1-D99FFB8AE63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3678"/>
          <a:stretch/>
        </p:blipFill>
        <p:spPr>
          <a:xfrm>
            <a:off x="5837821" y="3472764"/>
            <a:ext cx="5652000" cy="199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83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577D5-6F47-A940-4EBA-5304CB629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2198989-4727-6174-527C-7D5EB11DAF03}"/>
              </a:ext>
            </a:extLst>
          </p:cNvPr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>
              <a:extLst>
                <a:ext uri="{FF2B5EF4-FFF2-40B4-BE49-F238E27FC236}">
                  <a16:creationId xmlns:a16="http://schemas.microsoft.com/office/drawing/2014/main" id="{B588162B-4F7C-9D9D-1CAE-C7D0F9510CBC}"/>
                </a:ext>
              </a:extLst>
            </p:cNvPr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98D1EC4-9303-366D-DED1-D75F06C9C06C}"/>
                </a:ext>
              </a:extLst>
            </p:cNvPr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endParaRPr lang="en-US" altLang="ko-KR" sz="7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defRPr/>
              </a:pP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Project   </a:t>
              </a:r>
            </a:p>
            <a:p>
              <a:pPr latinLnBrk="0">
                <a:lnSpc>
                  <a:spcPct val="200000"/>
                </a:lnSpc>
                <a:defRPr/>
              </a:pPr>
              <a:r>
                <a:rPr lang="en-US" altLang="ko-KR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Sensor</a:t>
              </a:r>
            </a:p>
          </p:txBody>
        </p:sp>
        <p:sp>
          <p:nvSpPr>
            <p:cNvPr id="2" name="자유형 1">
              <a:extLst>
                <a:ext uri="{FF2B5EF4-FFF2-40B4-BE49-F238E27FC236}">
                  <a16:creationId xmlns:a16="http://schemas.microsoft.com/office/drawing/2014/main" id="{827CD925-DDE0-2556-C098-FAC60CB1DB12}"/>
                </a:ext>
              </a:extLst>
            </p:cNvPr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>
              <a:extLst>
                <a:ext uri="{FF2B5EF4-FFF2-40B4-BE49-F238E27FC236}">
                  <a16:creationId xmlns:a16="http://schemas.microsoft.com/office/drawing/2014/main" id="{13AA1E57-1CFA-917E-1A70-8732A1800BD7}"/>
                </a:ext>
              </a:extLst>
            </p:cNvPr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A56B5A97-08DD-A3E1-F6DA-26DEF8D781CF}"/>
                </a:ext>
              </a:extLst>
            </p:cNvPr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>
              <a:extLst>
                <a:ext uri="{FF2B5EF4-FFF2-40B4-BE49-F238E27FC236}">
                  <a16:creationId xmlns:a16="http://schemas.microsoft.com/office/drawing/2014/main" id="{4A04D370-AC9F-89BA-A114-D5325AE9834B}"/>
                </a:ext>
              </a:extLst>
            </p:cNvPr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>
              <a:extLst>
                <a:ext uri="{FF2B5EF4-FFF2-40B4-BE49-F238E27FC236}">
                  <a16:creationId xmlns:a16="http://schemas.microsoft.com/office/drawing/2014/main" id="{5B61FF60-682C-E6E9-F780-24A7D88B91D4}"/>
                </a:ext>
              </a:extLst>
            </p:cNvPr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63005C68-2AFF-6D26-8BF2-499D7741DEB1}"/>
                </a:ext>
              </a:extLst>
            </p:cNvPr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>
              <a:extLst>
                <a:ext uri="{FF2B5EF4-FFF2-40B4-BE49-F238E27FC236}">
                  <a16:creationId xmlns:a16="http://schemas.microsoft.com/office/drawing/2014/main" id="{7A7C0BFA-2B6C-1D51-CC4F-1A3D5E0E9830}"/>
                </a:ext>
              </a:extLst>
            </p:cNvPr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>
              <a:extLst>
                <a:ext uri="{FF2B5EF4-FFF2-40B4-BE49-F238E27FC236}">
                  <a16:creationId xmlns:a16="http://schemas.microsoft.com/office/drawing/2014/main" id="{90189C60-081D-55C7-106A-23F26FB99937}"/>
                </a:ext>
              </a:extLst>
            </p:cNvPr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>
              <a:extLst>
                <a:ext uri="{FF2B5EF4-FFF2-40B4-BE49-F238E27FC236}">
                  <a16:creationId xmlns:a16="http://schemas.microsoft.com/office/drawing/2014/main" id="{501B5C9A-C6DF-999D-01FE-2AEBAB42A148}"/>
                </a:ext>
              </a:extLst>
            </p:cNvPr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id="{1FC01DED-60D0-F019-5403-8D813D396A89}"/>
                </a:ext>
              </a:extLst>
            </p:cNvPr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CCB25400-2C59-8923-00EE-C356BFA9D652}"/>
                </a:ext>
              </a:extLst>
            </p:cNvPr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C5E42E4-E8C3-136A-56E1-1F08DC69CBF3}"/>
                </a:ext>
              </a:extLst>
            </p:cNvPr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18E3955-15AA-9038-10F0-7C981AA87817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>
                <a:extLst>
                  <a:ext uri="{FF2B5EF4-FFF2-40B4-BE49-F238E27FC236}">
                    <a16:creationId xmlns:a16="http://schemas.microsoft.com/office/drawing/2014/main" id="{DA4D9560-9A14-B304-7279-9AC6239F0B0D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CA77C9D9-44A2-A21C-65B8-1BF83BC30159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C515EA6-B895-0D02-C25A-DD24B441F691}"/>
                </a:ext>
              </a:extLst>
            </p:cNvPr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B705AE4C-DFF9-D713-FD55-A4E69CD8BAF0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E361CE02-CAB9-8599-D00A-FA129A8095ED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4D06ED5E-7E0B-47A8-7E58-BE6EB685C69F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80C2A0F-D863-83ED-83CD-C8D8D132B8BA}"/>
                </a:ext>
              </a:extLst>
            </p:cNvPr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8B1AC627-822A-C6D9-0F57-0C72124E44D3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7FB66EA3-17BA-3D34-B344-4A7E685C8145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>
                <a:extLst>
                  <a:ext uri="{FF2B5EF4-FFF2-40B4-BE49-F238E27FC236}">
                    <a16:creationId xmlns:a16="http://schemas.microsoft.com/office/drawing/2014/main" id="{46F51D67-1AD6-DBB3-F647-CCE2AC0BFDB8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BDECFF9F-6977-5FCA-F7EE-780B6CF6C66B}"/>
                </a:ext>
              </a:extLst>
            </p:cNvPr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B4F3B5DE-C7B0-4D1F-7DBA-DF68B569AF0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>
                <a:extLst>
                  <a:ext uri="{FF2B5EF4-FFF2-40B4-BE49-F238E27FC236}">
                    <a16:creationId xmlns:a16="http://schemas.microsoft.com/office/drawing/2014/main" id="{36DD18E2-1EBD-7CA0-41DD-3D0A6536E57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>
                <a:extLst>
                  <a:ext uri="{FF2B5EF4-FFF2-40B4-BE49-F238E27FC236}">
                    <a16:creationId xmlns:a16="http://schemas.microsoft.com/office/drawing/2014/main" id="{D2C2CC00-C189-C3EC-F118-151D0C0F2D70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7B48FDA-E1FB-3720-C290-04889C0DA362}"/>
                </a:ext>
              </a:extLst>
            </p:cNvPr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0D4600B1-F1B6-19BE-F556-9CE3F5E6C20C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>
                <a:extLst>
                  <a:ext uri="{FF2B5EF4-FFF2-40B4-BE49-F238E27FC236}">
                    <a16:creationId xmlns:a16="http://schemas.microsoft.com/office/drawing/2014/main" id="{3D0D10D9-D345-C4C6-A58C-770552D6D336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>
                <a:extLst>
                  <a:ext uri="{FF2B5EF4-FFF2-40B4-BE49-F238E27FC236}">
                    <a16:creationId xmlns:a16="http://schemas.microsoft.com/office/drawing/2014/main" id="{DA721CDA-8C25-D758-57D2-27B86C59925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42ABE5E9-5442-DA82-2B7C-3B6DB1471977}"/>
                </a:ext>
              </a:extLst>
            </p:cNvPr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22AD5657-7E0E-CBB3-2DD6-5052621B50BB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>
                <a:extLst>
                  <a:ext uri="{FF2B5EF4-FFF2-40B4-BE49-F238E27FC236}">
                    <a16:creationId xmlns:a16="http://schemas.microsoft.com/office/drawing/2014/main" id="{6558C40B-3388-AD1C-0797-1EC491C4378B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>
                <a:extLst>
                  <a:ext uri="{FF2B5EF4-FFF2-40B4-BE49-F238E27FC236}">
                    <a16:creationId xmlns:a16="http://schemas.microsoft.com/office/drawing/2014/main" id="{F141F7DE-1170-67B5-10E3-9BED20660584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680E440-A646-6881-16AC-26E8A692DF85}"/>
                </a:ext>
              </a:extLst>
            </p:cNvPr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173399A3-D5AC-06DB-E5DC-4668E8A77AD0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C1076A34-54D2-10ED-C16A-56A29C6BD89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>
                <a:extLst>
                  <a:ext uri="{FF2B5EF4-FFF2-40B4-BE49-F238E27FC236}">
                    <a16:creationId xmlns:a16="http://schemas.microsoft.com/office/drawing/2014/main" id="{B5F34592-26EC-967F-C633-7ED90139B4EF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AB378181-A232-BB4D-6594-491F97CE4599}"/>
                </a:ext>
              </a:extLst>
            </p:cNvPr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CDD76DE-FE68-B7AA-E766-FFB1072B5BAE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>
                <a:extLst>
                  <a:ext uri="{FF2B5EF4-FFF2-40B4-BE49-F238E27FC236}">
                    <a16:creationId xmlns:a16="http://schemas.microsoft.com/office/drawing/2014/main" id="{239FF572-B539-FBC4-175A-84883EBC27F5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FD740AD0-67C9-EA6F-9C32-F808D6778C31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1040300B-09FB-2FF1-AAF3-6D26CB8EE8C8}"/>
                </a:ext>
              </a:extLst>
            </p:cNvPr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62ACB566-69DE-8E86-A698-A5FD6C40603E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>
                <a:extLst>
                  <a:ext uri="{FF2B5EF4-FFF2-40B4-BE49-F238E27FC236}">
                    <a16:creationId xmlns:a16="http://schemas.microsoft.com/office/drawing/2014/main" id="{8EC04275-1B15-AB5A-05DD-89D12F5AAC63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>
                <a:extLst>
                  <a:ext uri="{FF2B5EF4-FFF2-40B4-BE49-F238E27FC236}">
                    <a16:creationId xmlns:a16="http://schemas.microsoft.com/office/drawing/2014/main" id="{4CCC8F6D-96CC-2F03-2F58-8D7BBE10BA4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D8A7C75E-2216-B6EF-9C78-C55D5F5D8083}"/>
                </a:ext>
              </a:extLst>
            </p:cNvPr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7BEB81C8-FA0F-DC71-202E-2212AFB63F5D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>
                <a:extLst>
                  <a:ext uri="{FF2B5EF4-FFF2-40B4-BE49-F238E27FC236}">
                    <a16:creationId xmlns:a16="http://schemas.microsoft.com/office/drawing/2014/main" id="{707773D6-B5E9-9D16-5A78-6A8D9251F02B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>
                <a:extLst>
                  <a:ext uri="{FF2B5EF4-FFF2-40B4-BE49-F238E27FC236}">
                    <a16:creationId xmlns:a16="http://schemas.microsoft.com/office/drawing/2014/main" id="{17E57D5A-CE2B-2165-CDDF-3A47E09FF5E2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8B825F42-AC60-EE27-7F6B-CDDCE908522F}"/>
                </a:ext>
              </a:extLst>
            </p:cNvPr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C80BEA56-FF2D-D42E-D22B-7E3181548FB7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F294083C-D7D7-DD6E-993B-E45F10807F3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>
                <a:extLst>
                  <a:ext uri="{FF2B5EF4-FFF2-40B4-BE49-F238E27FC236}">
                    <a16:creationId xmlns:a16="http://schemas.microsoft.com/office/drawing/2014/main" id="{044456F4-9D0C-CA7B-547C-280756658A61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A72BF99-01DD-4B42-1BF9-51A0B17A161A}"/>
                </a:ext>
              </a:extLst>
            </p:cNvPr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3F04D933-CC01-1F37-13DF-E2ADC9DDC643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>
                <a:extLst>
                  <a:ext uri="{FF2B5EF4-FFF2-40B4-BE49-F238E27FC236}">
                    <a16:creationId xmlns:a16="http://schemas.microsoft.com/office/drawing/2014/main" id="{B2D513FC-DEF9-468C-5941-D8B4421391D9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F2C8C84B-3F8E-16A7-75E4-51D2B391EB9A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F8FD815E-3125-4728-F5B5-F70F9CBEDAFD}"/>
                </a:ext>
              </a:extLst>
            </p:cNvPr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3D77BE88-278E-47A8-73BF-3432CFCE0ECD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ACECD211-1721-904F-A1D6-16E95C697596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>
                <a:extLst>
                  <a:ext uri="{FF2B5EF4-FFF2-40B4-BE49-F238E27FC236}">
                    <a16:creationId xmlns:a16="http://schemas.microsoft.com/office/drawing/2014/main" id="{3E65FFE6-E496-90D9-B6EC-1F7BC5A209E1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88451FFC-8B31-3D5A-6B21-18F4CE15E20B}"/>
                </a:ext>
              </a:extLst>
            </p:cNvPr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2FDD545E-E312-6EE7-DA1C-44F387C06202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>
                <a:extLst>
                  <a:ext uri="{FF2B5EF4-FFF2-40B4-BE49-F238E27FC236}">
                    <a16:creationId xmlns:a16="http://schemas.microsoft.com/office/drawing/2014/main" id="{4E5DA68B-B07E-8E40-E81D-173AEF7606B5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>
                <a:extLst>
                  <a:ext uri="{FF2B5EF4-FFF2-40B4-BE49-F238E27FC236}">
                    <a16:creationId xmlns:a16="http://schemas.microsoft.com/office/drawing/2014/main" id="{EACEE9D5-6966-CAB6-C866-3D6E4D9A12F4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1E2CE047-D528-960A-BF6B-3BC212557E82}"/>
                </a:ext>
              </a:extLst>
            </p:cNvPr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40F057A9-D025-2998-7B66-193E8EAE4C34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>
                <a:extLst>
                  <a:ext uri="{FF2B5EF4-FFF2-40B4-BE49-F238E27FC236}">
                    <a16:creationId xmlns:a16="http://schemas.microsoft.com/office/drawing/2014/main" id="{9F358069-646A-A10C-C6F6-8A97D6867593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>
                <a:extLst>
                  <a:ext uri="{FF2B5EF4-FFF2-40B4-BE49-F238E27FC236}">
                    <a16:creationId xmlns:a16="http://schemas.microsoft.com/office/drawing/2014/main" id="{4FC02068-182E-5BA0-D851-DAA9E7294977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4915787-605A-8DCA-1275-56EBECD08614}"/>
                </a:ext>
              </a:extLst>
            </p:cNvPr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B4746CED-B748-8E63-44D4-DC84AF9B026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>
                <a:extLst>
                  <a:ext uri="{FF2B5EF4-FFF2-40B4-BE49-F238E27FC236}">
                    <a16:creationId xmlns:a16="http://schemas.microsoft.com/office/drawing/2014/main" id="{E346C7B6-62A3-6BC4-140E-B0B1229F701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>
                <a:extLst>
                  <a:ext uri="{FF2B5EF4-FFF2-40B4-BE49-F238E27FC236}">
                    <a16:creationId xmlns:a16="http://schemas.microsoft.com/office/drawing/2014/main" id="{C80C717B-6CF3-D555-CCC0-935BC07C59EA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082A143D-CA55-185C-5147-09F8561E469C}"/>
                </a:ext>
              </a:extLst>
            </p:cNvPr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9520145E-3442-DFC2-6EC0-D942901A15DA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>
                <a:extLst>
                  <a:ext uri="{FF2B5EF4-FFF2-40B4-BE49-F238E27FC236}">
                    <a16:creationId xmlns:a16="http://schemas.microsoft.com/office/drawing/2014/main" id="{237E843F-06D1-61FD-6377-4E4AD036461F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3065B5C0-0E48-21B7-FE32-AA100987E71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CE83A3B4-FC4C-CBB4-998D-92D6F0A21703}"/>
                </a:ext>
              </a:extLst>
            </p:cNvPr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58DCC6B8-64A7-5AC5-3F97-2D2B773B5013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>
                <a:extLst>
                  <a:ext uri="{FF2B5EF4-FFF2-40B4-BE49-F238E27FC236}">
                    <a16:creationId xmlns:a16="http://schemas.microsoft.com/office/drawing/2014/main" id="{AFDB2E48-1210-9F7E-25B8-1856CA790629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>
                <a:extLst>
                  <a:ext uri="{FF2B5EF4-FFF2-40B4-BE49-F238E27FC236}">
                    <a16:creationId xmlns:a16="http://schemas.microsoft.com/office/drawing/2014/main" id="{759EC86A-315E-E20A-95EE-99519BEC216A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AFC746F1-166F-C944-10EA-4018FB056F09}"/>
                </a:ext>
              </a:extLst>
            </p:cNvPr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03DB4C0A-B3FC-8019-95DF-A827D95E6D56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D04EECB2-36B3-F489-B12E-54C3B2FB085A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>
                <a:extLst>
                  <a:ext uri="{FF2B5EF4-FFF2-40B4-BE49-F238E27FC236}">
                    <a16:creationId xmlns:a16="http://schemas.microsoft.com/office/drawing/2014/main" id="{09EBE34B-DCB9-6081-575E-5FEDCE422738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0FCA62FB-05D6-23D9-CC42-E0AD07B3823C}"/>
                </a:ext>
              </a:extLst>
            </p:cNvPr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81F31D0A-2F39-6A81-7C8F-F510CE8C4FEB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694B5523-C222-2D42-1EC5-07C3D9A7F002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770ED66C-ABD8-5A0D-0EA6-D7498BB81F91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D1411CD8-A57B-0E07-5620-5495A4216B26}"/>
              </a:ext>
            </a:extLst>
          </p:cNvPr>
          <p:cNvSpPr txBox="1"/>
          <p:nvPr/>
        </p:nvSpPr>
        <p:spPr>
          <a:xfrm>
            <a:off x="2567903" y="4793321"/>
            <a:ext cx="136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Intel D435i</a:t>
            </a:r>
          </a:p>
        </p:txBody>
      </p:sp>
      <p:pic>
        <p:nvPicPr>
          <p:cNvPr id="4" name="Picture 8" descr="Amazon.com: Unitree 4DLiDAR L1 3D Lidar Navigation Obatacle Avoidance Slam  Ultra Wide Angle 360 Depth Scan (L1PM（20M）) : Industrial &amp; Scientific">
            <a:extLst>
              <a:ext uri="{FF2B5EF4-FFF2-40B4-BE49-F238E27FC236}">
                <a16:creationId xmlns:a16="http://schemas.microsoft.com/office/drawing/2014/main" id="{ED6220F7-436B-0957-DC1D-1EF75462C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010" y="1844589"/>
            <a:ext cx="2427745" cy="272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1DAD1D73-DF17-873A-2F3B-4F38284BEE78}"/>
              </a:ext>
            </a:extLst>
          </p:cNvPr>
          <p:cNvSpPr txBox="1"/>
          <p:nvPr/>
        </p:nvSpPr>
        <p:spPr>
          <a:xfrm>
            <a:off x="5783900" y="1889219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ko-KR" dirty="0"/>
              <a:t>The </a:t>
            </a:r>
            <a:r>
              <a:rPr lang="en-GB" altLang="ko-KR" dirty="0" err="1"/>
              <a:t>defalut</a:t>
            </a:r>
            <a:r>
              <a:rPr lang="en-GB" altLang="ko-KR" dirty="0"/>
              <a:t> cloud topic and its frame name is:</a:t>
            </a:r>
          </a:p>
          <a:p>
            <a:endParaRPr lang="en-GB" altLang="ko-KR" dirty="0"/>
          </a:p>
          <a:p>
            <a:r>
              <a:rPr lang="en-GB" altLang="ko-KR" dirty="0"/>
              <a:t>topic: "</a:t>
            </a:r>
            <a:r>
              <a:rPr lang="en-GB" altLang="ko-KR" dirty="0" err="1"/>
              <a:t>unilidar</a:t>
            </a:r>
            <a:r>
              <a:rPr lang="en-GB" altLang="ko-KR" dirty="0"/>
              <a:t>/cloud"</a:t>
            </a:r>
          </a:p>
          <a:p>
            <a:r>
              <a:rPr lang="en-GB" altLang="ko-KR" dirty="0"/>
              <a:t>frame: "</a:t>
            </a:r>
            <a:r>
              <a:rPr lang="en-GB" altLang="ko-KR" dirty="0" err="1"/>
              <a:t>unilidar_lidar</a:t>
            </a:r>
            <a:r>
              <a:rPr lang="en-GB" altLang="ko-KR" dirty="0"/>
              <a:t>"</a:t>
            </a:r>
          </a:p>
          <a:p>
            <a:endParaRPr lang="en-GB" altLang="ko-KR" dirty="0"/>
          </a:p>
          <a:p>
            <a:endParaRPr lang="en-GB" altLang="ko-KR" dirty="0"/>
          </a:p>
          <a:p>
            <a:r>
              <a:rPr lang="en-GB" altLang="ko-KR" dirty="0"/>
              <a:t>The </a:t>
            </a:r>
            <a:r>
              <a:rPr lang="en-GB" altLang="ko-KR" dirty="0" err="1"/>
              <a:t>defalut</a:t>
            </a:r>
            <a:r>
              <a:rPr lang="en-GB" altLang="ko-KR" dirty="0"/>
              <a:t> IMU topic and its frame name is:</a:t>
            </a:r>
          </a:p>
          <a:p>
            <a:endParaRPr lang="en-GB" altLang="ko-KR" dirty="0"/>
          </a:p>
          <a:p>
            <a:r>
              <a:rPr lang="en-GB" altLang="ko-KR" dirty="0"/>
              <a:t>topic: "</a:t>
            </a:r>
            <a:r>
              <a:rPr lang="en-GB" altLang="ko-KR" dirty="0" err="1"/>
              <a:t>unilidar</a:t>
            </a:r>
            <a:r>
              <a:rPr lang="en-GB" altLang="ko-KR" dirty="0"/>
              <a:t>/imu"</a:t>
            </a:r>
          </a:p>
          <a:p>
            <a:r>
              <a:rPr lang="en-GB" altLang="ko-KR" dirty="0"/>
              <a:t>frame: "</a:t>
            </a:r>
            <a:r>
              <a:rPr lang="en-GB" altLang="ko-KR" dirty="0" err="1"/>
              <a:t>unilidar_imu</a:t>
            </a:r>
            <a:r>
              <a:rPr lang="en-GB" altLang="ko-KR" dirty="0"/>
              <a:t>"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71EAFA8-4E23-5693-3367-64F27BF6C7FC}"/>
              </a:ext>
            </a:extLst>
          </p:cNvPr>
          <p:cNvSpPr txBox="1"/>
          <p:nvPr/>
        </p:nvSpPr>
        <p:spPr>
          <a:xfrm>
            <a:off x="7851422" y="258112"/>
            <a:ext cx="40908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https://github.com/unitreerobotics/unilidar_sdk?tab=readme-ov-file</a:t>
            </a:r>
          </a:p>
        </p:txBody>
      </p:sp>
    </p:spTree>
    <p:extLst>
      <p:ext uri="{BB962C8B-B14F-4D97-AF65-F5344CB8AC3E}">
        <p14:creationId xmlns:p14="http://schemas.microsoft.com/office/powerpoint/2010/main" val="4171251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B2269-A0D5-FDAE-1A35-4B95AB98E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C968AE1-7C8B-08EF-C52C-D7E237A23127}"/>
              </a:ext>
            </a:extLst>
          </p:cNvPr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>
              <a:extLst>
                <a:ext uri="{FF2B5EF4-FFF2-40B4-BE49-F238E27FC236}">
                  <a16:creationId xmlns:a16="http://schemas.microsoft.com/office/drawing/2014/main" id="{C4171284-3F12-F02C-AF1E-891361039351}"/>
                </a:ext>
              </a:extLst>
            </p:cNvPr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DBC2EEC-E180-A279-157F-406E25D22EC9}"/>
                </a:ext>
              </a:extLst>
            </p:cNvPr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endParaRPr lang="en-US" altLang="ko-KR" sz="7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defRPr/>
              </a:pP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Project</a:t>
              </a:r>
            </a:p>
            <a:p>
              <a:pPr latinLnBrk="0">
                <a:lnSpc>
                  <a:spcPct val="200000"/>
                </a:lnSpc>
                <a:defRPr/>
              </a:pPr>
              <a:r>
                <a:rPr lang="en-US" altLang="ko-KR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Point Cloud Visualization</a:t>
              </a:r>
            </a:p>
            <a:p>
              <a:pPr latinLnBrk="0">
                <a:lnSpc>
                  <a:spcPct val="200000"/>
                </a:lnSpc>
                <a:defRPr/>
              </a:pPr>
              <a:endParaRPr lang="en-US" altLang="ko-KR" sz="1200" kern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" name="자유형 1">
              <a:extLst>
                <a:ext uri="{FF2B5EF4-FFF2-40B4-BE49-F238E27FC236}">
                  <a16:creationId xmlns:a16="http://schemas.microsoft.com/office/drawing/2014/main" id="{2F0679FA-9447-51B1-B9F9-8B10CFCF159C}"/>
                </a:ext>
              </a:extLst>
            </p:cNvPr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>
              <a:extLst>
                <a:ext uri="{FF2B5EF4-FFF2-40B4-BE49-F238E27FC236}">
                  <a16:creationId xmlns:a16="http://schemas.microsoft.com/office/drawing/2014/main" id="{4110E56D-796C-112F-CC68-E098E3B532E2}"/>
                </a:ext>
              </a:extLst>
            </p:cNvPr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DCD41301-E0FA-C2DC-7408-137F20C7B81B}"/>
                </a:ext>
              </a:extLst>
            </p:cNvPr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>
              <a:extLst>
                <a:ext uri="{FF2B5EF4-FFF2-40B4-BE49-F238E27FC236}">
                  <a16:creationId xmlns:a16="http://schemas.microsoft.com/office/drawing/2014/main" id="{3AE6DE01-7F2D-7123-D6AD-16C2C0E50E40}"/>
                </a:ext>
              </a:extLst>
            </p:cNvPr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>
              <a:extLst>
                <a:ext uri="{FF2B5EF4-FFF2-40B4-BE49-F238E27FC236}">
                  <a16:creationId xmlns:a16="http://schemas.microsoft.com/office/drawing/2014/main" id="{8E402420-7DB7-4ACC-23B5-F33F1DD798A4}"/>
                </a:ext>
              </a:extLst>
            </p:cNvPr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DA004CB2-35D9-4B59-CACB-494DD66C05BD}"/>
                </a:ext>
              </a:extLst>
            </p:cNvPr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>
              <a:extLst>
                <a:ext uri="{FF2B5EF4-FFF2-40B4-BE49-F238E27FC236}">
                  <a16:creationId xmlns:a16="http://schemas.microsoft.com/office/drawing/2014/main" id="{E2E31547-9FCD-68C0-0476-9C999DA82473}"/>
                </a:ext>
              </a:extLst>
            </p:cNvPr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>
              <a:extLst>
                <a:ext uri="{FF2B5EF4-FFF2-40B4-BE49-F238E27FC236}">
                  <a16:creationId xmlns:a16="http://schemas.microsoft.com/office/drawing/2014/main" id="{73AC36FB-0B30-3ABF-ABEF-03025C034858}"/>
                </a:ext>
              </a:extLst>
            </p:cNvPr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>
              <a:extLst>
                <a:ext uri="{FF2B5EF4-FFF2-40B4-BE49-F238E27FC236}">
                  <a16:creationId xmlns:a16="http://schemas.microsoft.com/office/drawing/2014/main" id="{CDCAB4D6-5D43-0347-82F6-E505D9084BEC}"/>
                </a:ext>
              </a:extLst>
            </p:cNvPr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id="{60C1FC06-1988-BA7D-04D4-D66A3638AC37}"/>
                </a:ext>
              </a:extLst>
            </p:cNvPr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EFF91C27-5841-C48A-A7C2-47B4BF6C97E9}"/>
                </a:ext>
              </a:extLst>
            </p:cNvPr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CA6CF07-5B86-1320-5B6F-986D92F3B403}"/>
                </a:ext>
              </a:extLst>
            </p:cNvPr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86BEA88-E52F-3717-E0D8-2C1F6EA1BE27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>
                <a:extLst>
                  <a:ext uri="{FF2B5EF4-FFF2-40B4-BE49-F238E27FC236}">
                    <a16:creationId xmlns:a16="http://schemas.microsoft.com/office/drawing/2014/main" id="{80D59A1A-93FD-166D-9B1A-800DD8BA99A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F44F4969-D77E-D482-13DC-1159EB857C4D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4C8F7E4-66DF-DEA9-A205-C4CEF547F597}"/>
                </a:ext>
              </a:extLst>
            </p:cNvPr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81BDB1C6-28A1-68F8-C87E-F5BBCC620852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86AF7ACB-BAAE-7699-35C9-DECCC1F1AB71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21198EA8-D55F-F4DD-EB99-A666B4947366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96F7D4A0-2FF3-5F00-D96F-AB0E2CD2D727}"/>
                </a:ext>
              </a:extLst>
            </p:cNvPr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52E50D2F-BE4A-93FC-6D07-ADDAC3A1FAC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A0E6576E-1D37-CC25-B6E4-EB1ABF7E1548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>
                <a:extLst>
                  <a:ext uri="{FF2B5EF4-FFF2-40B4-BE49-F238E27FC236}">
                    <a16:creationId xmlns:a16="http://schemas.microsoft.com/office/drawing/2014/main" id="{223EC950-5391-C180-8BAA-2E22A9E8BFB3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1F2D6373-76E0-7648-D3A8-420015B3259D}"/>
                </a:ext>
              </a:extLst>
            </p:cNvPr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5131686B-F055-C451-0E4A-1EE31FB03A23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>
                <a:extLst>
                  <a:ext uri="{FF2B5EF4-FFF2-40B4-BE49-F238E27FC236}">
                    <a16:creationId xmlns:a16="http://schemas.microsoft.com/office/drawing/2014/main" id="{01D6ED7D-A429-1C08-5A7F-D1F71BFFB4A1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>
                <a:extLst>
                  <a:ext uri="{FF2B5EF4-FFF2-40B4-BE49-F238E27FC236}">
                    <a16:creationId xmlns:a16="http://schemas.microsoft.com/office/drawing/2014/main" id="{AD74EBBD-18B9-9EA2-04B0-58C284C1D42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21BC2CE-7116-01C2-D2AD-9E4E4E90CEDE}"/>
                </a:ext>
              </a:extLst>
            </p:cNvPr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CA7F869E-F70B-5BD7-0C8B-D69FEBCC88DF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>
                <a:extLst>
                  <a:ext uri="{FF2B5EF4-FFF2-40B4-BE49-F238E27FC236}">
                    <a16:creationId xmlns:a16="http://schemas.microsoft.com/office/drawing/2014/main" id="{41F63107-DC0C-0F1D-4191-ABAFE20B889D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>
                <a:extLst>
                  <a:ext uri="{FF2B5EF4-FFF2-40B4-BE49-F238E27FC236}">
                    <a16:creationId xmlns:a16="http://schemas.microsoft.com/office/drawing/2014/main" id="{4408FFE5-8360-4D7C-5153-751EC66E072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22574C03-93E4-0D96-69BC-36986D1A1DE0}"/>
                </a:ext>
              </a:extLst>
            </p:cNvPr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9A05B210-A15B-CABA-D2C7-7D4E80B6399F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>
                <a:extLst>
                  <a:ext uri="{FF2B5EF4-FFF2-40B4-BE49-F238E27FC236}">
                    <a16:creationId xmlns:a16="http://schemas.microsoft.com/office/drawing/2014/main" id="{BB6718DE-24E0-0DF9-D6B4-2AB3AB56C18D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>
                <a:extLst>
                  <a:ext uri="{FF2B5EF4-FFF2-40B4-BE49-F238E27FC236}">
                    <a16:creationId xmlns:a16="http://schemas.microsoft.com/office/drawing/2014/main" id="{C63A2451-8313-0B6C-2A08-AC20E2AF3B0F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1E283A5-EA0B-98F3-5AE4-CE8C7B5A2A58}"/>
                </a:ext>
              </a:extLst>
            </p:cNvPr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334A6968-7CE5-FCE5-05B2-EC598891EFDC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AB61085A-143D-5928-0ECC-B31847A74614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>
                <a:extLst>
                  <a:ext uri="{FF2B5EF4-FFF2-40B4-BE49-F238E27FC236}">
                    <a16:creationId xmlns:a16="http://schemas.microsoft.com/office/drawing/2014/main" id="{CF25928D-6994-8722-D8D7-0D0BF875851D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22050DFC-5D3C-AD3C-C53D-93CCCDADEA8C}"/>
                </a:ext>
              </a:extLst>
            </p:cNvPr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8CB706D0-1834-BF9E-52F4-A2672695121C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>
                <a:extLst>
                  <a:ext uri="{FF2B5EF4-FFF2-40B4-BE49-F238E27FC236}">
                    <a16:creationId xmlns:a16="http://schemas.microsoft.com/office/drawing/2014/main" id="{D9EB8782-0F1B-C6AA-D738-8BC2F6103392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B1052D52-4E2E-3351-6861-77AA4009FAEF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A760783-2C67-BAD4-9827-262064C645A8}"/>
                </a:ext>
              </a:extLst>
            </p:cNvPr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5D289C97-C23B-EA36-2EF3-F7329226911E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>
                <a:extLst>
                  <a:ext uri="{FF2B5EF4-FFF2-40B4-BE49-F238E27FC236}">
                    <a16:creationId xmlns:a16="http://schemas.microsoft.com/office/drawing/2014/main" id="{0564E81A-75E9-34B1-99FE-676F3FBEEE09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>
                <a:extLst>
                  <a:ext uri="{FF2B5EF4-FFF2-40B4-BE49-F238E27FC236}">
                    <a16:creationId xmlns:a16="http://schemas.microsoft.com/office/drawing/2014/main" id="{28CE39BF-A454-82C8-BA90-0FB10D0F1FA6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E5A752F9-42E8-C412-7CF9-62EEDE4408A3}"/>
                </a:ext>
              </a:extLst>
            </p:cNvPr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D25FFDCA-7150-72F4-5F45-3B70CA5E8C86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>
                <a:extLst>
                  <a:ext uri="{FF2B5EF4-FFF2-40B4-BE49-F238E27FC236}">
                    <a16:creationId xmlns:a16="http://schemas.microsoft.com/office/drawing/2014/main" id="{389D7227-E39C-475C-03DF-69EF73846EB6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>
                <a:extLst>
                  <a:ext uri="{FF2B5EF4-FFF2-40B4-BE49-F238E27FC236}">
                    <a16:creationId xmlns:a16="http://schemas.microsoft.com/office/drawing/2014/main" id="{8ACE190F-E4FE-ACBD-7532-85B1895B207E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3C853D60-6BF5-C877-44C5-656A5CEB4572}"/>
                </a:ext>
              </a:extLst>
            </p:cNvPr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E721B08E-2008-F868-E261-E87FC0DFD8F4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F45103E4-F204-9187-7FAB-83030B72286B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>
                <a:extLst>
                  <a:ext uri="{FF2B5EF4-FFF2-40B4-BE49-F238E27FC236}">
                    <a16:creationId xmlns:a16="http://schemas.microsoft.com/office/drawing/2014/main" id="{5B465480-C7C1-5535-51B0-32B2B0F66279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6EB8F239-3A2B-9F67-FEEF-BB2C9D5ED20C}"/>
                </a:ext>
              </a:extLst>
            </p:cNvPr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A7843F2F-EA21-67AB-EEF1-A252EF3F4B9D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>
                <a:extLst>
                  <a:ext uri="{FF2B5EF4-FFF2-40B4-BE49-F238E27FC236}">
                    <a16:creationId xmlns:a16="http://schemas.microsoft.com/office/drawing/2014/main" id="{43712AFB-109D-17E0-4AA4-AD5E9071BD9D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B12001B3-F30B-0AE1-EB01-73DD38D19522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3729D93B-47B7-41C3-317B-7E4410D9207D}"/>
                </a:ext>
              </a:extLst>
            </p:cNvPr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781E5F0D-4C58-DD20-0FE7-87C51C9188E1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A046F6E1-F485-9C4A-35BA-FC946BA26A0B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>
                <a:extLst>
                  <a:ext uri="{FF2B5EF4-FFF2-40B4-BE49-F238E27FC236}">
                    <a16:creationId xmlns:a16="http://schemas.microsoft.com/office/drawing/2014/main" id="{B8BD3022-968D-C304-E260-23D6608A0EA1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9D05CBFE-8A84-9DA8-7ED4-9993B902A5B4}"/>
                </a:ext>
              </a:extLst>
            </p:cNvPr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DC7E4E38-D850-C3B1-2D5F-AA2E0D239CAD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>
                <a:extLst>
                  <a:ext uri="{FF2B5EF4-FFF2-40B4-BE49-F238E27FC236}">
                    <a16:creationId xmlns:a16="http://schemas.microsoft.com/office/drawing/2014/main" id="{7B52A857-E62E-ADA0-4F12-EBBA18CC6FF4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>
                <a:extLst>
                  <a:ext uri="{FF2B5EF4-FFF2-40B4-BE49-F238E27FC236}">
                    <a16:creationId xmlns:a16="http://schemas.microsoft.com/office/drawing/2014/main" id="{59AC24BB-9A90-192B-E1E7-955F8DEA717B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403E59A-D71F-4CAE-9FE0-17208EA87DC2}"/>
                </a:ext>
              </a:extLst>
            </p:cNvPr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7970DDF6-7A2A-3788-C591-D3C557AC9D5B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>
                <a:extLst>
                  <a:ext uri="{FF2B5EF4-FFF2-40B4-BE49-F238E27FC236}">
                    <a16:creationId xmlns:a16="http://schemas.microsoft.com/office/drawing/2014/main" id="{2AA0927D-0BD8-943B-B200-E44F27902098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>
                <a:extLst>
                  <a:ext uri="{FF2B5EF4-FFF2-40B4-BE49-F238E27FC236}">
                    <a16:creationId xmlns:a16="http://schemas.microsoft.com/office/drawing/2014/main" id="{7818FE6A-0C50-D1D4-0E4C-134E2691DE11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E3ED00AE-1CD8-1261-0759-81AFEF9E3755}"/>
                </a:ext>
              </a:extLst>
            </p:cNvPr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360F144B-658D-6D01-297F-14CC245D1E50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>
                <a:extLst>
                  <a:ext uri="{FF2B5EF4-FFF2-40B4-BE49-F238E27FC236}">
                    <a16:creationId xmlns:a16="http://schemas.microsoft.com/office/drawing/2014/main" id="{6CBE1DC9-DDAD-B356-6C18-4E2B471BFF33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>
                <a:extLst>
                  <a:ext uri="{FF2B5EF4-FFF2-40B4-BE49-F238E27FC236}">
                    <a16:creationId xmlns:a16="http://schemas.microsoft.com/office/drawing/2014/main" id="{5ECAF3C2-9219-EB18-9CE5-DCBBA5C9875A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E9FF609F-7F12-5E36-0AAC-0DE29B6D180B}"/>
                </a:ext>
              </a:extLst>
            </p:cNvPr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FA648F24-651C-B35A-A97C-6053012E6362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>
                <a:extLst>
                  <a:ext uri="{FF2B5EF4-FFF2-40B4-BE49-F238E27FC236}">
                    <a16:creationId xmlns:a16="http://schemas.microsoft.com/office/drawing/2014/main" id="{B0D5EB16-0F33-B65D-BF72-5A6A6B75A715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D2F08D26-14A2-C4C7-8FCB-5A1B6F2B2E18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8E73BEC-52CC-7406-58EB-FAD929CD0A42}"/>
                </a:ext>
              </a:extLst>
            </p:cNvPr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C21196D3-C63E-3346-ACE9-2091EBAE733F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>
                <a:extLst>
                  <a:ext uri="{FF2B5EF4-FFF2-40B4-BE49-F238E27FC236}">
                    <a16:creationId xmlns:a16="http://schemas.microsoft.com/office/drawing/2014/main" id="{A3D4C481-7485-5C50-2CD2-908DB051AEAC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>
                <a:extLst>
                  <a:ext uri="{FF2B5EF4-FFF2-40B4-BE49-F238E27FC236}">
                    <a16:creationId xmlns:a16="http://schemas.microsoft.com/office/drawing/2014/main" id="{809B2002-496B-5962-3A5B-5D0A7A581E18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427D023C-636F-678A-3C09-5FBC759F2F12}"/>
                </a:ext>
              </a:extLst>
            </p:cNvPr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2CBE005A-4A1C-250A-21F2-767EB7F84E7D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EC22B501-1587-2880-C83A-35100F655503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>
                <a:extLst>
                  <a:ext uri="{FF2B5EF4-FFF2-40B4-BE49-F238E27FC236}">
                    <a16:creationId xmlns:a16="http://schemas.microsoft.com/office/drawing/2014/main" id="{F1FBAF3C-CD21-77AD-766C-132AAA233C56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1E8A3453-D015-3D8D-1CD9-098D3FFA57E0}"/>
                </a:ext>
              </a:extLst>
            </p:cNvPr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8E2BD15E-BE17-8062-5334-10725AB8AA5E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248131D4-D4DA-C7ED-85E4-E61624C6B564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FEF1E8BE-991F-1BF9-D3C5-137C65921869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98" name="온라인 미디어 97" title="2024년 11월 6일">
            <a:hlinkClick r:id="" action="ppaction://media"/>
            <a:extLst>
              <a:ext uri="{FF2B5EF4-FFF2-40B4-BE49-F238E27FC236}">
                <a16:creationId xmlns:a16="http://schemas.microsoft.com/office/drawing/2014/main" id="{BC7F9287-51DF-F582-F859-D190F5DA918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46828" y="1512781"/>
            <a:ext cx="7806267" cy="441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2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653B6-B4CD-760C-162D-853CBDFA9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8020B81-95D2-8AE0-C9B9-D28BC4E13BAF}"/>
              </a:ext>
            </a:extLst>
          </p:cNvPr>
          <p:cNvGrpSpPr/>
          <p:nvPr/>
        </p:nvGrpSpPr>
        <p:grpSpPr>
          <a:xfrm>
            <a:off x="176457" y="130521"/>
            <a:ext cx="11839086" cy="6596958"/>
            <a:chOff x="170880" y="146051"/>
            <a:chExt cx="11839086" cy="6596958"/>
          </a:xfrm>
        </p:grpSpPr>
        <p:sp>
          <p:nvSpPr>
            <p:cNvPr id="6" name="직사각형 4">
              <a:extLst>
                <a:ext uri="{FF2B5EF4-FFF2-40B4-BE49-F238E27FC236}">
                  <a16:creationId xmlns:a16="http://schemas.microsoft.com/office/drawing/2014/main" id="{AB428229-6563-23B7-03A8-FA5AFE01B54B}"/>
                </a:ext>
              </a:extLst>
            </p:cNvPr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EBC5465-9372-84CE-186E-73345456EFF0}"/>
                </a:ext>
              </a:extLst>
            </p:cNvPr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endParaRPr lang="en-US" altLang="ko-KR" sz="7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defRPr/>
              </a:pP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Project</a:t>
              </a:r>
            </a:p>
            <a:p>
              <a:pPr latinLnBrk="0">
                <a:lnSpc>
                  <a:spcPct val="200000"/>
                </a:lnSpc>
                <a:defRPr/>
              </a:pPr>
              <a:r>
                <a:rPr lang="en-US" altLang="ko-KR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Service (1)</a:t>
              </a:r>
            </a:p>
            <a:p>
              <a:pPr latinLnBrk="0">
                <a:lnSpc>
                  <a:spcPct val="200000"/>
                </a:lnSpc>
                <a:defRPr/>
              </a:pPr>
              <a:endParaRPr lang="en-US" altLang="ko-KR" sz="1200" kern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" name="자유형 1">
              <a:extLst>
                <a:ext uri="{FF2B5EF4-FFF2-40B4-BE49-F238E27FC236}">
                  <a16:creationId xmlns:a16="http://schemas.microsoft.com/office/drawing/2014/main" id="{1ACDDA82-318F-59AD-318B-DB978DDDB1B6}"/>
                </a:ext>
              </a:extLst>
            </p:cNvPr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>
              <a:extLst>
                <a:ext uri="{FF2B5EF4-FFF2-40B4-BE49-F238E27FC236}">
                  <a16:creationId xmlns:a16="http://schemas.microsoft.com/office/drawing/2014/main" id="{F6C892AD-0454-80B3-9D50-26A69FA75397}"/>
                </a:ext>
              </a:extLst>
            </p:cNvPr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029D091E-D2A4-521E-72CA-1BC45A61A4EC}"/>
                </a:ext>
              </a:extLst>
            </p:cNvPr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>
              <a:extLst>
                <a:ext uri="{FF2B5EF4-FFF2-40B4-BE49-F238E27FC236}">
                  <a16:creationId xmlns:a16="http://schemas.microsoft.com/office/drawing/2014/main" id="{0095A4EA-5FB8-33A8-75B1-87F34E831E96}"/>
                </a:ext>
              </a:extLst>
            </p:cNvPr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>
              <a:extLst>
                <a:ext uri="{FF2B5EF4-FFF2-40B4-BE49-F238E27FC236}">
                  <a16:creationId xmlns:a16="http://schemas.microsoft.com/office/drawing/2014/main" id="{F334BFB3-733E-F400-3C1C-2A1C6FC3D786}"/>
                </a:ext>
              </a:extLst>
            </p:cNvPr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2328AFF9-B726-FBAD-CEC6-E74C7AAEB4CF}"/>
                </a:ext>
              </a:extLst>
            </p:cNvPr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>
              <a:extLst>
                <a:ext uri="{FF2B5EF4-FFF2-40B4-BE49-F238E27FC236}">
                  <a16:creationId xmlns:a16="http://schemas.microsoft.com/office/drawing/2014/main" id="{7EC50275-8273-4BB9-4F47-42C69014C48F}"/>
                </a:ext>
              </a:extLst>
            </p:cNvPr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>
              <a:extLst>
                <a:ext uri="{FF2B5EF4-FFF2-40B4-BE49-F238E27FC236}">
                  <a16:creationId xmlns:a16="http://schemas.microsoft.com/office/drawing/2014/main" id="{358CA528-DD6F-DDB6-E2E6-130E26E2D015}"/>
                </a:ext>
              </a:extLst>
            </p:cNvPr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>
              <a:extLst>
                <a:ext uri="{FF2B5EF4-FFF2-40B4-BE49-F238E27FC236}">
                  <a16:creationId xmlns:a16="http://schemas.microsoft.com/office/drawing/2014/main" id="{F2515399-1FC6-907E-3774-C1CBEB7B887B}"/>
                </a:ext>
              </a:extLst>
            </p:cNvPr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id="{02ED31BD-ECFE-7266-E4B0-8B1ECBE8E902}"/>
                </a:ext>
              </a:extLst>
            </p:cNvPr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209508BA-774C-C6F2-FB4C-6EA2076721F1}"/>
                </a:ext>
              </a:extLst>
            </p:cNvPr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AA6A094-D56F-55BF-B8B6-1A80CB83E6B5}"/>
                </a:ext>
              </a:extLst>
            </p:cNvPr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67B64A65-1B0E-8E75-EA59-EE023864FBFB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>
                <a:extLst>
                  <a:ext uri="{FF2B5EF4-FFF2-40B4-BE49-F238E27FC236}">
                    <a16:creationId xmlns:a16="http://schemas.microsoft.com/office/drawing/2014/main" id="{B820DEB8-5688-D169-8191-8ADF29340F3F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D5B0968A-672A-6A8D-AC65-B2B92B2F88F9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1137DF5-B0AB-549E-A4DA-A5CB86FAE058}"/>
                </a:ext>
              </a:extLst>
            </p:cNvPr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FFB8878E-2A5A-A5D7-EA45-12E02100B525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F7F745CF-8045-9249-589F-BC5F62707DED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E133CA04-82E4-414B-210B-C90E0DE14BFE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E70FEA7-590A-D263-A08A-1F996B4B6E6B}"/>
                </a:ext>
              </a:extLst>
            </p:cNvPr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560DAA00-87B7-57E9-DCFA-1ABAD7A7AB4E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E61C0CA2-BF68-56B0-EEDB-D86A04CBB2E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>
                <a:extLst>
                  <a:ext uri="{FF2B5EF4-FFF2-40B4-BE49-F238E27FC236}">
                    <a16:creationId xmlns:a16="http://schemas.microsoft.com/office/drawing/2014/main" id="{80627ED2-C2F9-01D1-14FF-63036D969E53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5995EE4-3BD6-9F33-FE04-EE5190C92B52}"/>
                </a:ext>
              </a:extLst>
            </p:cNvPr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940CFCA-3D87-9BDF-1868-2B8B3699A36D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>
                <a:extLst>
                  <a:ext uri="{FF2B5EF4-FFF2-40B4-BE49-F238E27FC236}">
                    <a16:creationId xmlns:a16="http://schemas.microsoft.com/office/drawing/2014/main" id="{E2C6C9FA-C555-3EDE-2FF6-B0AB2456640B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>
                <a:extLst>
                  <a:ext uri="{FF2B5EF4-FFF2-40B4-BE49-F238E27FC236}">
                    <a16:creationId xmlns:a16="http://schemas.microsoft.com/office/drawing/2014/main" id="{5B032AB3-3A9A-E2F0-80A7-7DC68ACE9F61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3F5FE3C-CDE1-7565-23FE-9DFDFE18EBF2}"/>
                </a:ext>
              </a:extLst>
            </p:cNvPr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1E29C115-1969-3592-09AE-7728182256FC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>
                <a:extLst>
                  <a:ext uri="{FF2B5EF4-FFF2-40B4-BE49-F238E27FC236}">
                    <a16:creationId xmlns:a16="http://schemas.microsoft.com/office/drawing/2014/main" id="{B9B177A5-8A0A-7A2E-AA50-497489326536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>
                <a:extLst>
                  <a:ext uri="{FF2B5EF4-FFF2-40B4-BE49-F238E27FC236}">
                    <a16:creationId xmlns:a16="http://schemas.microsoft.com/office/drawing/2014/main" id="{3B666816-5E94-9F6A-D047-FAD4C167ECE1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75A34615-F4AA-57FA-ACA8-938E6B370CBB}"/>
                </a:ext>
              </a:extLst>
            </p:cNvPr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99B6D607-3A69-6D31-E60D-21C3A9A2291B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>
                <a:extLst>
                  <a:ext uri="{FF2B5EF4-FFF2-40B4-BE49-F238E27FC236}">
                    <a16:creationId xmlns:a16="http://schemas.microsoft.com/office/drawing/2014/main" id="{35797CDF-AA7F-ECED-353C-C1B5EB3B73CC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>
                <a:extLst>
                  <a:ext uri="{FF2B5EF4-FFF2-40B4-BE49-F238E27FC236}">
                    <a16:creationId xmlns:a16="http://schemas.microsoft.com/office/drawing/2014/main" id="{85F88CD1-0B66-F586-C2A9-346617A196A6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61ADD40-2734-CD26-BEEC-4F78F553D457}"/>
                </a:ext>
              </a:extLst>
            </p:cNvPr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65BBAEB3-8D87-6514-1BFB-E9BBD52B95C1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10B772BA-18D5-3D5A-9F6F-12C4F1E053AF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>
                <a:extLst>
                  <a:ext uri="{FF2B5EF4-FFF2-40B4-BE49-F238E27FC236}">
                    <a16:creationId xmlns:a16="http://schemas.microsoft.com/office/drawing/2014/main" id="{E17300A8-D028-F947-3195-E0EF0DA3405B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71A1E8B-851F-8E2E-B3BA-D34567C07A33}"/>
                </a:ext>
              </a:extLst>
            </p:cNvPr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EB3B1B55-2709-0C51-ECA1-82804D4E1CC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>
                <a:extLst>
                  <a:ext uri="{FF2B5EF4-FFF2-40B4-BE49-F238E27FC236}">
                    <a16:creationId xmlns:a16="http://schemas.microsoft.com/office/drawing/2014/main" id="{C29EE2D9-5210-FA1D-9EED-2BCCD0B3F57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BE34A287-3EC3-691A-BAC9-08AF2C4D6022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14588B4E-CBBC-C044-909A-CBB048FDF3EB}"/>
                </a:ext>
              </a:extLst>
            </p:cNvPr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62789F95-971B-F66E-6675-6AFA8FD1102A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>
                <a:extLst>
                  <a:ext uri="{FF2B5EF4-FFF2-40B4-BE49-F238E27FC236}">
                    <a16:creationId xmlns:a16="http://schemas.microsoft.com/office/drawing/2014/main" id="{05045BC7-888E-AB72-BC84-009BD1F7BEFB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>
                <a:extLst>
                  <a:ext uri="{FF2B5EF4-FFF2-40B4-BE49-F238E27FC236}">
                    <a16:creationId xmlns:a16="http://schemas.microsoft.com/office/drawing/2014/main" id="{9156D9D6-EF49-3E56-ECE0-A8E8E9DE1329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7F32C479-3FCC-AC9E-27A5-12ACBEEC2D32}"/>
                </a:ext>
              </a:extLst>
            </p:cNvPr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E80BC730-54E1-5D23-EAD1-16BDF6EC0DAC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>
                <a:extLst>
                  <a:ext uri="{FF2B5EF4-FFF2-40B4-BE49-F238E27FC236}">
                    <a16:creationId xmlns:a16="http://schemas.microsoft.com/office/drawing/2014/main" id="{BC2024B4-7EA2-9404-3EFF-B4FF765D7A9C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>
                <a:extLst>
                  <a:ext uri="{FF2B5EF4-FFF2-40B4-BE49-F238E27FC236}">
                    <a16:creationId xmlns:a16="http://schemas.microsoft.com/office/drawing/2014/main" id="{B4E0EC0F-D5E2-6ACD-9D28-BD6C3EDCDB52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39CD29B9-C6EF-0A77-B90F-23EC7480086F}"/>
                </a:ext>
              </a:extLst>
            </p:cNvPr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7AC1BE5C-AD66-327C-AFC9-16774AF6151D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2C2B0BF9-F42D-85D4-3DF1-44F26C0588A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>
                <a:extLst>
                  <a:ext uri="{FF2B5EF4-FFF2-40B4-BE49-F238E27FC236}">
                    <a16:creationId xmlns:a16="http://schemas.microsoft.com/office/drawing/2014/main" id="{491BED34-8981-6A92-BF6E-1CFC58509A9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2DA678FA-995D-B77F-621E-AB2401658123}"/>
                </a:ext>
              </a:extLst>
            </p:cNvPr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A1A66F22-8499-FF76-FD78-E35EA8427B8A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>
                <a:extLst>
                  <a:ext uri="{FF2B5EF4-FFF2-40B4-BE49-F238E27FC236}">
                    <a16:creationId xmlns:a16="http://schemas.microsoft.com/office/drawing/2014/main" id="{44A2776A-F993-5377-CA3C-C0D9F8AF5F58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18CA74E9-D414-ACBA-2658-32D52C9D3382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16345D2D-6408-31B4-CD73-6D09187A007E}"/>
                </a:ext>
              </a:extLst>
            </p:cNvPr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B54C62B1-1C1F-FE87-7982-6B1131D31552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5E6EF2AD-1264-4082-E5A9-1D658AB1BA81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>
                <a:extLst>
                  <a:ext uri="{FF2B5EF4-FFF2-40B4-BE49-F238E27FC236}">
                    <a16:creationId xmlns:a16="http://schemas.microsoft.com/office/drawing/2014/main" id="{FC723584-3B43-A363-CDBC-6FBE7914C56F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E937E1EE-A351-E4B1-04DF-5EDCCBA8C281}"/>
                </a:ext>
              </a:extLst>
            </p:cNvPr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A83848EB-4166-177D-4D85-5E3E0FE51F50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>
                <a:extLst>
                  <a:ext uri="{FF2B5EF4-FFF2-40B4-BE49-F238E27FC236}">
                    <a16:creationId xmlns:a16="http://schemas.microsoft.com/office/drawing/2014/main" id="{DB036970-3DD6-5C5E-9C79-F26BE9279B0D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>
                <a:extLst>
                  <a:ext uri="{FF2B5EF4-FFF2-40B4-BE49-F238E27FC236}">
                    <a16:creationId xmlns:a16="http://schemas.microsoft.com/office/drawing/2014/main" id="{4044E1C1-56F9-B84A-56F1-5A18A8CCF921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E8055509-E5BA-6610-27AC-22210BC5D632}"/>
                </a:ext>
              </a:extLst>
            </p:cNvPr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928A96E1-2202-1919-289C-880EC460F442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>
                <a:extLst>
                  <a:ext uri="{FF2B5EF4-FFF2-40B4-BE49-F238E27FC236}">
                    <a16:creationId xmlns:a16="http://schemas.microsoft.com/office/drawing/2014/main" id="{4F4A67FA-F05A-235D-E42A-F991C0C35A04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>
                <a:extLst>
                  <a:ext uri="{FF2B5EF4-FFF2-40B4-BE49-F238E27FC236}">
                    <a16:creationId xmlns:a16="http://schemas.microsoft.com/office/drawing/2014/main" id="{D6DB27F9-97B1-8FE6-9E03-1EE5D90417EE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44032542-BF10-2FD9-D8FD-DB3660FB4EF0}"/>
                </a:ext>
              </a:extLst>
            </p:cNvPr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604E31FE-522D-C1A9-C917-4A5AE5CF820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>
                <a:extLst>
                  <a:ext uri="{FF2B5EF4-FFF2-40B4-BE49-F238E27FC236}">
                    <a16:creationId xmlns:a16="http://schemas.microsoft.com/office/drawing/2014/main" id="{7469A2C2-2401-4301-1A07-818AD69CAEFD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>
                <a:extLst>
                  <a:ext uri="{FF2B5EF4-FFF2-40B4-BE49-F238E27FC236}">
                    <a16:creationId xmlns:a16="http://schemas.microsoft.com/office/drawing/2014/main" id="{F4DA6F74-D44F-18C5-041A-F3A6BD2D29B6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03819C74-76C8-210F-E5AF-969F48FF6209}"/>
                </a:ext>
              </a:extLst>
            </p:cNvPr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7CD68AB1-B205-4806-DA97-25F2B8E679D6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>
                <a:extLst>
                  <a:ext uri="{FF2B5EF4-FFF2-40B4-BE49-F238E27FC236}">
                    <a16:creationId xmlns:a16="http://schemas.microsoft.com/office/drawing/2014/main" id="{0FAC4796-94E1-BF50-845A-888C70016F86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D84C1B0C-7E32-21E9-BB35-09D34BF7A179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47BF6A6-B0EC-3E6C-EFB6-E03F4A8604F9}"/>
                </a:ext>
              </a:extLst>
            </p:cNvPr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6F9763C3-62F9-7664-3FF4-74C23964AEEF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>
                <a:extLst>
                  <a:ext uri="{FF2B5EF4-FFF2-40B4-BE49-F238E27FC236}">
                    <a16:creationId xmlns:a16="http://schemas.microsoft.com/office/drawing/2014/main" id="{307C5788-8E6F-73C1-A3F8-90D2FB793739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>
                <a:extLst>
                  <a:ext uri="{FF2B5EF4-FFF2-40B4-BE49-F238E27FC236}">
                    <a16:creationId xmlns:a16="http://schemas.microsoft.com/office/drawing/2014/main" id="{BDCFF9E8-557D-0129-9442-5E802FD1001D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E517F5B6-C3AD-1BC0-F2CA-08418BDE773A}"/>
                </a:ext>
              </a:extLst>
            </p:cNvPr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EE8591A3-4D77-9D06-1A8E-BBAA00224DE9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79B9FF7C-E649-93B8-BADC-0674F7476D10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>
                <a:extLst>
                  <a:ext uri="{FF2B5EF4-FFF2-40B4-BE49-F238E27FC236}">
                    <a16:creationId xmlns:a16="http://schemas.microsoft.com/office/drawing/2014/main" id="{0B738BB3-45CA-A2B8-47AC-93F6015BA094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07999F86-D6F6-1217-729B-CA2F81D7CA98}"/>
                </a:ext>
              </a:extLst>
            </p:cNvPr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145DFB4A-95F2-706F-74BD-CD122E9625E6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43843C4C-333B-7CE1-1014-C3FFD9B51955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1387F4EC-C17A-1367-87D1-B430BE1C017F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100" name="그림 99">
            <a:extLst>
              <a:ext uri="{FF2B5EF4-FFF2-40B4-BE49-F238E27FC236}">
                <a16:creationId xmlns:a16="http://schemas.microsoft.com/office/drawing/2014/main" id="{6331559B-1B50-6826-CFF9-0EAF29182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714" y="3036006"/>
            <a:ext cx="2533650" cy="118110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BFB8FA2-9C07-5EE9-53AC-233925C0ACB2}"/>
              </a:ext>
            </a:extLst>
          </p:cNvPr>
          <p:cNvCxnSpPr>
            <a:cxnSpLocks/>
          </p:cNvCxnSpPr>
          <p:nvPr/>
        </p:nvCxnSpPr>
        <p:spPr>
          <a:xfrm>
            <a:off x="2744194" y="2971800"/>
            <a:ext cx="0" cy="13716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3B0FE662-B1D7-A158-E0F4-2E467647FAC1}"/>
              </a:ext>
            </a:extLst>
          </p:cNvPr>
          <p:cNvSpPr/>
          <p:nvPr/>
        </p:nvSpPr>
        <p:spPr>
          <a:xfrm>
            <a:off x="1606308" y="2038448"/>
            <a:ext cx="2631600" cy="745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voice_command_client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E4DDF225-E280-A09D-7BEE-DD00DDB92D04}"/>
              </a:ext>
            </a:extLst>
          </p:cNvPr>
          <p:cNvSpPr/>
          <p:nvPr/>
        </p:nvSpPr>
        <p:spPr>
          <a:xfrm>
            <a:off x="1605060" y="4507357"/>
            <a:ext cx="2632845" cy="734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b="0" i="0" dirty="0" err="1">
                <a:solidFill>
                  <a:schemeClr val="tx1"/>
                </a:solidFill>
                <a:effectLst/>
              </a:rPr>
              <a:t>dog_response_server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AD99E73-89EB-87EC-8A98-6310C5A8E958}"/>
              </a:ext>
            </a:extLst>
          </p:cNvPr>
          <p:cNvSpPr txBox="1"/>
          <p:nvPr/>
        </p:nvSpPr>
        <p:spPr>
          <a:xfrm>
            <a:off x="1583183" y="3459469"/>
            <a:ext cx="1130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000000"/>
                </a:solidFill>
                <a:effectLst/>
                <a:latin typeface="MesloLGLDZ Nerd Font Mono" panose="020B0609030804020204" pitchFamily="49" charset="0"/>
              </a:rPr>
              <a:t>command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B1F51FD-C7B0-759B-C1EB-99A7AA881459}"/>
              </a:ext>
            </a:extLst>
          </p:cNvPr>
          <p:cNvSpPr txBox="1"/>
          <p:nvPr/>
        </p:nvSpPr>
        <p:spPr>
          <a:xfrm>
            <a:off x="3200063" y="3461645"/>
            <a:ext cx="1037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000000"/>
                </a:solidFill>
                <a:effectLst/>
                <a:latin typeface="MesloLGLDZ Nerd Font Mono" panose="020B0609030804020204" pitchFamily="49" charset="0"/>
              </a:rPr>
              <a:t>response</a:t>
            </a:r>
            <a:endParaRPr lang="ko-KR" altLang="en-US" dirty="0">
              <a:solidFill>
                <a:srgbClr val="000000"/>
              </a:solidFill>
            </a:endParaRP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F7A38ADD-B178-AA04-F466-BF3120FCA154}"/>
              </a:ext>
            </a:extLst>
          </p:cNvPr>
          <p:cNvCxnSpPr>
            <a:cxnSpLocks/>
          </p:cNvCxnSpPr>
          <p:nvPr/>
        </p:nvCxnSpPr>
        <p:spPr>
          <a:xfrm flipV="1">
            <a:off x="3122372" y="2940756"/>
            <a:ext cx="0" cy="13716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C0E46490-8BBE-7D14-D09C-F9DDF2D3265A}"/>
              </a:ext>
            </a:extLst>
          </p:cNvPr>
          <p:cNvCxnSpPr>
            <a:cxnSpLocks/>
          </p:cNvCxnSpPr>
          <p:nvPr/>
        </p:nvCxnSpPr>
        <p:spPr>
          <a:xfrm>
            <a:off x="9131489" y="2974622"/>
            <a:ext cx="0" cy="13716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DF7F6D8D-62D5-CA9D-0D07-DF4B661057FC}"/>
              </a:ext>
            </a:extLst>
          </p:cNvPr>
          <p:cNvSpPr/>
          <p:nvPr/>
        </p:nvSpPr>
        <p:spPr>
          <a:xfrm>
            <a:off x="7954092" y="2038448"/>
            <a:ext cx="2631600" cy="745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interaction_client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711EA9F6-7400-2166-4CDD-96DEA95B5EA2}"/>
              </a:ext>
            </a:extLst>
          </p:cNvPr>
          <p:cNvSpPr/>
          <p:nvPr/>
        </p:nvSpPr>
        <p:spPr>
          <a:xfrm>
            <a:off x="7939548" y="4497151"/>
            <a:ext cx="2632845" cy="734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b="0" i="0" dirty="0" err="1">
                <a:solidFill>
                  <a:schemeClr val="tx1"/>
                </a:solidFill>
                <a:effectLst/>
              </a:rPr>
              <a:t>dog_</a:t>
            </a:r>
            <a:r>
              <a:rPr lang="en-GB" altLang="ko-KR" dirty="0" err="1">
                <a:solidFill>
                  <a:schemeClr val="tx1"/>
                </a:solidFill>
              </a:rPr>
              <a:t>behavior</a:t>
            </a:r>
            <a:r>
              <a:rPr lang="en-GB" altLang="ko-KR" b="0" i="0" dirty="0" err="1">
                <a:solidFill>
                  <a:schemeClr val="tx1"/>
                </a:solidFill>
                <a:effectLst/>
              </a:rPr>
              <a:t>_server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5D9916-E426-43E4-0CFE-7E5DDD8D098B}"/>
              </a:ext>
            </a:extLst>
          </p:cNvPr>
          <p:cNvSpPr txBox="1"/>
          <p:nvPr/>
        </p:nvSpPr>
        <p:spPr>
          <a:xfrm>
            <a:off x="7939548" y="3459469"/>
            <a:ext cx="1130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000000"/>
                </a:solidFill>
                <a:effectLst/>
                <a:latin typeface="MesloLGLDZ Nerd Font Mono" panose="020B0609030804020204" pitchFamily="49" charset="0"/>
              </a:rPr>
              <a:t>command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02866EC-62FC-68D3-E931-8FFD79626631}"/>
              </a:ext>
            </a:extLst>
          </p:cNvPr>
          <p:cNvSpPr txBox="1"/>
          <p:nvPr/>
        </p:nvSpPr>
        <p:spPr>
          <a:xfrm>
            <a:off x="9571984" y="3459469"/>
            <a:ext cx="1037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000000"/>
                </a:solidFill>
                <a:effectLst/>
                <a:latin typeface="MesloLGLDZ Nerd Font Mono" panose="020B0609030804020204" pitchFamily="49" charset="0"/>
              </a:rPr>
              <a:t>response</a:t>
            </a:r>
            <a:endParaRPr lang="ko-KR" altLang="en-US" dirty="0">
              <a:solidFill>
                <a:srgbClr val="000000"/>
              </a:solidFill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B5A5EFD-72B6-71A2-AF1C-205C35AF1E29}"/>
              </a:ext>
            </a:extLst>
          </p:cNvPr>
          <p:cNvCxnSpPr>
            <a:cxnSpLocks/>
          </p:cNvCxnSpPr>
          <p:nvPr/>
        </p:nvCxnSpPr>
        <p:spPr>
          <a:xfrm flipV="1">
            <a:off x="9470156" y="2940756"/>
            <a:ext cx="0" cy="13716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96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4" grpId="0" animBg="1"/>
      <p:bldP spid="105" grpId="0"/>
      <p:bldP spid="106" grpId="0"/>
      <p:bldP spid="118" grpId="0" animBg="1"/>
      <p:bldP spid="119" grpId="0" animBg="1"/>
      <p:bldP spid="120" grpId="0"/>
      <p:bldP spid="1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AE589-5E8C-B1C2-C1DC-68A744E38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A6CCA48-0B47-8B10-529F-3C7174BEE541}"/>
              </a:ext>
            </a:extLst>
          </p:cNvPr>
          <p:cNvGrpSpPr/>
          <p:nvPr/>
        </p:nvGrpSpPr>
        <p:grpSpPr>
          <a:xfrm>
            <a:off x="176457" y="130521"/>
            <a:ext cx="11839086" cy="6596958"/>
            <a:chOff x="170880" y="146051"/>
            <a:chExt cx="11839086" cy="6596958"/>
          </a:xfrm>
        </p:grpSpPr>
        <p:sp>
          <p:nvSpPr>
            <p:cNvPr id="6" name="직사각형 4">
              <a:extLst>
                <a:ext uri="{FF2B5EF4-FFF2-40B4-BE49-F238E27FC236}">
                  <a16:creationId xmlns:a16="http://schemas.microsoft.com/office/drawing/2014/main" id="{8866BE4A-6D8B-118F-8DC9-AACF3060E39A}"/>
                </a:ext>
              </a:extLst>
            </p:cNvPr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03FF37D-1CBB-AA0D-E258-0C5A4D00063E}"/>
                </a:ext>
              </a:extLst>
            </p:cNvPr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endParaRPr lang="en-US" altLang="ko-KR" sz="7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defRPr/>
              </a:pP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Project</a:t>
              </a:r>
            </a:p>
            <a:p>
              <a:pPr latinLnBrk="0">
                <a:lnSpc>
                  <a:spcPct val="200000"/>
                </a:lnSpc>
                <a:defRPr/>
              </a:pPr>
              <a:r>
                <a:rPr lang="en-US" altLang="ko-KR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Service (1)</a:t>
              </a:r>
            </a:p>
            <a:p>
              <a:pPr latinLnBrk="0">
                <a:lnSpc>
                  <a:spcPct val="200000"/>
                </a:lnSpc>
                <a:defRPr/>
              </a:pPr>
              <a:endParaRPr lang="en-US" altLang="ko-KR" sz="1200" kern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" name="자유형 1">
              <a:extLst>
                <a:ext uri="{FF2B5EF4-FFF2-40B4-BE49-F238E27FC236}">
                  <a16:creationId xmlns:a16="http://schemas.microsoft.com/office/drawing/2014/main" id="{64CEC188-1DEC-0379-F8AE-1A920D46F55E}"/>
                </a:ext>
              </a:extLst>
            </p:cNvPr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>
              <a:extLst>
                <a:ext uri="{FF2B5EF4-FFF2-40B4-BE49-F238E27FC236}">
                  <a16:creationId xmlns:a16="http://schemas.microsoft.com/office/drawing/2014/main" id="{3BD0D3C9-3C49-F395-8E7B-A3B8B74062A9}"/>
                </a:ext>
              </a:extLst>
            </p:cNvPr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4C400283-1961-A7CD-7E9B-7E5F5A27DCAB}"/>
                </a:ext>
              </a:extLst>
            </p:cNvPr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>
              <a:extLst>
                <a:ext uri="{FF2B5EF4-FFF2-40B4-BE49-F238E27FC236}">
                  <a16:creationId xmlns:a16="http://schemas.microsoft.com/office/drawing/2014/main" id="{F29EF74F-236C-ED25-BCF7-7220A6316AE2}"/>
                </a:ext>
              </a:extLst>
            </p:cNvPr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>
              <a:extLst>
                <a:ext uri="{FF2B5EF4-FFF2-40B4-BE49-F238E27FC236}">
                  <a16:creationId xmlns:a16="http://schemas.microsoft.com/office/drawing/2014/main" id="{2FD9D1D8-5DDE-6EB6-3D4D-EEA73110D1FC}"/>
                </a:ext>
              </a:extLst>
            </p:cNvPr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CEA2D59B-8726-BF70-39F2-FDC475CAF736}"/>
                </a:ext>
              </a:extLst>
            </p:cNvPr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>
              <a:extLst>
                <a:ext uri="{FF2B5EF4-FFF2-40B4-BE49-F238E27FC236}">
                  <a16:creationId xmlns:a16="http://schemas.microsoft.com/office/drawing/2014/main" id="{6A117C70-B921-848E-20A2-A12568563F61}"/>
                </a:ext>
              </a:extLst>
            </p:cNvPr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>
              <a:extLst>
                <a:ext uri="{FF2B5EF4-FFF2-40B4-BE49-F238E27FC236}">
                  <a16:creationId xmlns:a16="http://schemas.microsoft.com/office/drawing/2014/main" id="{F0CA3647-E5BA-AF83-BCB7-5BAA4AA97B5A}"/>
                </a:ext>
              </a:extLst>
            </p:cNvPr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>
              <a:extLst>
                <a:ext uri="{FF2B5EF4-FFF2-40B4-BE49-F238E27FC236}">
                  <a16:creationId xmlns:a16="http://schemas.microsoft.com/office/drawing/2014/main" id="{49108692-0119-74AE-0BC9-0EC9551060CD}"/>
                </a:ext>
              </a:extLst>
            </p:cNvPr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id="{C52A5FA0-9AAF-D375-DCEA-28153B98FF55}"/>
                </a:ext>
              </a:extLst>
            </p:cNvPr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5A41C46C-432D-37CB-8E08-E03824A1C684}"/>
                </a:ext>
              </a:extLst>
            </p:cNvPr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FE59EA6-6C26-6899-BA78-E60F02103323}"/>
                </a:ext>
              </a:extLst>
            </p:cNvPr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C611F065-D388-DBCB-51CF-EC79B7E76C36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>
                <a:extLst>
                  <a:ext uri="{FF2B5EF4-FFF2-40B4-BE49-F238E27FC236}">
                    <a16:creationId xmlns:a16="http://schemas.microsoft.com/office/drawing/2014/main" id="{6A995C1C-52E0-242C-2A7C-1D7CFFB26A85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DD84EBAD-3AF7-C847-171B-50C761739528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20997DB-7BD3-078E-A927-0D56D261453A}"/>
                </a:ext>
              </a:extLst>
            </p:cNvPr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1CEAB835-0362-F2D0-5736-DD859BDAF13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2081B854-BFCF-DED1-17DB-96FF514C10A2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992B0017-9D4F-69D3-8863-9B92C10C9B61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4C2DC00-0D8F-6144-1AA0-1C900A74E2F9}"/>
                </a:ext>
              </a:extLst>
            </p:cNvPr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DAE0D07B-EFBC-17F5-CD35-59652E3D627B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071151AA-AA77-F0EF-B6A0-542E352BAF76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>
                <a:extLst>
                  <a:ext uri="{FF2B5EF4-FFF2-40B4-BE49-F238E27FC236}">
                    <a16:creationId xmlns:a16="http://schemas.microsoft.com/office/drawing/2014/main" id="{6E6AE817-05B5-DBEF-9B82-B819C33A2533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76C1ED2-793E-50FB-9DD0-831729F77043}"/>
                </a:ext>
              </a:extLst>
            </p:cNvPr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E723D111-C04F-AE63-1336-02405D503E5C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>
                <a:extLst>
                  <a:ext uri="{FF2B5EF4-FFF2-40B4-BE49-F238E27FC236}">
                    <a16:creationId xmlns:a16="http://schemas.microsoft.com/office/drawing/2014/main" id="{CAECCC34-70B7-C25D-F1F5-219DB83C617C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>
                <a:extLst>
                  <a:ext uri="{FF2B5EF4-FFF2-40B4-BE49-F238E27FC236}">
                    <a16:creationId xmlns:a16="http://schemas.microsoft.com/office/drawing/2014/main" id="{645A5B27-C053-8F2B-0B84-735B91DBC7A8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DDC2455-D7E2-22A6-669B-ACA5C897CEE3}"/>
                </a:ext>
              </a:extLst>
            </p:cNvPr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28987777-A43A-12CE-0D01-372870578950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>
                <a:extLst>
                  <a:ext uri="{FF2B5EF4-FFF2-40B4-BE49-F238E27FC236}">
                    <a16:creationId xmlns:a16="http://schemas.microsoft.com/office/drawing/2014/main" id="{BCE63E6C-ADE0-EF12-BDA1-B741EA185424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>
                <a:extLst>
                  <a:ext uri="{FF2B5EF4-FFF2-40B4-BE49-F238E27FC236}">
                    <a16:creationId xmlns:a16="http://schemas.microsoft.com/office/drawing/2014/main" id="{92330699-BFF4-903A-8429-E911D5D856E0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3FCEC54-88A0-FB65-5814-E4AA5187F25D}"/>
                </a:ext>
              </a:extLst>
            </p:cNvPr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F9E86BDE-301F-4E66-E8DC-9DA825DB9257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>
                <a:extLst>
                  <a:ext uri="{FF2B5EF4-FFF2-40B4-BE49-F238E27FC236}">
                    <a16:creationId xmlns:a16="http://schemas.microsoft.com/office/drawing/2014/main" id="{6CAD8240-87CD-A66D-8981-66C8506FB957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>
                <a:extLst>
                  <a:ext uri="{FF2B5EF4-FFF2-40B4-BE49-F238E27FC236}">
                    <a16:creationId xmlns:a16="http://schemas.microsoft.com/office/drawing/2014/main" id="{B56A0B07-031F-6520-4700-59B479CE031B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C8E2B344-E6A6-76F9-24B2-658C1AF5D200}"/>
                </a:ext>
              </a:extLst>
            </p:cNvPr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47BF8720-0CF9-D8E3-DDC4-C6C16F349F65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3F33CFD2-6511-AD99-2E36-111E2FDD1666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>
                <a:extLst>
                  <a:ext uri="{FF2B5EF4-FFF2-40B4-BE49-F238E27FC236}">
                    <a16:creationId xmlns:a16="http://schemas.microsoft.com/office/drawing/2014/main" id="{8EB076B0-F2A0-9935-A6D0-9C1C713A0D72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23203D0-2D8E-6A6A-4467-97E859ACFA10}"/>
                </a:ext>
              </a:extLst>
            </p:cNvPr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F0443345-7863-6D53-5114-E73E3185D08A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>
                <a:extLst>
                  <a:ext uri="{FF2B5EF4-FFF2-40B4-BE49-F238E27FC236}">
                    <a16:creationId xmlns:a16="http://schemas.microsoft.com/office/drawing/2014/main" id="{CB043244-9D73-1714-592E-D7A4733B7022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9D6E1FEA-018C-22E4-092A-CA7680AB66A4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D3AAA9DD-186F-A1A1-CB8C-6DA4530C4C50}"/>
                </a:ext>
              </a:extLst>
            </p:cNvPr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9DBE1CA3-8013-0902-4C72-5DA0B0E75D64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>
                <a:extLst>
                  <a:ext uri="{FF2B5EF4-FFF2-40B4-BE49-F238E27FC236}">
                    <a16:creationId xmlns:a16="http://schemas.microsoft.com/office/drawing/2014/main" id="{56F07C12-F848-2CFC-1603-1A000552EA78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>
                <a:extLst>
                  <a:ext uri="{FF2B5EF4-FFF2-40B4-BE49-F238E27FC236}">
                    <a16:creationId xmlns:a16="http://schemas.microsoft.com/office/drawing/2014/main" id="{29D240D4-3595-A94B-2B9B-2938A5B6314A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B7B76BE-5C46-8029-53A1-A26EAD9BA2E8}"/>
                </a:ext>
              </a:extLst>
            </p:cNvPr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38EFE0FE-F602-DB09-C6A8-1B51B0901C81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>
                <a:extLst>
                  <a:ext uri="{FF2B5EF4-FFF2-40B4-BE49-F238E27FC236}">
                    <a16:creationId xmlns:a16="http://schemas.microsoft.com/office/drawing/2014/main" id="{011EC036-B989-E4C3-D2B4-50F2CD86CA11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>
                <a:extLst>
                  <a:ext uri="{FF2B5EF4-FFF2-40B4-BE49-F238E27FC236}">
                    <a16:creationId xmlns:a16="http://schemas.microsoft.com/office/drawing/2014/main" id="{8090942E-8923-5112-868B-A993CFE207C7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AA51D571-B4A5-18B5-61E9-6C418FB281E7}"/>
                </a:ext>
              </a:extLst>
            </p:cNvPr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D4B9D28D-1581-022D-63D8-4C5CCD9437D7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1C3DF1C9-A490-8D0D-1AAE-F342BA53BAB9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>
                <a:extLst>
                  <a:ext uri="{FF2B5EF4-FFF2-40B4-BE49-F238E27FC236}">
                    <a16:creationId xmlns:a16="http://schemas.microsoft.com/office/drawing/2014/main" id="{D133CF85-7746-5C00-91C9-B8159C91151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F78F7686-7F44-FAC6-ECE5-B7E7F298C1CE}"/>
                </a:ext>
              </a:extLst>
            </p:cNvPr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0C2F2104-0DBC-4FEA-F75B-8B29F6C3DA1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>
                <a:extLst>
                  <a:ext uri="{FF2B5EF4-FFF2-40B4-BE49-F238E27FC236}">
                    <a16:creationId xmlns:a16="http://schemas.microsoft.com/office/drawing/2014/main" id="{04C3CFA5-2988-5F3D-D1CA-9AFF88502A47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7775299E-E6C3-9043-2FA8-BEE6524482B3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E9243959-4477-8703-7C5B-8CC75180D265}"/>
                </a:ext>
              </a:extLst>
            </p:cNvPr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FD6DC927-E5EB-A172-6E07-81C3A163791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76C983E1-A6F9-6393-90C1-4E6EAEE73154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>
                <a:extLst>
                  <a:ext uri="{FF2B5EF4-FFF2-40B4-BE49-F238E27FC236}">
                    <a16:creationId xmlns:a16="http://schemas.microsoft.com/office/drawing/2014/main" id="{433695EA-B2A9-4EC3-7F14-072614888544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6BED84F4-158B-72F7-027B-DAC0D87B1BE0}"/>
                </a:ext>
              </a:extLst>
            </p:cNvPr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7221F03D-FF26-155C-1A25-A524EC94F712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>
                <a:extLst>
                  <a:ext uri="{FF2B5EF4-FFF2-40B4-BE49-F238E27FC236}">
                    <a16:creationId xmlns:a16="http://schemas.microsoft.com/office/drawing/2014/main" id="{AD21A01D-72CF-F44D-9683-FB9581ADCD83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>
                <a:extLst>
                  <a:ext uri="{FF2B5EF4-FFF2-40B4-BE49-F238E27FC236}">
                    <a16:creationId xmlns:a16="http://schemas.microsoft.com/office/drawing/2014/main" id="{ABF9070A-39AD-B55F-B319-C04DB195A7C6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AD5938BE-60B4-011F-924B-AE30FD10937B}"/>
                </a:ext>
              </a:extLst>
            </p:cNvPr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A8DCB301-9A88-A39D-AC45-E2EFC05C64C2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>
                <a:extLst>
                  <a:ext uri="{FF2B5EF4-FFF2-40B4-BE49-F238E27FC236}">
                    <a16:creationId xmlns:a16="http://schemas.microsoft.com/office/drawing/2014/main" id="{E1C177AF-76F4-C34A-ED8E-156C54F9EFAF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>
                <a:extLst>
                  <a:ext uri="{FF2B5EF4-FFF2-40B4-BE49-F238E27FC236}">
                    <a16:creationId xmlns:a16="http://schemas.microsoft.com/office/drawing/2014/main" id="{E1EDBE77-24D0-FF3C-F9C8-D18C93D3B969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01E6FB10-A3DD-D987-26E2-881D581BF03F}"/>
                </a:ext>
              </a:extLst>
            </p:cNvPr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E8C8C1F3-F79F-E4EC-DDA5-F9371AD30D3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>
                <a:extLst>
                  <a:ext uri="{FF2B5EF4-FFF2-40B4-BE49-F238E27FC236}">
                    <a16:creationId xmlns:a16="http://schemas.microsoft.com/office/drawing/2014/main" id="{EB7D5BC4-38E8-8908-4E9C-26D9BABE8F4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>
                <a:extLst>
                  <a:ext uri="{FF2B5EF4-FFF2-40B4-BE49-F238E27FC236}">
                    <a16:creationId xmlns:a16="http://schemas.microsoft.com/office/drawing/2014/main" id="{3398056E-FA97-1493-9D06-68D7F60BFCB9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64294C5A-B820-0DD6-21BF-05A1202F6078}"/>
                </a:ext>
              </a:extLst>
            </p:cNvPr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E30D5631-334F-50D4-13C1-94387BADCC91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>
                <a:extLst>
                  <a:ext uri="{FF2B5EF4-FFF2-40B4-BE49-F238E27FC236}">
                    <a16:creationId xmlns:a16="http://schemas.microsoft.com/office/drawing/2014/main" id="{73507A10-9921-9DF5-4906-6ABF30C807E3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557E87E9-4149-08F9-E7FD-5409CDEFF48D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558B88B6-E90C-9D67-D1AF-BADE47B16396}"/>
                </a:ext>
              </a:extLst>
            </p:cNvPr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B81948B7-9389-68A8-5518-14BF634A7003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>
                <a:extLst>
                  <a:ext uri="{FF2B5EF4-FFF2-40B4-BE49-F238E27FC236}">
                    <a16:creationId xmlns:a16="http://schemas.microsoft.com/office/drawing/2014/main" id="{6B6ECA7B-1503-B841-A6EB-179850FD5DFB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>
                <a:extLst>
                  <a:ext uri="{FF2B5EF4-FFF2-40B4-BE49-F238E27FC236}">
                    <a16:creationId xmlns:a16="http://schemas.microsoft.com/office/drawing/2014/main" id="{735ED52E-20DA-870A-4ECB-E5C42A76110D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9D2AD4FC-8D1C-5987-9817-F0159D4F52D9}"/>
                </a:ext>
              </a:extLst>
            </p:cNvPr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29D57332-90B1-BBEE-3A9E-DE908F8DCF8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CCC4233B-2D8E-FB5D-1194-401B065197B2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>
                <a:extLst>
                  <a:ext uri="{FF2B5EF4-FFF2-40B4-BE49-F238E27FC236}">
                    <a16:creationId xmlns:a16="http://schemas.microsoft.com/office/drawing/2014/main" id="{68B140D7-9358-6F09-B6EA-D5173A0B5BF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59AB18F6-97BC-084A-A24E-C765D103BEED}"/>
                </a:ext>
              </a:extLst>
            </p:cNvPr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F18372EB-1E70-ADCE-5062-288077978A99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DDC8E36B-6282-CE64-8423-685EAE1F8B5F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41A84707-E18B-F265-603C-5EC1441CA548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4" name="온라인 미디어 3" title="2024 12 08 00 03 11">
            <a:hlinkClick r:id="" action="ppaction://media"/>
            <a:extLst>
              <a:ext uri="{FF2B5EF4-FFF2-40B4-BE49-F238E27FC236}">
                <a16:creationId xmlns:a16="http://schemas.microsoft.com/office/drawing/2014/main" id="{4DAA3BCB-55B8-FCF2-50BB-97D55885A14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16254" y="1363372"/>
            <a:ext cx="8438377" cy="47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5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75AB6-1A0C-E23A-8FE4-CEBE45B02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C6F5802-235F-544E-2AD3-C320D8AA3C4A}"/>
              </a:ext>
            </a:extLst>
          </p:cNvPr>
          <p:cNvGrpSpPr/>
          <p:nvPr/>
        </p:nvGrpSpPr>
        <p:grpSpPr>
          <a:xfrm>
            <a:off x="176457" y="185562"/>
            <a:ext cx="11839086" cy="6596958"/>
            <a:chOff x="170880" y="146051"/>
            <a:chExt cx="11839086" cy="6596958"/>
          </a:xfrm>
        </p:grpSpPr>
        <p:sp>
          <p:nvSpPr>
            <p:cNvPr id="6" name="직사각형 4">
              <a:extLst>
                <a:ext uri="{FF2B5EF4-FFF2-40B4-BE49-F238E27FC236}">
                  <a16:creationId xmlns:a16="http://schemas.microsoft.com/office/drawing/2014/main" id="{511C8CAA-6AFD-C675-C528-D1D24D5757C0}"/>
                </a:ext>
              </a:extLst>
            </p:cNvPr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9AC339C-AAE3-4668-7DD3-5DE5232AB749}"/>
                </a:ext>
              </a:extLst>
            </p:cNvPr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endParaRPr lang="en-US" altLang="ko-KR" sz="7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defRPr/>
              </a:pP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Project</a:t>
              </a:r>
            </a:p>
            <a:p>
              <a:pPr latinLnBrk="0">
                <a:lnSpc>
                  <a:spcPct val="200000"/>
                </a:lnSpc>
                <a:defRPr/>
              </a:pPr>
              <a:r>
                <a:rPr lang="en-US" altLang="ko-KR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Service (2) – Emergency Call</a:t>
              </a:r>
            </a:p>
            <a:p>
              <a:pPr latinLnBrk="0">
                <a:lnSpc>
                  <a:spcPct val="200000"/>
                </a:lnSpc>
                <a:defRPr/>
              </a:pPr>
              <a:endParaRPr lang="en-US" altLang="ko-KR" sz="1200" kern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" name="자유형 1">
              <a:extLst>
                <a:ext uri="{FF2B5EF4-FFF2-40B4-BE49-F238E27FC236}">
                  <a16:creationId xmlns:a16="http://schemas.microsoft.com/office/drawing/2014/main" id="{08C4FC9A-674D-8F66-ADFD-8F0EA15769DB}"/>
                </a:ext>
              </a:extLst>
            </p:cNvPr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>
              <a:extLst>
                <a:ext uri="{FF2B5EF4-FFF2-40B4-BE49-F238E27FC236}">
                  <a16:creationId xmlns:a16="http://schemas.microsoft.com/office/drawing/2014/main" id="{9F04570E-E77D-8E00-F008-1874B3DC8562}"/>
                </a:ext>
              </a:extLst>
            </p:cNvPr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AF7F463B-78E0-B1E5-9102-8D86AC0A9781}"/>
                </a:ext>
              </a:extLst>
            </p:cNvPr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>
              <a:extLst>
                <a:ext uri="{FF2B5EF4-FFF2-40B4-BE49-F238E27FC236}">
                  <a16:creationId xmlns:a16="http://schemas.microsoft.com/office/drawing/2014/main" id="{71BF03E7-3C88-CE40-F3B2-D06B66E7D6B4}"/>
                </a:ext>
              </a:extLst>
            </p:cNvPr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>
              <a:extLst>
                <a:ext uri="{FF2B5EF4-FFF2-40B4-BE49-F238E27FC236}">
                  <a16:creationId xmlns:a16="http://schemas.microsoft.com/office/drawing/2014/main" id="{34C4A0C8-6E64-0AEA-3763-7D93737D89DA}"/>
                </a:ext>
              </a:extLst>
            </p:cNvPr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1B898B72-987B-4796-ABC8-1432BFA54747}"/>
                </a:ext>
              </a:extLst>
            </p:cNvPr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>
              <a:extLst>
                <a:ext uri="{FF2B5EF4-FFF2-40B4-BE49-F238E27FC236}">
                  <a16:creationId xmlns:a16="http://schemas.microsoft.com/office/drawing/2014/main" id="{CA5CE557-BC93-33A5-46F8-EA19ADE50E0D}"/>
                </a:ext>
              </a:extLst>
            </p:cNvPr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>
              <a:extLst>
                <a:ext uri="{FF2B5EF4-FFF2-40B4-BE49-F238E27FC236}">
                  <a16:creationId xmlns:a16="http://schemas.microsoft.com/office/drawing/2014/main" id="{B71798E8-F7B5-B68C-6CDD-67CBE2F4B523}"/>
                </a:ext>
              </a:extLst>
            </p:cNvPr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>
              <a:extLst>
                <a:ext uri="{FF2B5EF4-FFF2-40B4-BE49-F238E27FC236}">
                  <a16:creationId xmlns:a16="http://schemas.microsoft.com/office/drawing/2014/main" id="{04CFED68-ED33-1302-E3FE-CED2209FAC40}"/>
                </a:ext>
              </a:extLst>
            </p:cNvPr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id="{FB70B03C-5412-B6AD-6710-E8CF37BBD941}"/>
                </a:ext>
              </a:extLst>
            </p:cNvPr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89594B86-4842-105F-D0AB-6223B849E534}"/>
                </a:ext>
              </a:extLst>
            </p:cNvPr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1BA4C2C-3DD2-78AB-29F0-949138EEB2EE}"/>
                </a:ext>
              </a:extLst>
            </p:cNvPr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2A054824-2F28-89F6-7C18-7ADB5B1CF05A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>
                <a:extLst>
                  <a:ext uri="{FF2B5EF4-FFF2-40B4-BE49-F238E27FC236}">
                    <a16:creationId xmlns:a16="http://schemas.microsoft.com/office/drawing/2014/main" id="{D00E5F2D-CB1F-28B2-4BBC-AA42C936898F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D66D6522-98E0-9065-98A4-92DE7CAA3F69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DF839D6-6A7C-7BAE-4B4D-950289741B4A}"/>
                </a:ext>
              </a:extLst>
            </p:cNvPr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17EC600B-4F59-9F61-50D1-266627FAB1DB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B3223DE9-7003-4B45-3E9D-D14E67F2A996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098CE865-20BF-2B27-893C-9FA55BFAA8E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58714BC-8CF5-DEC4-EC07-9B5200BEE9ED}"/>
                </a:ext>
              </a:extLst>
            </p:cNvPr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BFB177DF-A912-014C-4883-C5C49036C515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39BF022A-DF67-2789-01DF-F8EB23DDCE28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>
                <a:extLst>
                  <a:ext uri="{FF2B5EF4-FFF2-40B4-BE49-F238E27FC236}">
                    <a16:creationId xmlns:a16="http://schemas.microsoft.com/office/drawing/2014/main" id="{2A6AC354-1181-0DBC-C343-359D4F1B896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ACA3EAD-26F8-F8FC-778B-EB90D3C3F46C}"/>
                </a:ext>
              </a:extLst>
            </p:cNvPr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3ECC464-A48B-A235-DA1E-9A333D23CF94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>
                <a:extLst>
                  <a:ext uri="{FF2B5EF4-FFF2-40B4-BE49-F238E27FC236}">
                    <a16:creationId xmlns:a16="http://schemas.microsoft.com/office/drawing/2014/main" id="{57D6AC29-0CD7-37B9-7C70-AA24E3A83DF9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>
                <a:extLst>
                  <a:ext uri="{FF2B5EF4-FFF2-40B4-BE49-F238E27FC236}">
                    <a16:creationId xmlns:a16="http://schemas.microsoft.com/office/drawing/2014/main" id="{B5C4B18F-B171-285E-7CF0-0C2AB91E2BF7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4101AFA-7AD4-0ADA-BCEE-86A4AEA9D761}"/>
                </a:ext>
              </a:extLst>
            </p:cNvPr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78738D94-D49E-2AE9-C922-EF650C076445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>
                <a:extLst>
                  <a:ext uri="{FF2B5EF4-FFF2-40B4-BE49-F238E27FC236}">
                    <a16:creationId xmlns:a16="http://schemas.microsoft.com/office/drawing/2014/main" id="{D1062026-B70E-101E-78C0-E139758A4717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>
                <a:extLst>
                  <a:ext uri="{FF2B5EF4-FFF2-40B4-BE49-F238E27FC236}">
                    <a16:creationId xmlns:a16="http://schemas.microsoft.com/office/drawing/2014/main" id="{7BE8435A-E4F5-74B0-2E0F-C04FFC9A9837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84D1DF3-56D7-74F2-21B7-124F6D93CDFA}"/>
                </a:ext>
              </a:extLst>
            </p:cNvPr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1DEF6F72-CB97-BD47-4F38-C802703B43D2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>
                <a:extLst>
                  <a:ext uri="{FF2B5EF4-FFF2-40B4-BE49-F238E27FC236}">
                    <a16:creationId xmlns:a16="http://schemas.microsoft.com/office/drawing/2014/main" id="{D627F12F-902E-D5B6-CECC-436F4D62A902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>
                <a:extLst>
                  <a:ext uri="{FF2B5EF4-FFF2-40B4-BE49-F238E27FC236}">
                    <a16:creationId xmlns:a16="http://schemas.microsoft.com/office/drawing/2014/main" id="{FF8F1E7A-6301-EF99-72E3-3C3A86A0EFA9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0A8B1345-9729-F363-AE86-1FDDB0BB5364}"/>
                </a:ext>
              </a:extLst>
            </p:cNvPr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5400B3A1-4E20-0C66-F5EC-7A6D3896533D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384DBADC-742E-749C-F3AD-CD36E93D08B6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>
                <a:extLst>
                  <a:ext uri="{FF2B5EF4-FFF2-40B4-BE49-F238E27FC236}">
                    <a16:creationId xmlns:a16="http://schemas.microsoft.com/office/drawing/2014/main" id="{03155AB2-A1CA-14F5-36B9-F9618DA2200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52F1B56-6FE4-7953-2D94-B3C21716A0EC}"/>
                </a:ext>
              </a:extLst>
            </p:cNvPr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52CCC28A-DD96-F26B-1BC3-FA925D44D3AB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>
                <a:extLst>
                  <a:ext uri="{FF2B5EF4-FFF2-40B4-BE49-F238E27FC236}">
                    <a16:creationId xmlns:a16="http://schemas.microsoft.com/office/drawing/2014/main" id="{62A9B261-E640-0ABE-1775-59E777E3228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80FE2C91-21FC-ED8B-CFFC-BB2E589AAD3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336FCFC-BBC8-98DB-2C95-FF2D80AFD966}"/>
                </a:ext>
              </a:extLst>
            </p:cNvPr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0B9A303B-1198-930E-28F5-74795094F95D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>
                <a:extLst>
                  <a:ext uri="{FF2B5EF4-FFF2-40B4-BE49-F238E27FC236}">
                    <a16:creationId xmlns:a16="http://schemas.microsoft.com/office/drawing/2014/main" id="{559571B2-7873-8908-0A6A-DD563F8EF9C8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>
                <a:extLst>
                  <a:ext uri="{FF2B5EF4-FFF2-40B4-BE49-F238E27FC236}">
                    <a16:creationId xmlns:a16="http://schemas.microsoft.com/office/drawing/2014/main" id="{059E3AD8-35A1-A6A2-6AFE-CCC527203237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829E526C-B0D5-00DB-4794-0A49C3A4A645}"/>
                </a:ext>
              </a:extLst>
            </p:cNvPr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9FDE4B19-E972-3053-0E2B-803A6003CE79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>
                <a:extLst>
                  <a:ext uri="{FF2B5EF4-FFF2-40B4-BE49-F238E27FC236}">
                    <a16:creationId xmlns:a16="http://schemas.microsoft.com/office/drawing/2014/main" id="{5DC404D0-CBFC-AD95-295F-E6F8613C6BC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>
                <a:extLst>
                  <a:ext uri="{FF2B5EF4-FFF2-40B4-BE49-F238E27FC236}">
                    <a16:creationId xmlns:a16="http://schemas.microsoft.com/office/drawing/2014/main" id="{D885B26A-0192-20BF-2C76-CE7C60F2729A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DA6688F9-C28D-C439-222D-AFF5B08C766F}"/>
                </a:ext>
              </a:extLst>
            </p:cNvPr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D9648A58-B8D4-0F25-16C9-66EB0FD1AB2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5352240D-3C0D-C05A-6470-676FB8C0FCAB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>
                <a:extLst>
                  <a:ext uri="{FF2B5EF4-FFF2-40B4-BE49-F238E27FC236}">
                    <a16:creationId xmlns:a16="http://schemas.microsoft.com/office/drawing/2014/main" id="{75ED2794-F7F6-6D4D-E7AF-964AD0081FDE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7F23B72-F927-C3A1-5181-B3C3CC75405B}"/>
                </a:ext>
              </a:extLst>
            </p:cNvPr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88E3DC48-A734-E8D0-9047-10300B18DD3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>
                <a:extLst>
                  <a:ext uri="{FF2B5EF4-FFF2-40B4-BE49-F238E27FC236}">
                    <a16:creationId xmlns:a16="http://schemas.microsoft.com/office/drawing/2014/main" id="{34611BA8-41E1-A611-257E-23B2D2ABE770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B580CF42-3318-DAC5-833C-FF567B34BF1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C2EEA34F-2A7A-2CB0-2ED2-FFFFE9DE8350}"/>
                </a:ext>
              </a:extLst>
            </p:cNvPr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62C98628-E5D1-A4F7-3766-44FB0FCE408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9115A11E-65E2-0F05-8302-F58F0D881C68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>
                <a:extLst>
                  <a:ext uri="{FF2B5EF4-FFF2-40B4-BE49-F238E27FC236}">
                    <a16:creationId xmlns:a16="http://schemas.microsoft.com/office/drawing/2014/main" id="{A60D9BAE-96DE-9E5C-FD10-F7D361709A20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299B7238-6E2F-BEE5-1348-7DA46B1D367C}"/>
                </a:ext>
              </a:extLst>
            </p:cNvPr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6E3F1978-2013-AD94-4266-8F9D65692255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>
                <a:extLst>
                  <a:ext uri="{FF2B5EF4-FFF2-40B4-BE49-F238E27FC236}">
                    <a16:creationId xmlns:a16="http://schemas.microsoft.com/office/drawing/2014/main" id="{1394A759-F6D4-0546-0520-47CD0F39C1F7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>
                <a:extLst>
                  <a:ext uri="{FF2B5EF4-FFF2-40B4-BE49-F238E27FC236}">
                    <a16:creationId xmlns:a16="http://schemas.microsoft.com/office/drawing/2014/main" id="{CA92D829-4690-C565-AF62-49113D90BDA1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DD4E1787-1396-217F-A890-CF1ED78FE72A}"/>
                </a:ext>
              </a:extLst>
            </p:cNvPr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02DE1126-FA3F-34CB-EFC0-393FE0A08BF3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>
                <a:extLst>
                  <a:ext uri="{FF2B5EF4-FFF2-40B4-BE49-F238E27FC236}">
                    <a16:creationId xmlns:a16="http://schemas.microsoft.com/office/drawing/2014/main" id="{360AE6FD-FD61-33C5-FE08-1B29850029E9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>
                <a:extLst>
                  <a:ext uri="{FF2B5EF4-FFF2-40B4-BE49-F238E27FC236}">
                    <a16:creationId xmlns:a16="http://schemas.microsoft.com/office/drawing/2014/main" id="{47829E43-8377-43EE-4177-DC109AD2AC6F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26F9DC87-0E34-CC85-43FB-F5DBEF9F1630}"/>
                </a:ext>
              </a:extLst>
            </p:cNvPr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685F16F7-B4E6-50F3-B07E-AB59E6B27101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>
                <a:extLst>
                  <a:ext uri="{FF2B5EF4-FFF2-40B4-BE49-F238E27FC236}">
                    <a16:creationId xmlns:a16="http://schemas.microsoft.com/office/drawing/2014/main" id="{EC448986-047B-C622-5F7E-BCE8AEA0FC21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>
                <a:extLst>
                  <a:ext uri="{FF2B5EF4-FFF2-40B4-BE49-F238E27FC236}">
                    <a16:creationId xmlns:a16="http://schemas.microsoft.com/office/drawing/2014/main" id="{24A19D03-F7C2-A7A6-FD48-88AD2B91F6C8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8177E7C4-890E-A327-6638-D3826A76A97C}"/>
                </a:ext>
              </a:extLst>
            </p:cNvPr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883D5F63-3F73-79A9-F3CF-ABB549C8EAB3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>
                <a:extLst>
                  <a:ext uri="{FF2B5EF4-FFF2-40B4-BE49-F238E27FC236}">
                    <a16:creationId xmlns:a16="http://schemas.microsoft.com/office/drawing/2014/main" id="{F5382CEE-67FD-906A-550F-94E77CF23714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A6D33AF-EBFF-C7FF-A2A3-E1B058AB7EF3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D985350C-F89D-8579-2D87-B311E84ED693}"/>
                </a:ext>
              </a:extLst>
            </p:cNvPr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057B910C-EB31-A058-1B21-C6DEEE048944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>
                <a:extLst>
                  <a:ext uri="{FF2B5EF4-FFF2-40B4-BE49-F238E27FC236}">
                    <a16:creationId xmlns:a16="http://schemas.microsoft.com/office/drawing/2014/main" id="{AAA227C8-14AC-6C90-3955-0C99B07078FA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>
                <a:extLst>
                  <a:ext uri="{FF2B5EF4-FFF2-40B4-BE49-F238E27FC236}">
                    <a16:creationId xmlns:a16="http://schemas.microsoft.com/office/drawing/2014/main" id="{298B06D8-9AB0-5CEB-9B26-3EF382AF325B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231880F3-46B6-0A76-10AC-E956879A8A28}"/>
                </a:ext>
              </a:extLst>
            </p:cNvPr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98814016-BE57-48FB-96C0-C6CF7B0E16A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0B122808-E7D0-B664-3AE7-331647B401B1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>
                <a:extLst>
                  <a:ext uri="{FF2B5EF4-FFF2-40B4-BE49-F238E27FC236}">
                    <a16:creationId xmlns:a16="http://schemas.microsoft.com/office/drawing/2014/main" id="{951B1495-AEC3-8CA8-BDB5-2C156287EA14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8FD7221A-816B-6C99-E3C3-5BD87C5AC50D}"/>
                </a:ext>
              </a:extLst>
            </p:cNvPr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BF6D7006-ABB4-672D-AA5B-28030BDF602B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E8653026-FE70-44E9-1FA4-8F77BAC563B3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B4D6471D-08A8-263E-1A22-8924FE352E6A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A038DA5-3411-ADF2-B07B-B641532620D2}"/>
              </a:ext>
            </a:extLst>
          </p:cNvPr>
          <p:cNvSpPr/>
          <p:nvPr/>
        </p:nvSpPr>
        <p:spPr>
          <a:xfrm>
            <a:off x="3914886" y="2116725"/>
            <a:ext cx="2631600" cy="745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Emergency_client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CDDE7497-5F98-D3B6-C8E2-91FF88560890}"/>
              </a:ext>
            </a:extLst>
          </p:cNvPr>
          <p:cNvSpPr/>
          <p:nvPr/>
        </p:nvSpPr>
        <p:spPr>
          <a:xfrm>
            <a:off x="3913641" y="4381241"/>
            <a:ext cx="2632845" cy="734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Emergency_response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F70ED928-C068-B7F6-18A5-BE5C6B4EE2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82" t="4972"/>
          <a:stretch/>
        </p:blipFill>
        <p:spPr>
          <a:xfrm>
            <a:off x="7655080" y="2974591"/>
            <a:ext cx="2096084" cy="1203838"/>
          </a:xfrm>
          <a:prstGeom prst="rect">
            <a:avLst/>
          </a:prstGeom>
        </p:spPr>
      </p:pic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B3042C9A-1278-398A-8ED3-4FCDA9B6DCEA}"/>
              </a:ext>
            </a:extLst>
          </p:cNvPr>
          <p:cNvCxnSpPr>
            <a:cxnSpLocks/>
          </p:cNvCxnSpPr>
          <p:nvPr/>
        </p:nvCxnSpPr>
        <p:spPr>
          <a:xfrm>
            <a:off x="5052775" y="2974591"/>
            <a:ext cx="0" cy="13716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4E598AC-DD2F-D95E-CB3E-B7AC75110D6B}"/>
              </a:ext>
            </a:extLst>
          </p:cNvPr>
          <p:cNvSpPr txBox="1"/>
          <p:nvPr/>
        </p:nvSpPr>
        <p:spPr>
          <a:xfrm>
            <a:off x="4067620" y="3444441"/>
            <a:ext cx="906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000000"/>
                </a:solidFill>
                <a:effectLst/>
                <a:latin typeface="MesloLGLDZ Nerd Font Mono" panose="020B0609030804020204" pitchFamily="49" charset="0"/>
              </a:rPr>
              <a:t>number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63C4FFA-F66E-FA83-D490-4E3355377329}"/>
              </a:ext>
            </a:extLst>
          </p:cNvPr>
          <p:cNvSpPr txBox="1"/>
          <p:nvPr/>
        </p:nvSpPr>
        <p:spPr>
          <a:xfrm>
            <a:off x="5508644" y="3424926"/>
            <a:ext cx="1037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000000"/>
                </a:solidFill>
                <a:effectLst/>
                <a:latin typeface="MesloLGLDZ Nerd Font Mono" panose="020B0609030804020204" pitchFamily="49" charset="0"/>
              </a:rPr>
              <a:t>response</a:t>
            </a:r>
            <a:endParaRPr lang="ko-KR" altLang="en-US" dirty="0">
              <a:solidFill>
                <a:srgbClr val="000000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3F2E9268-75DA-1745-92FA-EB73AF2D1F23}"/>
              </a:ext>
            </a:extLst>
          </p:cNvPr>
          <p:cNvCxnSpPr>
            <a:cxnSpLocks/>
          </p:cNvCxnSpPr>
          <p:nvPr/>
        </p:nvCxnSpPr>
        <p:spPr>
          <a:xfrm flipV="1">
            <a:off x="5430953" y="2943547"/>
            <a:ext cx="0" cy="13716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33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7" grpId="0" animBg="1"/>
      <p:bldP spid="101" grpId="0"/>
      <p:bldP spid="10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4EE8F-6EFE-0DB6-14BC-A46689489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F48ED22-E768-E808-79BA-132943A9FB8E}"/>
              </a:ext>
            </a:extLst>
          </p:cNvPr>
          <p:cNvGrpSpPr/>
          <p:nvPr/>
        </p:nvGrpSpPr>
        <p:grpSpPr>
          <a:xfrm>
            <a:off x="176457" y="185562"/>
            <a:ext cx="11839086" cy="6596958"/>
            <a:chOff x="170880" y="146051"/>
            <a:chExt cx="11839086" cy="6596958"/>
          </a:xfrm>
        </p:grpSpPr>
        <p:sp>
          <p:nvSpPr>
            <p:cNvPr id="6" name="직사각형 4">
              <a:extLst>
                <a:ext uri="{FF2B5EF4-FFF2-40B4-BE49-F238E27FC236}">
                  <a16:creationId xmlns:a16="http://schemas.microsoft.com/office/drawing/2014/main" id="{C332CD1F-7085-1E5A-F6F3-E22573B9B3D2}"/>
                </a:ext>
              </a:extLst>
            </p:cNvPr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DAF55E-9F92-33D7-818A-8EB0C2F7F171}"/>
                </a:ext>
              </a:extLst>
            </p:cNvPr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endParaRPr lang="en-US" altLang="ko-KR" sz="7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defRPr/>
              </a:pP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Project</a:t>
              </a:r>
            </a:p>
            <a:p>
              <a:pPr latinLnBrk="0">
                <a:lnSpc>
                  <a:spcPct val="200000"/>
                </a:lnSpc>
                <a:defRPr/>
              </a:pPr>
              <a:r>
                <a:rPr lang="en-US" altLang="ko-KR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Service (2) – Emergency Call</a:t>
              </a:r>
            </a:p>
            <a:p>
              <a:pPr latinLnBrk="0">
                <a:lnSpc>
                  <a:spcPct val="200000"/>
                </a:lnSpc>
                <a:defRPr/>
              </a:pPr>
              <a:endParaRPr lang="en-US" altLang="ko-KR" sz="1200" kern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" name="자유형 1">
              <a:extLst>
                <a:ext uri="{FF2B5EF4-FFF2-40B4-BE49-F238E27FC236}">
                  <a16:creationId xmlns:a16="http://schemas.microsoft.com/office/drawing/2014/main" id="{33224306-123A-17C1-01DB-E44E934B7D65}"/>
                </a:ext>
              </a:extLst>
            </p:cNvPr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>
              <a:extLst>
                <a:ext uri="{FF2B5EF4-FFF2-40B4-BE49-F238E27FC236}">
                  <a16:creationId xmlns:a16="http://schemas.microsoft.com/office/drawing/2014/main" id="{FC567BC7-2387-DAC2-4AE7-3220265141E1}"/>
                </a:ext>
              </a:extLst>
            </p:cNvPr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B326F09C-023D-558A-DC00-F3D725248A4A}"/>
                </a:ext>
              </a:extLst>
            </p:cNvPr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>
              <a:extLst>
                <a:ext uri="{FF2B5EF4-FFF2-40B4-BE49-F238E27FC236}">
                  <a16:creationId xmlns:a16="http://schemas.microsoft.com/office/drawing/2014/main" id="{55735DD1-81A8-6A4B-248B-6C55D535431D}"/>
                </a:ext>
              </a:extLst>
            </p:cNvPr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>
              <a:extLst>
                <a:ext uri="{FF2B5EF4-FFF2-40B4-BE49-F238E27FC236}">
                  <a16:creationId xmlns:a16="http://schemas.microsoft.com/office/drawing/2014/main" id="{8EA17232-8D0D-F6A5-8073-A52034B9FFB2}"/>
                </a:ext>
              </a:extLst>
            </p:cNvPr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638146F0-C3D3-2F07-79C8-3EBFB177F227}"/>
                </a:ext>
              </a:extLst>
            </p:cNvPr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>
              <a:extLst>
                <a:ext uri="{FF2B5EF4-FFF2-40B4-BE49-F238E27FC236}">
                  <a16:creationId xmlns:a16="http://schemas.microsoft.com/office/drawing/2014/main" id="{034AB885-5116-E0E1-0850-05522A2C15B1}"/>
                </a:ext>
              </a:extLst>
            </p:cNvPr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>
              <a:extLst>
                <a:ext uri="{FF2B5EF4-FFF2-40B4-BE49-F238E27FC236}">
                  <a16:creationId xmlns:a16="http://schemas.microsoft.com/office/drawing/2014/main" id="{E0805EA1-9709-5019-1BBF-0ED0E19ABAE4}"/>
                </a:ext>
              </a:extLst>
            </p:cNvPr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>
              <a:extLst>
                <a:ext uri="{FF2B5EF4-FFF2-40B4-BE49-F238E27FC236}">
                  <a16:creationId xmlns:a16="http://schemas.microsoft.com/office/drawing/2014/main" id="{63E1F79F-5F13-CF17-D058-A3060AD0EEE0}"/>
                </a:ext>
              </a:extLst>
            </p:cNvPr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id="{60CA26CE-3674-0159-2C08-C56814854049}"/>
                </a:ext>
              </a:extLst>
            </p:cNvPr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FAEEC563-0DD4-45F7-07D7-F9C2F6702CAA}"/>
                </a:ext>
              </a:extLst>
            </p:cNvPr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6674806-BE60-DA2F-3DB8-0BC2BB4EA158}"/>
                </a:ext>
              </a:extLst>
            </p:cNvPr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10A1F4C4-708C-65E7-3EC3-73F8DB795725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>
                <a:extLst>
                  <a:ext uri="{FF2B5EF4-FFF2-40B4-BE49-F238E27FC236}">
                    <a16:creationId xmlns:a16="http://schemas.microsoft.com/office/drawing/2014/main" id="{5AD26DBD-5A28-CDC9-8212-E381EB72B79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B50B1261-E939-C197-31EC-D3151EDF9310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D8C512B-C21D-9026-4F65-9FC4861E57CA}"/>
                </a:ext>
              </a:extLst>
            </p:cNvPr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68E3789-B5D9-E060-779E-70F5E585395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E8799B7E-18A4-2A53-D035-A557C1CA7604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C8741095-F115-9481-5E37-68A7D0ED9170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E7B77F3-44CE-1D1C-820A-E809615087E9}"/>
                </a:ext>
              </a:extLst>
            </p:cNvPr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5C6C6057-164F-EEC5-01EA-CEA0F48ADCF7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93CBA181-4B16-F954-FFAA-801430BA341C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>
                <a:extLst>
                  <a:ext uri="{FF2B5EF4-FFF2-40B4-BE49-F238E27FC236}">
                    <a16:creationId xmlns:a16="http://schemas.microsoft.com/office/drawing/2014/main" id="{AF0347FC-B326-4241-8461-C546A49A5A2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2DAD04A-1A2F-BB52-B294-6FF0CB1D284C}"/>
                </a:ext>
              </a:extLst>
            </p:cNvPr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9B4B01E-9C7D-421F-24FD-4C015F4608B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>
                <a:extLst>
                  <a:ext uri="{FF2B5EF4-FFF2-40B4-BE49-F238E27FC236}">
                    <a16:creationId xmlns:a16="http://schemas.microsoft.com/office/drawing/2014/main" id="{F1A010E0-6EE8-AD66-F6C0-B74F7AF1DF08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>
                <a:extLst>
                  <a:ext uri="{FF2B5EF4-FFF2-40B4-BE49-F238E27FC236}">
                    <a16:creationId xmlns:a16="http://schemas.microsoft.com/office/drawing/2014/main" id="{7893898E-FE06-0292-E954-F842E75571FF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77D4522-1896-8AD3-23A0-48A311EDD5DE}"/>
                </a:ext>
              </a:extLst>
            </p:cNvPr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45AA976D-EB99-EC29-2221-0CE00F0C00B3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>
                <a:extLst>
                  <a:ext uri="{FF2B5EF4-FFF2-40B4-BE49-F238E27FC236}">
                    <a16:creationId xmlns:a16="http://schemas.microsoft.com/office/drawing/2014/main" id="{92AFAF4B-BEF4-75BF-3DE8-4951AE16AB57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>
                <a:extLst>
                  <a:ext uri="{FF2B5EF4-FFF2-40B4-BE49-F238E27FC236}">
                    <a16:creationId xmlns:a16="http://schemas.microsoft.com/office/drawing/2014/main" id="{E3CD4CC1-D645-9D25-2A0C-46D0D009BE5D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D32C1D35-5CDA-9DB5-1A1A-C014809E4508}"/>
                </a:ext>
              </a:extLst>
            </p:cNvPr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87E2EB5E-485F-C6FF-1917-A5DBD5C78ABF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>
                <a:extLst>
                  <a:ext uri="{FF2B5EF4-FFF2-40B4-BE49-F238E27FC236}">
                    <a16:creationId xmlns:a16="http://schemas.microsoft.com/office/drawing/2014/main" id="{CF604D58-A0C7-C734-A7AB-FBED724ECF8B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>
                <a:extLst>
                  <a:ext uri="{FF2B5EF4-FFF2-40B4-BE49-F238E27FC236}">
                    <a16:creationId xmlns:a16="http://schemas.microsoft.com/office/drawing/2014/main" id="{DA2C89D5-0E0C-488C-95F9-607EF306913D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40C4029-984D-8283-ED89-2DB7AEED7950}"/>
                </a:ext>
              </a:extLst>
            </p:cNvPr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AC8B7894-986E-A6D3-4CD9-7CC6A5C85746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0A7599D1-6EA7-50FE-ED11-D993D70D7FCA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>
                <a:extLst>
                  <a:ext uri="{FF2B5EF4-FFF2-40B4-BE49-F238E27FC236}">
                    <a16:creationId xmlns:a16="http://schemas.microsoft.com/office/drawing/2014/main" id="{ACF2900D-08E4-1C2B-4F78-73E30D5411E6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BCFA255E-BCCF-8739-2E03-A46E81E2E38C}"/>
                </a:ext>
              </a:extLst>
            </p:cNvPr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754076EA-B0C1-F1DF-5730-BA653D8A9622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>
                <a:extLst>
                  <a:ext uri="{FF2B5EF4-FFF2-40B4-BE49-F238E27FC236}">
                    <a16:creationId xmlns:a16="http://schemas.microsoft.com/office/drawing/2014/main" id="{CD66D858-6342-029C-8548-A103EE8676D6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69F5AE7E-5A12-C846-D6CE-F7CC0BC82D84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D3635DD2-4E3E-97B3-712B-F6648AE3980A}"/>
                </a:ext>
              </a:extLst>
            </p:cNvPr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AE236312-ADAF-F94A-0565-F6FC2E1A63D4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>
                <a:extLst>
                  <a:ext uri="{FF2B5EF4-FFF2-40B4-BE49-F238E27FC236}">
                    <a16:creationId xmlns:a16="http://schemas.microsoft.com/office/drawing/2014/main" id="{3E1A6B9F-9AED-4CC7-FB9A-BD1616F2C41D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>
                <a:extLst>
                  <a:ext uri="{FF2B5EF4-FFF2-40B4-BE49-F238E27FC236}">
                    <a16:creationId xmlns:a16="http://schemas.microsoft.com/office/drawing/2014/main" id="{B4586572-6240-290A-8587-49626B3A37AB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D350CE70-035C-A126-F4DE-7571F1E23B8A}"/>
                </a:ext>
              </a:extLst>
            </p:cNvPr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56A1A22B-3558-5CDC-9E1B-9D30BF92646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>
                <a:extLst>
                  <a:ext uri="{FF2B5EF4-FFF2-40B4-BE49-F238E27FC236}">
                    <a16:creationId xmlns:a16="http://schemas.microsoft.com/office/drawing/2014/main" id="{0B5C42A3-CEC5-A126-49B2-FD8A6D48E202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>
                <a:extLst>
                  <a:ext uri="{FF2B5EF4-FFF2-40B4-BE49-F238E27FC236}">
                    <a16:creationId xmlns:a16="http://schemas.microsoft.com/office/drawing/2014/main" id="{D15C4A29-B03E-C225-8A78-AB24D6A9590F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067F21DF-56FC-F1BB-C50E-B7B721AAB2F8}"/>
                </a:ext>
              </a:extLst>
            </p:cNvPr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E2957AE6-5094-72D1-6011-EF553CB826C5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76865760-D4C4-80A2-997C-0B5A223B4E56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>
                <a:extLst>
                  <a:ext uri="{FF2B5EF4-FFF2-40B4-BE49-F238E27FC236}">
                    <a16:creationId xmlns:a16="http://schemas.microsoft.com/office/drawing/2014/main" id="{8C6837FC-E0C9-50CA-A433-88E03866DDF2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E5808ECE-4DEB-033D-582D-77A1F45DEA75}"/>
                </a:ext>
              </a:extLst>
            </p:cNvPr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EFC70D4F-CA3E-A359-A2D7-F9F81F2774B9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>
                <a:extLst>
                  <a:ext uri="{FF2B5EF4-FFF2-40B4-BE49-F238E27FC236}">
                    <a16:creationId xmlns:a16="http://schemas.microsoft.com/office/drawing/2014/main" id="{99D3976D-9986-0D6B-81C3-BF1C28A54D59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A88B3CAD-7E1A-7670-8533-852589AB8DE7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C3B397AA-78E2-FE20-BA8E-C229F8624EB3}"/>
                </a:ext>
              </a:extLst>
            </p:cNvPr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182FF231-EEDD-2550-376C-4A9C6893C0AD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230CF4D1-23BC-4103-A0CD-2D32D1ABE18C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>
                <a:extLst>
                  <a:ext uri="{FF2B5EF4-FFF2-40B4-BE49-F238E27FC236}">
                    <a16:creationId xmlns:a16="http://schemas.microsoft.com/office/drawing/2014/main" id="{FA3F08F7-65E4-C4B3-251D-B1E70B762F46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A9E6436E-1E7A-5FDA-0F2F-5998C436E796}"/>
                </a:ext>
              </a:extLst>
            </p:cNvPr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C7D4D557-5065-4144-1DD4-640C166B178A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>
                <a:extLst>
                  <a:ext uri="{FF2B5EF4-FFF2-40B4-BE49-F238E27FC236}">
                    <a16:creationId xmlns:a16="http://schemas.microsoft.com/office/drawing/2014/main" id="{7C91B844-DD18-D5C9-79AB-3CDA7CAB6FD5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>
                <a:extLst>
                  <a:ext uri="{FF2B5EF4-FFF2-40B4-BE49-F238E27FC236}">
                    <a16:creationId xmlns:a16="http://schemas.microsoft.com/office/drawing/2014/main" id="{B9AD096D-C146-EF36-ECDB-C8A43FA82A74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1959B03B-FEAF-DE57-5B9A-B552C9182550}"/>
                </a:ext>
              </a:extLst>
            </p:cNvPr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6D589EB2-5D3F-90A4-7931-368519CC3BFE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>
                <a:extLst>
                  <a:ext uri="{FF2B5EF4-FFF2-40B4-BE49-F238E27FC236}">
                    <a16:creationId xmlns:a16="http://schemas.microsoft.com/office/drawing/2014/main" id="{76654369-593D-D63F-D58D-48E918DDC198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>
                <a:extLst>
                  <a:ext uri="{FF2B5EF4-FFF2-40B4-BE49-F238E27FC236}">
                    <a16:creationId xmlns:a16="http://schemas.microsoft.com/office/drawing/2014/main" id="{8C2D3027-3E41-ED3F-85A5-D8BB81E25851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72A8FFD4-7F0D-2765-2FB0-919C5365D196}"/>
                </a:ext>
              </a:extLst>
            </p:cNvPr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44DDAE18-B36B-7D03-856B-5CD7D3B9270B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>
                <a:extLst>
                  <a:ext uri="{FF2B5EF4-FFF2-40B4-BE49-F238E27FC236}">
                    <a16:creationId xmlns:a16="http://schemas.microsoft.com/office/drawing/2014/main" id="{1E52208B-CC2C-45A3-C0E1-9B1280A307AA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>
                <a:extLst>
                  <a:ext uri="{FF2B5EF4-FFF2-40B4-BE49-F238E27FC236}">
                    <a16:creationId xmlns:a16="http://schemas.microsoft.com/office/drawing/2014/main" id="{D4A80328-D80F-1BAB-A20E-014A6FD3D557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2C5D83B7-77F8-2914-1B8D-EBD9A3F887F1}"/>
                </a:ext>
              </a:extLst>
            </p:cNvPr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9DC07EAA-63BF-E3AB-AA31-4E2B4EADCB8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>
                <a:extLst>
                  <a:ext uri="{FF2B5EF4-FFF2-40B4-BE49-F238E27FC236}">
                    <a16:creationId xmlns:a16="http://schemas.microsoft.com/office/drawing/2014/main" id="{49E02242-1B43-BBC7-9BCF-128D77BBADCD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151BF228-99D5-E6AC-5552-CDE94DAACDD8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DF305519-4556-875E-0332-54AE56362D43}"/>
                </a:ext>
              </a:extLst>
            </p:cNvPr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005DD7F7-981C-7626-3225-1DDC4E6E875B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>
                <a:extLst>
                  <a:ext uri="{FF2B5EF4-FFF2-40B4-BE49-F238E27FC236}">
                    <a16:creationId xmlns:a16="http://schemas.microsoft.com/office/drawing/2014/main" id="{06F472C4-7071-0CAB-B191-734DDB6588DD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>
                <a:extLst>
                  <a:ext uri="{FF2B5EF4-FFF2-40B4-BE49-F238E27FC236}">
                    <a16:creationId xmlns:a16="http://schemas.microsoft.com/office/drawing/2014/main" id="{913DAB5D-6AB2-85C3-DF0E-99A55701D881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810683C2-A8C2-8DBF-EFD8-2410AAA3B8C8}"/>
                </a:ext>
              </a:extLst>
            </p:cNvPr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9594B4C3-D5AE-C016-CCE6-009156043F13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A14C7761-4891-D586-F603-65E34C2E6176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>
                <a:extLst>
                  <a:ext uri="{FF2B5EF4-FFF2-40B4-BE49-F238E27FC236}">
                    <a16:creationId xmlns:a16="http://schemas.microsoft.com/office/drawing/2014/main" id="{B0793F08-EE06-7686-9982-BCFF89B68E20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FD2775E5-4270-2343-0CEA-79B1789D8055}"/>
                </a:ext>
              </a:extLst>
            </p:cNvPr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6C25FB15-899E-4DA2-652A-3FD6C2537960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7B01A852-78FB-31D4-8D45-492125E87DA1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B0A22590-5823-1F55-3BC3-807123A382B0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4" name="온라인 미디어 3" title="서비스2">
            <a:hlinkClick r:id="" action="ppaction://media"/>
            <a:extLst>
              <a:ext uri="{FF2B5EF4-FFF2-40B4-BE49-F238E27FC236}">
                <a16:creationId xmlns:a16="http://schemas.microsoft.com/office/drawing/2014/main" id="{8A8409CE-D335-6AAF-B278-96444522019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00578" y="1370760"/>
            <a:ext cx="8590844" cy="485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0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7FB60-E898-E769-CF3F-53D381CEB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19E1F58-0678-D190-2F1E-D15C61B174DC}"/>
              </a:ext>
            </a:extLst>
          </p:cNvPr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>
              <a:extLst>
                <a:ext uri="{FF2B5EF4-FFF2-40B4-BE49-F238E27FC236}">
                  <a16:creationId xmlns:a16="http://schemas.microsoft.com/office/drawing/2014/main" id="{E7299B28-E485-D36D-850C-0090F4AAA297}"/>
                </a:ext>
              </a:extLst>
            </p:cNvPr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303647F-1434-C9F4-BA0F-26100E3FF20F}"/>
                </a:ext>
              </a:extLst>
            </p:cNvPr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endParaRPr lang="en-US" altLang="ko-KR" sz="7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defRPr/>
              </a:pP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Project</a:t>
              </a:r>
            </a:p>
            <a:p>
              <a:pPr latinLnBrk="0">
                <a:lnSpc>
                  <a:spcPct val="200000"/>
                </a:lnSpc>
                <a:defRPr/>
              </a:pPr>
              <a:r>
                <a:rPr lang="en-US" altLang="ko-KR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Action</a:t>
              </a:r>
            </a:p>
          </p:txBody>
        </p:sp>
        <p:sp>
          <p:nvSpPr>
            <p:cNvPr id="2" name="자유형 1">
              <a:extLst>
                <a:ext uri="{FF2B5EF4-FFF2-40B4-BE49-F238E27FC236}">
                  <a16:creationId xmlns:a16="http://schemas.microsoft.com/office/drawing/2014/main" id="{ABE9C91E-ACE7-9CB4-DE04-0C760727BD1C}"/>
                </a:ext>
              </a:extLst>
            </p:cNvPr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>
              <a:extLst>
                <a:ext uri="{FF2B5EF4-FFF2-40B4-BE49-F238E27FC236}">
                  <a16:creationId xmlns:a16="http://schemas.microsoft.com/office/drawing/2014/main" id="{7D59BAD9-8797-7DD6-9558-5798D150761F}"/>
                </a:ext>
              </a:extLst>
            </p:cNvPr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AAF116C9-D9DE-7057-0D02-42D09D84F98A}"/>
                </a:ext>
              </a:extLst>
            </p:cNvPr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>
              <a:extLst>
                <a:ext uri="{FF2B5EF4-FFF2-40B4-BE49-F238E27FC236}">
                  <a16:creationId xmlns:a16="http://schemas.microsoft.com/office/drawing/2014/main" id="{99C34236-8F2D-8DF3-86A2-ACAA3CDCC469}"/>
                </a:ext>
              </a:extLst>
            </p:cNvPr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>
              <a:extLst>
                <a:ext uri="{FF2B5EF4-FFF2-40B4-BE49-F238E27FC236}">
                  <a16:creationId xmlns:a16="http://schemas.microsoft.com/office/drawing/2014/main" id="{5B2A6186-486D-F735-81AC-19A4C7D8CB8E}"/>
                </a:ext>
              </a:extLst>
            </p:cNvPr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DB716D4A-A451-29B7-48A7-E3BFACDA0CFD}"/>
                </a:ext>
              </a:extLst>
            </p:cNvPr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>
              <a:extLst>
                <a:ext uri="{FF2B5EF4-FFF2-40B4-BE49-F238E27FC236}">
                  <a16:creationId xmlns:a16="http://schemas.microsoft.com/office/drawing/2014/main" id="{6B90491B-7B1A-CCA7-FF73-1B2984AF6AB3}"/>
                </a:ext>
              </a:extLst>
            </p:cNvPr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>
              <a:extLst>
                <a:ext uri="{FF2B5EF4-FFF2-40B4-BE49-F238E27FC236}">
                  <a16:creationId xmlns:a16="http://schemas.microsoft.com/office/drawing/2014/main" id="{3B538F92-89BE-E3CF-7978-A13F8B4DDE78}"/>
                </a:ext>
              </a:extLst>
            </p:cNvPr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>
              <a:extLst>
                <a:ext uri="{FF2B5EF4-FFF2-40B4-BE49-F238E27FC236}">
                  <a16:creationId xmlns:a16="http://schemas.microsoft.com/office/drawing/2014/main" id="{78F85A18-450C-3BA5-F39D-8F317321B506}"/>
                </a:ext>
              </a:extLst>
            </p:cNvPr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id="{9A0560F9-5DCB-BCA2-D993-D66FB3D3B2AD}"/>
                </a:ext>
              </a:extLst>
            </p:cNvPr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0D78B266-5EEA-3774-97F1-0DFCF6FD4CFE}"/>
                </a:ext>
              </a:extLst>
            </p:cNvPr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0906E3E-C143-C0DC-A16A-B80ECE8B8312}"/>
                </a:ext>
              </a:extLst>
            </p:cNvPr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CBECD4C9-24FE-B100-D9B9-5271C85629E7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>
                <a:extLst>
                  <a:ext uri="{FF2B5EF4-FFF2-40B4-BE49-F238E27FC236}">
                    <a16:creationId xmlns:a16="http://schemas.microsoft.com/office/drawing/2014/main" id="{BCE734C8-E022-51C4-79E5-2A32B424C8B5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B0A8D526-7AC0-CFA0-5773-8BD9B937DD79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87377B5-7E01-0904-2CD0-814FA50EAEEC}"/>
                </a:ext>
              </a:extLst>
            </p:cNvPr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90790CD9-6D77-F370-C7C5-D1A77EA07B8E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4498E245-178C-2562-8F83-B21D4846DC87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53E4D4F2-559B-8AF1-47E8-0EAF658158D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458BFE1-4529-D268-8B35-1BADBB893753}"/>
                </a:ext>
              </a:extLst>
            </p:cNvPr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F3811EC9-C581-7034-A9F1-4AB27E3E6C22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86CC62BB-6723-1D5B-5AB1-85683F34F736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>
                <a:extLst>
                  <a:ext uri="{FF2B5EF4-FFF2-40B4-BE49-F238E27FC236}">
                    <a16:creationId xmlns:a16="http://schemas.microsoft.com/office/drawing/2014/main" id="{3BD1C8EB-9B57-F564-2B34-46683E5293F6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2CF2393-CD94-E493-E959-6BC24906D749}"/>
                </a:ext>
              </a:extLst>
            </p:cNvPr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8129272A-F5F3-5A82-A515-35793A41B2B0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>
                <a:extLst>
                  <a:ext uri="{FF2B5EF4-FFF2-40B4-BE49-F238E27FC236}">
                    <a16:creationId xmlns:a16="http://schemas.microsoft.com/office/drawing/2014/main" id="{654095F3-3886-1215-C1F8-02CF5C064C48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>
                <a:extLst>
                  <a:ext uri="{FF2B5EF4-FFF2-40B4-BE49-F238E27FC236}">
                    <a16:creationId xmlns:a16="http://schemas.microsoft.com/office/drawing/2014/main" id="{5133D267-C363-2ECB-76A8-64D932A0BC7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5888C80B-8EF2-BC47-DB22-B2B6DD15EF6D}"/>
                </a:ext>
              </a:extLst>
            </p:cNvPr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CED88CF9-C676-6838-5594-CE3FAC0E55EA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>
                <a:extLst>
                  <a:ext uri="{FF2B5EF4-FFF2-40B4-BE49-F238E27FC236}">
                    <a16:creationId xmlns:a16="http://schemas.microsoft.com/office/drawing/2014/main" id="{BC4BDE18-B2CE-DBEC-31D9-417F33AC523A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>
                <a:extLst>
                  <a:ext uri="{FF2B5EF4-FFF2-40B4-BE49-F238E27FC236}">
                    <a16:creationId xmlns:a16="http://schemas.microsoft.com/office/drawing/2014/main" id="{7A14B265-5389-DC97-3259-81D1D24916A1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BF042BF0-88C7-0A87-3C52-D9BF2B1FC9B1}"/>
                </a:ext>
              </a:extLst>
            </p:cNvPr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E6717F65-9069-197C-7C43-E1F767F25B6C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>
                <a:extLst>
                  <a:ext uri="{FF2B5EF4-FFF2-40B4-BE49-F238E27FC236}">
                    <a16:creationId xmlns:a16="http://schemas.microsoft.com/office/drawing/2014/main" id="{A02DC7C2-AD3E-62C7-4BC9-797A1EA62254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>
                <a:extLst>
                  <a:ext uri="{FF2B5EF4-FFF2-40B4-BE49-F238E27FC236}">
                    <a16:creationId xmlns:a16="http://schemas.microsoft.com/office/drawing/2014/main" id="{7404D838-C963-4806-9A51-62760D1FB0B1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7CF0CF11-0F44-7CDD-90ED-8B19EDD3D80A}"/>
                </a:ext>
              </a:extLst>
            </p:cNvPr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B6391470-4817-B93B-0E01-4F5063F87CCA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B38B3BA2-5824-D760-ADFF-398EF7F2A06C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>
                <a:extLst>
                  <a:ext uri="{FF2B5EF4-FFF2-40B4-BE49-F238E27FC236}">
                    <a16:creationId xmlns:a16="http://schemas.microsoft.com/office/drawing/2014/main" id="{CD2A7537-3767-7CDF-B9D3-1A01F4D30734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2E722A2-15B2-90C5-D7AF-B5118B6A0EF5}"/>
                </a:ext>
              </a:extLst>
            </p:cNvPr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5FE421D6-7F82-8A4B-5AC1-3129B8BFA4C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>
                <a:extLst>
                  <a:ext uri="{FF2B5EF4-FFF2-40B4-BE49-F238E27FC236}">
                    <a16:creationId xmlns:a16="http://schemas.microsoft.com/office/drawing/2014/main" id="{461FB12C-6A18-6930-EDEF-68BD0039257A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3BFC2427-1906-CCDB-D394-7F3454382F29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3FCFECBC-091C-8D24-AFBA-BB8826EC2EF8}"/>
                </a:ext>
              </a:extLst>
            </p:cNvPr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66C04D0D-D2CA-69D5-102A-A02330398E3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>
                <a:extLst>
                  <a:ext uri="{FF2B5EF4-FFF2-40B4-BE49-F238E27FC236}">
                    <a16:creationId xmlns:a16="http://schemas.microsoft.com/office/drawing/2014/main" id="{8A2ABDF1-1E10-A156-163F-9312186E09FD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>
                <a:extLst>
                  <a:ext uri="{FF2B5EF4-FFF2-40B4-BE49-F238E27FC236}">
                    <a16:creationId xmlns:a16="http://schemas.microsoft.com/office/drawing/2014/main" id="{C7719E67-93E6-DD04-915A-4F4F4E2D78D3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0CF1235B-3B67-BD39-1027-69954ACB0CA2}"/>
                </a:ext>
              </a:extLst>
            </p:cNvPr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F242A101-77C2-F38E-05E8-DC139E33A33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>
                <a:extLst>
                  <a:ext uri="{FF2B5EF4-FFF2-40B4-BE49-F238E27FC236}">
                    <a16:creationId xmlns:a16="http://schemas.microsoft.com/office/drawing/2014/main" id="{C089C73A-0F6A-C7ED-9D35-012BD07CCD93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>
                <a:extLst>
                  <a:ext uri="{FF2B5EF4-FFF2-40B4-BE49-F238E27FC236}">
                    <a16:creationId xmlns:a16="http://schemas.microsoft.com/office/drawing/2014/main" id="{3F597FA9-0CB7-D5EB-9808-36F32A6CD659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83DB3263-953E-27FA-3DBE-E0B30FAE1EDD}"/>
                </a:ext>
              </a:extLst>
            </p:cNvPr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36B8B511-B8BA-234A-9A26-20288045A98D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D2B322E9-4232-2235-7B2C-FF6836D5E832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>
                <a:extLst>
                  <a:ext uri="{FF2B5EF4-FFF2-40B4-BE49-F238E27FC236}">
                    <a16:creationId xmlns:a16="http://schemas.microsoft.com/office/drawing/2014/main" id="{0F38A917-3E37-067C-6BDF-42D8E80B7899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EA0798E4-8254-0C85-BEAB-9A46B0F88BCE}"/>
                </a:ext>
              </a:extLst>
            </p:cNvPr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BA18BB2F-201B-3EC9-6168-3D13CD1BF7CD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>
                <a:extLst>
                  <a:ext uri="{FF2B5EF4-FFF2-40B4-BE49-F238E27FC236}">
                    <a16:creationId xmlns:a16="http://schemas.microsoft.com/office/drawing/2014/main" id="{3BBDBA1E-1D1A-30F6-E2BF-A2BDAC5CA9B1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295E418D-0359-C1D0-CFD5-B932D70CCE5B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750344EE-6D5D-5A8F-1FFB-719A272211A5}"/>
                </a:ext>
              </a:extLst>
            </p:cNvPr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BD21E678-E687-B931-E1C7-E8138C2E2879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7F8E11B3-9402-C402-4DCE-73C1D5F5B519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>
                <a:extLst>
                  <a:ext uri="{FF2B5EF4-FFF2-40B4-BE49-F238E27FC236}">
                    <a16:creationId xmlns:a16="http://schemas.microsoft.com/office/drawing/2014/main" id="{5A122DFA-2E13-B528-5F13-A32D473EC400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E7586C08-FABC-BCD8-1F80-33508DDA98A2}"/>
                </a:ext>
              </a:extLst>
            </p:cNvPr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A3338316-D143-F8FA-2737-1AC56CCE581F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>
                <a:extLst>
                  <a:ext uri="{FF2B5EF4-FFF2-40B4-BE49-F238E27FC236}">
                    <a16:creationId xmlns:a16="http://schemas.microsoft.com/office/drawing/2014/main" id="{17BF9BD9-C25D-F701-352C-9FBC3B8E502A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>
                <a:extLst>
                  <a:ext uri="{FF2B5EF4-FFF2-40B4-BE49-F238E27FC236}">
                    <a16:creationId xmlns:a16="http://schemas.microsoft.com/office/drawing/2014/main" id="{3F061D26-C93F-FDEB-7655-61DF6671149D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2A9D1494-E134-FD98-DB80-FB9301EC2319}"/>
                </a:ext>
              </a:extLst>
            </p:cNvPr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39A991E2-8A88-DA7C-A141-2DAA4A6136BE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>
                <a:extLst>
                  <a:ext uri="{FF2B5EF4-FFF2-40B4-BE49-F238E27FC236}">
                    <a16:creationId xmlns:a16="http://schemas.microsoft.com/office/drawing/2014/main" id="{49F57F98-866A-877C-1482-0E3337B13400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>
                <a:extLst>
                  <a:ext uri="{FF2B5EF4-FFF2-40B4-BE49-F238E27FC236}">
                    <a16:creationId xmlns:a16="http://schemas.microsoft.com/office/drawing/2014/main" id="{2B795156-603F-F406-FF41-58DFDE77DC72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DD4DC995-E2C4-E7E8-C08D-0D290A9FADF4}"/>
                </a:ext>
              </a:extLst>
            </p:cNvPr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5F1A3203-1EF9-6B18-3E29-E278972FAF67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>
                <a:extLst>
                  <a:ext uri="{FF2B5EF4-FFF2-40B4-BE49-F238E27FC236}">
                    <a16:creationId xmlns:a16="http://schemas.microsoft.com/office/drawing/2014/main" id="{D1705356-4C55-2632-BC15-0A0858118921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>
                <a:extLst>
                  <a:ext uri="{FF2B5EF4-FFF2-40B4-BE49-F238E27FC236}">
                    <a16:creationId xmlns:a16="http://schemas.microsoft.com/office/drawing/2014/main" id="{945B2A69-94DB-BD25-4766-CBED060055AE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213FD86A-9A8B-F415-F0B8-588421E34A67}"/>
                </a:ext>
              </a:extLst>
            </p:cNvPr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99D3C34F-9D13-BF2C-255B-211A95F4A844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>
                <a:extLst>
                  <a:ext uri="{FF2B5EF4-FFF2-40B4-BE49-F238E27FC236}">
                    <a16:creationId xmlns:a16="http://schemas.microsoft.com/office/drawing/2014/main" id="{F8059E1E-3785-4DDC-46F0-A80FD09F3BEF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BDC9327C-F20E-8E08-D27A-2AD18452A0B3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5CB51B24-140F-48DD-D4E8-81D220FC1719}"/>
                </a:ext>
              </a:extLst>
            </p:cNvPr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593DB4CC-F058-AFAF-A642-9C69DC48E3BF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>
                <a:extLst>
                  <a:ext uri="{FF2B5EF4-FFF2-40B4-BE49-F238E27FC236}">
                    <a16:creationId xmlns:a16="http://schemas.microsoft.com/office/drawing/2014/main" id="{30FE1C49-98E6-7812-E349-A5A0174CA53F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>
                <a:extLst>
                  <a:ext uri="{FF2B5EF4-FFF2-40B4-BE49-F238E27FC236}">
                    <a16:creationId xmlns:a16="http://schemas.microsoft.com/office/drawing/2014/main" id="{755E35C3-08B8-68FB-DB71-5FFC9A21EE1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9EDDE3FC-4E91-64AD-2E92-65BB1CB5388D}"/>
                </a:ext>
              </a:extLst>
            </p:cNvPr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9ABE7498-3740-382C-3155-8E7EB2429287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392ED214-1D59-3533-9A98-0DD6624E12E4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>
                <a:extLst>
                  <a:ext uri="{FF2B5EF4-FFF2-40B4-BE49-F238E27FC236}">
                    <a16:creationId xmlns:a16="http://schemas.microsoft.com/office/drawing/2014/main" id="{519B9D28-F097-53B4-CAAD-F80F79FB1D3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D4641926-5382-D1E0-4D76-C758480E9A9C}"/>
                </a:ext>
              </a:extLst>
            </p:cNvPr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96A2DD04-0B94-89B4-20DB-CE6C5AC935FA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1DD1FECF-FB4D-F346-F1BD-3535E9B39D79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5DE9F2DC-534D-1970-6F98-A2BF37C39461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97" name="그림 96">
            <a:extLst>
              <a:ext uri="{FF2B5EF4-FFF2-40B4-BE49-F238E27FC236}">
                <a16:creationId xmlns:a16="http://schemas.microsoft.com/office/drawing/2014/main" id="{7FFA98ED-1620-E816-B165-D35D6789C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455" y="422321"/>
            <a:ext cx="2723166" cy="3277439"/>
          </a:xfrm>
          <a:prstGeom prst="rect">
            <a:avLst/>
          </a:prstGeom>
        </p:spPr>
      </p:pic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877C31BC-24AC-4B30-5810-EDFDB17BDA03}"/>
              </a:ext>
            </a:extLst>
          </p:cNvPr>
          <p:cNvSpPr/>
          <p:nvPr/>
        </p:nvSpPr>
        <p:spPr>
          <a:xfrm>
            <a:off x="1171216" y="2492354"/>
            <a:ext cx="2296845" cy="275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navigation_client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11F6888A-2BFA-9D86-721E-072D27D1ED85}"/>
              </a:ext>
            </a:extLst>
          </p:cNvPr>
          <p:cNvSpPr/>
          <p:nvPr/>
        </p:nvSpPr>
        <p:spPr>
          <a:xfrm>
            <a:off x="6096000" y="2496615"/>
            <a:ext cx="2296845" cy="274641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navigation</a:t>
            </a:r>
            <a:r>
              <a:rPr lang="en-US" altLang="ko-KR">
                <a:solidFill>
                  <a:schemeClr val="tx1"/>
                </a:solidFill>
              </a:rPr>
              <a:t>_server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B22127AB-D2D6-F8E3-A839-966A6C7DE384}"/>
              </a:ext>
            </a:extLst>
          </p:cNvPr>
          <p:cNvCxnSpPr>
            <a:cxnSpLocks/>
          </p:cNvCxnSpPr>
          <p:nvPr/>
        </p:nvCxnSpPr>
        <p:spPr>
          <a:xfrm>
            <a:off x="3468061" y="2954884"/>
            <a:ext cx="26279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262A572C-F9A6-52F6-BFCD-D598082826B7}"/>
              </a:ext>
            </a:extLst>
          </p:cNvPr>
          <p:cNvCxnSpPr>
            <a:cxnSpLocks/>
          </p:cNvCxnSpPr>
          <p:nvPr/>
        </p:nvCxnSpPr>
        <p:spPr>
          <a:xfrm>
            <a:off x="3468061" y="3391978"/>
            <a:ext cx="2644872" cy="85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7A54FBC9-A3CF-7B50-DD67-365C470F2FC1}"/>
              </a:ext>
            </a:extLst>
          </p:cNvPr>
          <p:cNvCxnSpPr>
            <a:cxnSpLocks/>
          </p:cNvCxnSpPr>
          <p:nvPr/>
        </p:nvCxnSpPr>
        <p:spPr>
          <a:xfrm flipH="1">
            <a:off x="3476685" y="3837633"/>
            <a:ext cx="2615003" cy="8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D421C53-7FCF-D4BE-A02E-2D68AAB48E1D}"/>
              </a:ext>
            </a:extLst>
          </p:cNvPr>
          <p:cNvCxnSpPr>
            <a:cxnSpLocks/>
          </p:cNvCxnSpPr>
          <p:nvPr/>
        </p:nvCxnSpPr>
        <p:spPr>
          <a:xfrm rot="10800000">
            <a:off x="3459595" y="4283288"/>
            <a:ext cx="2644872" cy="8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A56438D8-3ACF-C756-956E-B4E06544A460}"/>
              </a:ext>
            </a:extLst>
          </p:cNvPr>
          <p:cNvCxnSpPr>
            <a:cxnSpLocks/>
          </p:cNvCxnSpPr>
          <p:nvPr/>
        </p:nvCxnSpPr>
        <p:spPr>
          <a:xfrm flipH="1" flipV="1">
            <a:off x="3476685" y="4728942"/>
            <a:ext cx="2615003" cy="8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890C4DA-BE2B-1360-D303-797FF422D158}"/>
              </a:ext>
            </a:extLst>
          </p:cNvPr>
          <p:cNvSpPr txBox="1"/>
          <p:nvPr/>
        </p:nvSpPr>
        <p:spPr>
          <a:xfrm>
            <a:off x="4449168" y="2590767"/>
            <a:ext cx="665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</a:rPr>
              <a:t>goal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0E650B1-DB7C-ED52-21AD-E2CC27188C17}"/>
              </a:ext>
            </a:extLst>
          </p:cNvPr>
          <p:cNvSpPr txBox="1"/>
          <p:nvPr/>
        </p:nvSpPr>
        <p:spPr>
          <a:xfrm>
            <a:off x="4343847" y="3038400"/>
            <a:ext cx="87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</a:rPr>
              <a:t>cancel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96E842E-585A-0B65-F827-8E35E2F0C006}"/>
              </a:ext>
            </a:extLst>
          </p:cNvPr>
          <p:cNvSpPr txBox="1"/>
          <p:nvPr/>
        </p:nvSpPr>
        <p:spPr>
          <a:xfrm>
            <a:off x="4386371" y="3486032"/>
            <a:ext cx="791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</a:rPr>
              <a:t>status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2C07D91-18A6-77FA-0A2E-2634CBA96C13}"/>
              </a:ext>
            </a:extLst>
          </p:cNvPr>
          <p:cNvSpPr txBox="1"/>
          <p:nvPr/>
        </p:nvSpPr>
        <p:spPr>
          <a:xfrm>
            <a:off x="4406065" y="3933664"/>
            <a:ext cx="751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</a:rPr>
              <a:t>result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178C604-AF57-4514-7A2E-700AB8A8F906}"/>
              </a:ext>
            </a:extLst>
          </p:cNvPr>
          <p:cNvSpPr txBox="1"/>
          <p:nvPr/>
        </p:nvSpPr>
        <p:spPr>
          <a:xfrm>
            <a:off x="4224930" y="4381297"/>
            <a:ext cx="1131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</a:rPr>
              <a:t>feedback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65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14" grpId="0"/>
      <p:bldP spid="115" grpId="0"/>
      <p:bldP spid="116" grpId="0"/>
      <p:bldP spid="117" grpId="0"/>
      <p:bldP spid="1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D594E-EF2A-256C-DC5E-259559672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4BE3755-6761-0C56-E608-35784763214C}"/>
              </a:ext>
            </a:extLst>
          </p:cNvPr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>
              <a:extLst>
                <a:ext uri="{FF2B5EF4-FFF2-40B4-BE49-F238E27FC236}">
                  <a16:creationId xmlns:a16="http://schemas.microsoft.com/office/drawing/2014/main" id="{FE606699-7BE8-D890-EFBD-B487C223613A}"/>
                </a:ext>
              </a:extLst>
            </p:cNvPr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50CA09E-6D01-9189-5555-57991F17D85D}"/>
                </a:ext>
              </a:extLst>
            </p:cNvPr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endParaRPr lang="en-US" altLang="ko-KR" sz="7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defRPr/>
              </a:pP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Project</a:t>
              </a:r>
            </a:p>
            <a:p>
              <a:pPr latinLnBrk="0">
                <a:lnSpc>
                  <a:spcPct val="200000"/>
                </a:lnSpc>
                <a:defRPr/>
              </a:pPr>
              <a:r>
                <a:rPr lang="en-US" altLang="ko-KR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Action</a:t>
              </a:r>
            </a:p>
          </p:txBody>
        </p:sp>
        <p:sp>
          <p:nvSpPr>
            <p:cNvPr id="2" name="자유형 1">
              <a:extLst>
                <a:ext uri="{FF2B5EF4-FFF2-40B4-BE49-F238E27FC236}">
                  <a16:creationId xmlns:a16="http://schemas.microsoft.com/office/drawing/2014/main" id="{E4F77C19-2C26-EA17-A28C-7255EC525869}"/>
                </a:ext>
              </a:extLst>
            </p:cNvPr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>
              <a:extLst>
                <a:ext uri="{FF2B5EF4-FFF2-40B4-BE49-F238E27FC236}">
                  <a16:creationId xmlns:a16="http://schemas.microsoft.com/office/drawing/2014/main" id="{3461C388-FD69-4047-7D9F-F861F1E3E04B}"/>
                </a:ext>
              </a:extLst>
            </p:cNvPr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1E81B23D-ED6F-30C7-6171-B76A20B995FC}"/>
                </a:ext>
              </a:extLst>
            </p:cNvPr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>
              <a:extLst>
                <a:ext uri="{FF2B5EF4-FFF2-40B4-BE49-F238E27FC236}">
                  <a16:creationId xmlns:a16="http://schemas.microsoft.com/office/drawing/2014/main" id="{754240AE-86C7-1C45-E358-6F1F06D94D40}"/>
                </a:ext>
              </a:extLst>
            </p:cNvPr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>
              <a:extLst>
                <a:ext uri="{FF2B5EF4-FFF2-40B4-BE49-F238E27FC236}">
                  <a16:creationId xmlns:a16="http://schemas.microsoft.com/office/drawing/2014/main" id="{CE594120-5871-D8A7-C167-D8E19B663E1C}"/>
                </a:ext>
              </a:extLst>
            </p:cNvPr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115EE396-5966-0A0D-EE85-51E5C617B433}"/>
                </a:ext>
              </a:extLst>
            </p:cNvPr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>
              <a:extLst>
                <a:ext uri="{FF2B5EF4-FFF2-40B4-BE49-F238E27FC236}">
                  <a16:creationId xmlns:a16="http://schemas.microsoft.com/office/drawing/2014/main" id="{D804D892-9C32-039B-6D5B-A90460E2BD38}"/>
                </a:ext>
              </a:extLst>
            </p:cNvPr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>
              <a:extLst>
                <a:ext uri="{FF2B5EF4-FFF2-40B4-BE49-F238E27FC236}">
                  <a16:creationId xmlns:a16="http://schemas.microsoft.com/office/drawing/2014/main" id="{194264D6-6AC5-DB87-62E3-9E692F878FDF}"/>
                </a:ext>
              </a:extLst>
            </p:cNvPr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>
              <a:extLst>
                <a:ext uri="{FF2B5EF4-FFF2-40B4-BE49-F238E27FC236}">
                  <a16:creationId xmlns:a16="http://schemas.microsoft.com/office/drawing/2014/main" id="{BC9888B6-1F2C-EC77-0D2E-3E47CE6CA6B4}"/>
                </a:ext>
              </a:extLst>
            </p:cNvPr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id="{AB72A98C-C5C1-25D5-63F2-DC5AE472DC90}"/>
                </a:ext>
              </a:extLst>
            </p:cNvPr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51238D03-F845-24E3-FAA7-5BB387B9147C}"/>
                </a:ext>
              </a:extLst>
            </p:cNvPr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F999D26-C624-29D3-316C-223E48F4A512}"/>
                </a:ext>
              </a:extLst>
            </p:cNvPr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74F6923-BFCC-4C96-454B-FB992E9078F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>
                <a:extLst>
                  <a:ext uri="{FF2B5EF4-FFF2-40B4-BE49-F238E27FC236}">
                    <a16:creationId xmlns:a16="http://schemas.microsoft.com/office/drawing/2014/main" id="{10906D9E-56DA-3FEC-718D-CA1376826154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731DE7FC-4CAA-EB21-7610-76489914B422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CC77510-B9E6-E1BC-D066-36E26973A6B3}"/>
                </a:ext>
              </a:extLst>
            </p:cNvPr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8573C551-456E-DA54-0B02-1514C14FDCDC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E7CCB786-6326-36D6-1BB2-586065DA2A79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119B3E23-D5CA-446C-8F91-C1967E10797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C00A5CE-6BEA-FB79-660F-D3489BCBFF68}"/>
                </a:ext>
              </a:extLst>
            </p:cNvPr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26CA7716-A556-DDF1-3FBB-20C2834AC579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D4F5D8D0-5EA5-DF54-4BFA-0DB2222CFC5C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>
                <a:extLst>
                  <a:ext uri="{FF2B5EF4-FFF2-40B4-BE49-F238E27FC236}">
                    <a16:creationId xmlns:a16="http://schemas.microsoft.com/office/drawing/2014/main" id="{832ED615-5105-2F94-6CF9-74805D3F0D1E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04F4EB5E-42DB-DE0F-E930-A3CD35DE6FC3}"/>
                </a:ext>
              </a:extLst>
            </p:cNvPr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940BAA8A-13EA-2EBC-E0D0-CC9D7EEC3576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>
                <a:extLst>
                  <a:ext uri="{FF2B5EF4-FFF2-40B4-BE49-F238E27FC236}">
                    <a16:creationId xmlns:a16="http://schemas.microsoft.com/office/drawing/2014/main" id="{4CDEB2C6-308F-21FB-C3BE-8690CD20A6F7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>
                <a:extLst>
                  <a:ext uri="{FF2B5EF4-FFF2-40B4-BE49-F238E27FC236}">
                    <a16:creationId xmlns:a16="http://schemas.microsoft.com/office/drawing/2014/main" id="{7351CC94-90B8-48FB-9028-87D6E131FAC9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13CA467-B3A2-4353-DBAA-580389FB573E}"/>
                </a:ext>
              </a:extLst>
            </p:cNvPr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164B50A1-D528-9D7F-C521-CDF15073452C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>
                <a:extLst>
                  <a:ext uri="{FF2B5EF4-FFF2-40B4-BE49-F238E27FC236}">
                    <a16:creationId xmlns:a16="http://schemas.microsoft.com/office/drawing/2014/main" id="{F1043A0C-75D1-1151-5C65-1BEDC9AFB4C3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>
                <a:extLst>
                  <a:ext uri="{FF2B5EF4-FFF2-40B4-BE49-F238E27FC236}">
                    <a16:creationId xmlns:a16="http://schemas.microsoft.com/office/drawing/2014/main" id="{10EBF12B-19A4-55FF-5B73-E976D9C042D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9E162A7E-2954-B7CF-F774-B0AA863BE4DC}"/>
                </a:ext>
              </a:extLst>
            </p:cNvPr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4F9CDAE3-35B8-D078-2FC1-97038C72320A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>
                <a:extLst>
                  <a:ext uri="{FF2B5EF4-FFF2-40B4-BE49-F238E27FC236}">
                    <a16:creationId xmlns:a16="http://schemas.microsoft.com/office/drawing/2014/main" id="{9EC81B00-8493-549B-6557-C4E741412A9F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>
                <a:extLst>
                  <a:ext uri="{FF2B5EF4-FFF2-40B4-BE49-F238E27FC236}">
                    <a16:creationId xmlns:a16="http://schemas.microsoft.com/office/drawing/2014/main" id="{33D7F3E2-AA5E-D643-80DD-D74AC3544866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253F313C-8CCA-11BA-D016-657F2BBC523B}"/>
                </a:ext>
              </a:extLst>
            </p:cNvPr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FBBAB1C8-C238-645C-CFB6-CB27829D180E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C98B4817-EAC5-AC72-B469-C72CF4EE5566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>
                <a:extLst>
                  <a:ext uri="{FF2B5EF4-FFF2-40B4-BE49-F238E27FC236}">
                    <a16:creationId xmlns:a16="http://schemas.microsoft.com/office/drawing/2014/main" id="{7B0EC4CB-1F55-1466-DE64-B1BBD3A51BA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A7FAB6A-65FA-6D4B-509E-B423ED61C305}"/>
                </a:ext>
              </a:extLst>
            </p:cNvPr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F74D491F-8491-CECF-F43D-715FBEA91EE1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>
                <a:extLst>
                  <a:ext uri="{FF2B5EF4-FFF2-40B4-BE49-F238E27FC236}">
                    <a16:creationId xmlns:a16="http://schemas.microsoft.com/office/drawing/2014/main" id="{2DA921CB-46C4-7F76-7981-1206A0FF9448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96875AB3-CD3B-7963-BD4E-0A02CD151BEB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FB93E8C0-E684-DF95-4ABD-155339D3C2E7}"/>
                </a:ext>
              </a:extLst>
            </p:cNvPr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71858F28-7B12-2B04-4CD4-5EABBDEB9A34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>
                <a:extLst>
                  <a:ext uri="{FF2B5EF4-FFF2-40B4-BE49-F238E27FC236}">
                    <a16:creationId xmlns:a16="http://schemas.microsoft.com/office/drawing/2014/main" id="{B16536EA-C387-483B-2957-99999D9CBDD7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>
                <a:extLst>
                  <a:ext uri="{FF2B5EF4-FFF2-40B4-BE49-F238E27FC236}">
                    <a16:creationId xmlns:a16="http://schemas.microsoft.com/office/drawing/2014/main" id="{93D1B346-768B-9A58-C1EB-21DBC4C042C6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EEDC3EF9-9F06-0A56-8363-10BF01A549D2}"/>
                </a:ext>
              </a:extLst>
            </p:cNvPr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490BAA7A-6A13-45F5-A1C9-029E0A98FA6D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>
                <a:extLst>
                  <a:ext uri="{FF2B5EF4-FFF2-40B4-BE49-F238E27FC236}">
                    <a16:creationId xmlns:a16="http://schemas.microsoft.com/office/drawing/2014/main" id="{A2F5A122-CD89-C506-EB16-B639FB26DF9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>
                <a:extLst>
                  <a:ext uri="{FF2B5EF4-FFF2-40B4-BE49-F238E27FC236}">
                    <a16:creationId xmlns:a16="http://schemas.microsoft.com/office/drawing/2014/main" id="{F90B6F3F-35EC-691D-F445-91555E574BD0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9B3C3B6-F901-51DF-A94E-74739A604F4C}"/>
                </a:ext>
              </a:extLst>
            </p:cNvPr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2039D137-2D09-8D5D-F412-603CB14C5080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C2EEC2F9-BE6F-0B5F-8E13-8FDF00FEC1DB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>
                <a:extLst>
                  <a:ext uri="{FF2B5EF4-FFF2-40B4-BE49-F238E27FC236}">
                    <a16:creationId xmlns:a16="http://schemas.microsoft.com/office/drawing/2014/main" id="{2C55266F-CC80-ACA4-03A9-FE7EB099E9FA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26C652D6-0247-067D-ACF1-A0B6C3EFF613}"/>
                </a:ext>
              </a:extLst>
            </p:cNvPr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F0DEE455-AA3B-412A-0507-F11927D786EF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>
                <a:extLst>
                  <a:ext uri="{FF2B5EF4-FFF2-40B4-BE49-F238E27FC236}">
                    <a16:creationId xmlns:a16="http://schemas.microsoft.com/office/drawing/2014/main" id="{C515CAAF-0E9E-08C6-AE54-7E77F5B2D285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4DBF4502-7B2C-7801-36FD-DBEB7B89354E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08B93028-4028-5107-D33A-3F19513BB123}"/>
                </a:ext>
              </a:extLst>
            </p:cNvPr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B81C5D10-1447-AB01-3E2A-4B6C16749999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966338F0-CE39-9F66-D654-55BD98FB3465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>
                <a:extLst>
                  <a:ext uri="{FF2B5EF4-FFF2-40B4-BE49-F238E27FC236}">
                    <a16:creationId xmlns:a16="http://schemas.microsoft.com/office/drawing/2014/main" id="{64E746B5-D12A-99F8-7975-47F88F6B81B8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CFA120BE-ABEC-8437-9536-EB736FE98499}"/>
                </a:ext>
              </a:extLst>
            </p:cNvPr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977D2F3B-E32A-CC7E-F997-899F2BE58AAA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>
                <a:extLst>
                  <a:ext uri="{FF2B5EF4-FFF2-40B4-BE49-F238E27FC236}">
                    <a16:creationId xmlns:a16="http://schemas.microsoft.com/office/drawing/2014/main" id="{99AA5446-7940-AAAE-DD3B-F773A9DCF46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>
                <a:extLst>
                  <a:ext uri="{FF2B5EF4-FFF2-40B4-BE49-F238E27FC236}">
                    <a16:creationId xmlns:a16="http://schemas.microsoft.com/office/drawing/2014/main" id="{620677FD-D2C7-5ED2-6697-E331AC5A4699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10B1C7A2-CB46-F110-BA02-B1A87F94AEEF}"/>
                </a:ext>
              </a:extLst>
            </p:cNvPr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9D714DB3-5CC5-D777-DBB6-F0D46CE20A90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>
                <a:extLst>
                  <a:ext uri="{FF2B5EF4-FFF2-40B4-BE49-F238E27FC236}">
                    <a16:creationId xmlns:a16="http://schemas.microsoft.com/office/drawing/2014/main" id="{E781A913-68E0-8751-7ED0-2712050D60D1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>
                <a:extLst>
                  <a:ext uri="{FF2B5EF4-FFF2-40B4-BE49-F238E27FC236}">
                    <a16:creationId xmlns:a16="http://schemas.microsoft.com/office/drawing/2014/main" id="{07F2830E-BFDC-8436-E97C-B63DA884E932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27625D0B-DF58-D49C-F528-467D3B428D6D}"/>
                </a:ext>
              </a:extLst>
            </p:cNvPr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E790CD2E-25B2-8DC0-3EE7-55951BA06489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>
                <a:extLst>
                  <a:ext uri="{FF2B5EF4-FFF2-40B4-BE49-F238E27FC236}">
                    <a16:creationId xmlns:a16="http://schemas.microsoft.com/office/drawing/2014/main" id="{0E62F7D4-4DA2-2CE1-7072-49D7674016D6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>
                <a:extLst>
                  <a:ext uri="{FF2B5EF4-FFF2-40B4-BE49-F238E27FC236}">
                    <a16:creationId xmlns:a16="http://schemas.microsoft.com/office/drawing/2014/main" id="{845DAD56-FDE3-14AB-69F5-F7440FEF8920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DB997522-E40E-8310-40C3-FA2EAD4981B7}"/>
                </a:ext>
              </a:extLst>
            </p:cNvPr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42DA30E9-57D1-BFA6-BD07-DCF92B19DE30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>
                <a:extLst>
                  <a:ext uri="{FF2B5EF4-FFF2-40B4-BE49-F238E27FC236}">
                    <a16:creationId xmlns:a16="http://schemas.microsoft.com/office/drawing/2014/main" id="{370146B0-AA44-F98A-059A-4D369B3924E8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0696560C-34A3-F07C-7D2D-5B5F013E1AC3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F8C38745-9624-D4E5-79E4-347B2C80A860}"/>
                </a:ext>
              </a:extLst>
            </p:cNvPr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3900F17A-23FF-B346-E78D-5FD9B61717AF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>
                <a:extLst>
                  <a:ext uri="{FF2B5EF4-FFF2-40B4-BE49-F238E27FC236}">
                    <a16:creationId xmlns:a16="http://schemas.microsoft.com/office/drawing/2014/main" id="{06593A83-DAC6-C07D-F50B-74834D2C45E1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>
                <a:extLst>
                  <a:ext uri="{FF2B5EF4-FFF2-40B4-BE49-F238E27FC236}">
                    <a16:creationId xmlns:a16="http://schemas.microsoft.com/office/drawing/2014/main" id="{C90ACD41-3B3D-5A23-F1F3-3215E8BB2D0D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9E35310A-F230-3A09-70F2-6B81FFA4A386}"/>
                </a:ext>
              </a:extLst>
            </p:cNvPr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AD5F3496-2800-63E9-A9B0-A8FC51EFFAF5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761F5B18-48B9-2A81-C505-C0131CE5556D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>
                <a:extLst>
                  <a:ext uri="{FF2B5EF4-FFF2-40B4-BE49-F238E27FC236}">
                    <a16:creationId xmlns:a16="http://schemas.microsoft.com/office/drawing/2014/main" id="{1F8B742E-5877-F250-3671-8230AAE27C3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82D169F7-3C24-C595-6570-355C27EF8FDF}"/>
                </a:ext>
              </a:extLst>
            </p:cNvPr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D7D78419-13A0-E6E6-C399-B70FC35935DD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B1FD0760-C308-2CED-2991-2D71C329DA2D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3443BE3D-E39F-B50F-FB39-C0F6FFB9510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4" name="온라인 미디어 3" title="action 실행">
            <a:hlinkClick r:id="" action="ppaction://media"/>
            <a:extLst>
              <a:ext uri="{FF2B5EF4-FFF2-40B4-BE49-F238E27FC236}">
                <a16:creationId xmlns:a16="http://schemas.microsoft.com/office/drawing/2014/main" id="{DC78E25B-5218-9BAC-F024-09C3E525B5B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94307" y="1129445"/>
            <a:ext cx="6803386" cy="51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3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6524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endParaRPr lang="en-US" altLang="ko-KR" sz="2000" kern="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" name="자유형 1"/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58B8B49-A0CF-E40B-FE0E-87DF406662A5}"/>
              </a:ext>
            </a:extLst>
          </p:cNvPr>
          <p:cNvSpPr txBox="1"/>
          <p:nvPr/>
        </p:nvSpPr>
        <p:spPr>
          <a:xfrm>
            <a:off x="7346734" y="288168"/>
            <a:ext cx="3947799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					    Contents</a:t>
            </a:r>
          </a:p>
          <a:p>
            <a:pPr latinLnBrk="0">
              <a:lnSpc>
                <a:spcPct val="200000"/>
              </a:lnSpc>
              <a:defRPr/>
            </a:pPr>
            <a:endParaRPr lang="en-US" altLang="ko-KR" sz="800" kern="0" dirty="0">
              <a:solidFill>
                <a:prstClr val="white">
                  <a:lumMod val="65000"/>
                </a:prstClr>
              </a:solidFill>
            </a:endParaRPr>
          </a:p>
          <a:p>
            <a:pPr latinLnBrk="0">
              <a:lnSpc>
                <a:spcPct val="200000"/>
              </a:lnSpc>
              <a:defRPr/>
            </a:pPr>
            <a:endParaRPr lang="en-US" altLang="ko-KR" sz="800" kern="0" dirty="0">
              <a:solidFill>
                <a:prstClr val="white">
                  <a:lumMod val="65000"/>
                </a:prstClr>
              </a:solidFill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2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Quadrupedal Robot</a:t>
            </a:r>
          </a:p>
          <a:p>
            <a:pPr marL="457200" indent="-457200" latinLnBrk="0">
              <a:lnSpc>
                <a:spcPct val="200000"/>
              </a:lnSpc>
              <a:buAutoNum type="arabicPeriod"/>
              <a:defRPr/>
            </a:pPr>
            <a:endParaRPr lang="en-US" altLang="ko-KR" sz="2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2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Guide Dog</a:t>
            </a:r>
          </a:p>
          <a:p>
            <a:pPr latinLnBrk="0">
              <a:lnSpc>
                <a:spcPct val="200000"/>
              </a:lnSpc>
              <a:defRPr/>
            </a:pPr>
            <a:endParaRPr lang="en-US" altLang="ko-KR" sz="2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2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Project</a:t>
            </a:r>
            <a:endParaRPr lang="en-US" altLang="ko-KR" sz="2200" kern="0" dirty="0">
              <a:solidFill>
                <a:prstClr val="white">
                  <a:lumMod val="65000"/>
                </a:prstClr>
              </a:solidFill>
            </a:endParaRPr>
          </a:p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83D646-E307-07D6-2CC7-24224659B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6" y="1393306"/>
            <a:ext cx="6370153" cy="42213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412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B2143-0A9B-7B6F-BAF6-90F797E6C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C3A6276-3961-D2FE-2A4F-FE143AFB57F3}"/>
              </a:ext>
            </a:extLst>
          </p:cNvPr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>
              <a:extLst>
                <a:ext uri="{FF2B5EF4-FFF2-40B4-BE49-F238E27FC236}">
                  <a16:creationId xmlns:a16="http://schemas.microsoft.com/office/drawing/2014/main" id="{A8DCED3E-2FA7-953F-0732-D36229887F67}"/>
                </a:ext>
              </a:extLst>
            </p:cNvPr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CF6E3DA-3107-9A8B-656F-822ACB26ED67}"/>
                </a:ext>
              </a:extLst>
            </p:cNvPr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endParaRPr lang="en-US" altLang="ko-KR" sz="7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defRPr/>
              </a:pP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Quadrupedal Robot</a:t>
              </a:r>
            </a:p>
            <a:p>
              <a:pPr latinLnBrk="0">
                <a:defRPr/>
              </a:pPr>
              <a:endParaRPr lang="en-US" altLang="ko-KR" sz="12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defRPr/>
              </a:pPr>
              <a:r>
                <a:rPr lang="en-US" altLang="ko-KR" sz="1200" kern="0" dirty="0">
                  <a:solidFill>
                    <a:schemeClr val="bg1">
                      <a:lumMod val="50000"/>
                    </a:schemeClr>
                  </a:solidFill>
                </a:rPr>
                <a:t>  Basic Model</a:t>
              </a:r>
            </a:p>
            <a:p>
              <a:pPr latinLnBrk="0">
                <a:lnSpc>
                  <a:spcPct val="200000"/>
                </a:lnSpc>
                <a:defRPr/>
              </a:pPr>
              <a:endParaRPr lang="en-US" altLang="ko-KR" sz="800" kern="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" name="자유형 1">
              <a:extLst>
                <a:ext uri="{FF2B5EF4-FFF2-40B4-BE49-F238E27FC236}">
                  <a16:creationId xmlns:a16="http://schemas.microsoft.com/office/drawing/2014/main" id="{3C4D40DC-464A-10CA-807F-63FE196BA4B2}"/>
                </a:ext>
              </a:extLst>
            </p:cNvPr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>
              <a:extLst>
                <a:ext uri="{FF2B5EF4-FFF2-40B4-BE49-F238E27FC236}">
                  <a16:creationId xmlns:a16="http://schemas.microsoft.com/office/drawing/2014/main" id="{7C6C9F6C-97AF-346D-6673-777EF27511EF}"/>
                </a:ext>
              </a:extLst>
            </p:cNvPr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BBB222A0-3D67-0483-84DD-A52FF42A16BE}"/>
                </a:ext>
              </a:extLst>
            </p:cNvPr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>
              <a:extLst>
                <a:ext uri="{FF2B5EF4-FFF2-40B4-BE49-F238E27FC236}">
                  <a16:creationId xmlns:a16="http://schemas.microsoft.com/office/drawing/2014/main" id="{5AD24D46-4F3E-7D37-CD45-CD055DB49DE2}"/>
                </a:ext>
              </a:extLst>
            </p:cNvPr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>
              <a:extLst>
                <a:ext uri="{FF2B5EF4-FFF2-40B4-BE49-F238E27FC236}">
                  <a16:creationId xmlns:a16="http://schemas.microsoft.com/office/drawing/2014/main" id="{62A5BA9E-054F-01A5-1AA2-31AFA2B62733}"/>
                </a:ext>
              </a:extLst>
            </p:cNvPr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B506EDE2-65F5-D802-454D-80A9573B7A0D}"/>
                </a:ext>
              </a:extLst>
            </p:cNvPr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>
              <a:extLst>
                <a:ext uri="{FF2B5EF4-FFF2-40B4-BE49-F238E27FC236}">
                  <a16:creationId xmlns:a16="http://schemas.microsoft.com/office/drawing/2014/main" id="{FA185FF4-CF49-2416-7EBE-8FD6053F5C12}"/>
                </a:ext>
              </a:extLst>
            </p:cNvPr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>
              <a:extLst>
                <a:ext uri="{FF2B5EF4-FFF2-40B4-BE49-F238E27FC236}">
                  <a16:creationId xmlns:a16="http://schemas.microsoft.com/office/drawing/2014/main" id="{CA9456C5-D87A-5F82-40D1-9FF9E8EF9423}"/>
                </a:ext>
              </a:extLst>
            </p:cNvPr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>
              <a:extLst>
                <a:ext uri="{FF2B5EF4-FFF2-40B4-BE49-F238E27FC236}">
                  <a16:creationId xmlns:a16="http://schemas.microsoft.com/office/drawing/2014/main" id="{685BAFBE-BDD6-5594-EA17-94B46A982882}"/>
                </a:ext>
              </a:extLst>
            </p:cNvPr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id="{348E0FB8-4085-B53A-A868-825AE37EB322}"/>
                </a:ext>
              </a:extLst>
            </p:cNvPr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4CC3D239-D0CA-FB22-8300-C629D2DBF839}"/>
                </a:ext>
              </a:extLst>
            </p:cNvPr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F8CB692-E9C5-6B02-27B1-48BEE6637FAE}"/>
                </a:ext>
              </a:extLst>
            </p:cNvPr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80884541-730A-E717-19CA-39580FFC8755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>
                <a:extLst>
                  <a:ext uri="{FF2B5EF4-FFF2-40B4-BE49-F238E27FC236}">
                    <a16:creationId xmlns:a16="http://schemas.microsoft.com/office/drawing/2014/main" id="{FC97ACF5-EFA4-F4B5-35D2-982228B9D2CF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31F8B8FC-378C-F33D-0D50-B2237EDFC687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8DB8EBB-ECE1-3DF8-6169-5A6DBD614530}"/>
                </a:ext>
              </a:extLst>
            </p:cNvPr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03CBFA9-AC2A-2619-4808-95767470727E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66ABE3A6-21D1-8DEA-8F43-53BD9A43081C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3E1CD6BA-B3FE-F65C-40AB-F3509706CCC7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827F161-33D1-36D8-12E0-0884ADBC6FA9}"/>
                </a:ext>
              </a:extLst>
            </p:cNvPr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9BA02406-7FD2-4816-5B28-6ECB0E9F7A3C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9D7D8701-965D-E57A-33EC-8722623381B6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>
                <a:extLst>
                  <a:ext uri="{FF2B5EF4-FFF2-40B4-BE49-F238E27FC236}">
                    <a16:creationId xmlns:a16="http://schemas.microsoft.com/office/drawing/2014/main" id="{D7E9388A-62F7-B6AF-6CB1-F013483A04C0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1A31E19C-2CCB-C2CC-FF7B-14515EB4D9DE}"/>
                </a:ext>
              </a:extLst>
            </p:cNvPr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AAEDD7BF-321F-DC2F-0406-7753F8AB8AC2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>
                <a:extLst>
                  <a:ext uri="{FF2B5EF4-FFF2-40B4-BE49-F238E27FC236}">
                    <a16:creationId xmlns:a16="http://schemas.microsoft.com/office/drawing/2014/main" id="{FAE0EBF7-85AE-0304-D619-355767514456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>
                <a:extLst>
                  <a:ext uri="{FF2B5EF4-FFF2-40B4-BE49-F238E27FC236}">
                    <a16:creationId xmlns:a16="http://schemas.microsoft.com/office/drawing/2014/main" id="{EFC094EA-4F11-A54E-EE3F-17F1265FBA87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6879B5F-42B0-44BB-2BDC-8DC35124EC4C}"/>
                </a:ext>
              </a:extLst>
            </p:cNvPr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8FF9D512-3119-D142-7017-43AEB2D90331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>
                <a:extLst>
                  <a:ext uri="{FF2B5EF4-FFF2-40B4-BE49-F238E27FC236}">
                    <a16:creationId xmlns:a16="http://schemas.microsoft.com/office/drawing/2014/main" id="{41F85A68-1BAB-DD62-6E28-2D113C3C2418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>
                <a:extLst>
                  <a:ext uri="{FF2B5EF4-FFF2-40B4-BE49-F238E27FC236}">
                    <a16:creationId xmlns:a16="http://schemas.microsoft.com/office/drawing/2014/main" id="{8B9DE3C8-E2EE-32DD-EEB3-0514FD758699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4556749D-E704-ADC2-8A31-F69086A5B152}"/>
                </a:ext>
              </a:extLst>
            </p:cNvPr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27786F26-0E9C-4302-6ADE-1F0EFF5A9C11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>
                <a:extLst>
                  <a:ext uri="{FF2B5EF4-FFF2-40B4-BE49-F238E27FC236}">
                    <a16:creationId xmlns:a16="http://schemas.microsoft.com/office/drawing/2014/main" id="{6F2AE92F-C51E-2852-5D90-5DDD08EE3F21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>
                <a:extLst>
                  <a:ext uri="{FF2B5EF4-FFF2-40B4-BE49-F238E27FC236}">
                    <a16:creationId xmlns:a16="http://schemas.microsoft.com/office/drawing/2014/main" id="{A0446022-3949-20BE-7619-33C45C8BDCD2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3CC7B86-C813-D830-DF0C-10CA9F6B21D9}"/>
                </a:ext>
              </a:extLst>
            </p:cNvPr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3C582585-8AF3-7466-EB5F-CFA3CAB18D1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BB507F3B-AF35-F217-60A8-C7AB9FB8D2B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>
                <a:extLst>
                  <a:ext uri="{FF2B5EF4-FFF2-40B4-BE49-F238E27FC236}">
                    <a16:creationId xmlns:a16="http://schemas.microsoft.com/office/drawing/2014/main" id="{AB8BF345-D6BA-CE14-0F0F-B864EC250E0D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ADE7E090-BE28-C2FF-BB98-6F24924CE30A}"/>
                </a:ext>
              </a:extLst>
            </p:cNvPr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2172C571-1D7C-B298-358E-257F59D59363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>
                <a:extLst>
                  <a:ext uri="{FF2B5EF4-FFF2-40B4-BE49-F238E27FC236}">
                    <a16:creationId xmlns:a16="http://schemas.microsoft.com/office/drawing/2014/main" id="{76F9471A-C18A-6E60-F487-C3BBD4407605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26B946F7-46E8-A7F3-27CD-BDDF5767672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53448D53-5261-1960-99B6-31A19C49CB0F}"/>
                </a:ext>
              </a:extLst>
            </p:cNvPr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4A7E5C83-3978-655F-BE89-22EB98451339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>
                <a:extLst>
                  <a:ext uri="{FF2B5EF4-FFF2-40B4-BE49-F238E27FC236}">
                    <a16:creationId xmlns:a16="http://schemas.microsoft.com/office/drawing/2014/main" id="{484C0B0D-C591-7414-CC61-99B25F63D6E3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>
                <a:extLst>
                  <a:ext uri="{FF2B5EF4-FFF2-40B4-BE49-F238E27FC236}">
                    <a16:creationId xmlns:a16="http://schemas.microsoft.com/office/drawing/2014/main" id="{5370434B-6B46-74BA-A49F-21545BB0FD82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51600E0-7D9C-C120-1482-9B4C6B616071}"/>
                </a:ext>
              </a:extLst>
            </p:cNvPr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67D03015-E30C-318D-1588-1E182CE0F863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>
                <a:extLst>
                  <a:ext uri="{FF2B5EF4-FFF2-40B4-BE49-F238E27FC236}">
                    <a16:creationId xmlns:a16="http://schemas.microsoft.com/office/drawing/2014/main" id="{96E9B752-E208-D1AF-5B86-28AD793FE38A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>
                <a:extLst>
                  <a:ext uri="{FF2B5EF4-FFF2-40B4-BE49-F238E27FC236}">
                    <a16:creationId xmlns:a16="http://schemas.microsoft.com/office/drawing/2014/main" id="{6BE3432B-BBB5-863E-BBA8-75BDE0D1123D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BA95B6DB-643B-60B5-2F17-7B2F43207654}"/>
                </a:ext>
              </a:extLst>
            </p:cNvPr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5FC6F512-A392-5423-8CEE-EE0BD6D2FFC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3CCE849D-4193-29B9-93EA-770B1BF73991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>
                <a:extLst>
                  <a:ext uri="{FF2B5EF4-FFF2-40B4-BE49-F238E27FC236}">
                    <a16:creationId xmlns:a16="http://schemas.microsoft.com/office/drawing/2014/main" id="{1BF86689-106A-E4BB-4689-4DC0DB3E520A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82528529-2DC7-B1A9-13D0-59BF7F576847}"/>
                </a:ext>
              </a:extLst>
            </p:cNvPr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80BEC74B-B9B8-6B8D-0250-6DD39CB0D2F4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>
                <a:extLst>
                  <a:ext uri="{FF2B5EF4-FFF2-40B4-BE49-F238E27FC236}">
                    <a16:creationId xmlns:a16="http://schemas.microsoft.com/office/drawing/2014/main" id="{72B94EF3-4E81-EA42-C558-3D133566EB24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79E85142-0427-31D3-57A6-58736DBE836B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0ED445B0-3EFB-91E0-F0AA-B81AC1E9C918}"/>
                </a:ext>
              </a:extLst>
            </p:cNvPr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1C7AFCAA-0053-3DFF-65BF-FFAB26C27B2F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F6AC3816-7413-3FF6-A2FC-C5AAAFDDADD8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>
                <a:extLst>
                  <a:ext uri="{FF2B5EF4-FFF2-40B4-BE49-F238E27FC236}">
                    <a16:creationId xmlns:a16="http://schemas.microsoft.com/office/drawing/2014/main" id="{5D686082-D549-C904-8404-14FCF7121591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452E12EA-6F9A-3E28-7C7F-A9C25749F931}"/>
                </a:ext>
              </a:extLst>
            </p:cNvPr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B93B43BB-0800-CA05-234E-6102C8EC8761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>
                <a:extLst>
                  <a:ext uri="{FF2B5EF4-FFF2-40B4-BE49-F238E27FC236}">
                    <a16:creationId xmlns:a16="http://schemas.microsoft.com/office/drawing/2014/main" id="{E0A6922F-2784-C6EF-FC45-8482F60008AD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>
                <a:extLst>
                  <a:ext uri="{FF2B5EF4-FFF2-40B4-BE49-F238E27FC236}">
                    <a16:creationId xmlns:a16="http://schemas.microsoft.com/office/drawing/2014/main" id="{51743F4E-9D50-6B8B-A125-22BC449697A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4A055D4-978C-CC4E-9E8D-12829E8C1B2E}"/>
                </a:ext>
              </a:extLst>
            </p:cNvPr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AF506553-D72F-417B-1D64-31904C4DC879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>
                <a:extLst>
                  <a:ext uri="{FF2B5EF4-FFF2-40B4-BE49-F238E27FC236}">
                    <a16:creationId xmlns:a16="http://schemas.microsoft.com/office/drawing/2014/main" id="{DEAAE2F3-9256-C211-D78F-BC92E36A3084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>
                <a:extLst>
                  <a:ext uri="{FF2B5EF4-FFF2-40B4-BE49-F238E27FC236}">
                    <a16:creationId xmlns:a16="http://schemas.microsoft.com/office/drawing/2014/main" id="{20E50B7D-22BD-04E1-737D-A4A2BC30FAE1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0876FFC-BDCA-AB5C-7DFB-F2314BAC193C}"/>
                </a:ext>
              </a:extLst>
            </p:cNvPr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D9B46EE4-F138-8A9F-97B7-2FA401262AD9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>
                <a:extLst>
                  <a:ext uri="{FF2B5EF4-FFF2-40B4-BE49-F238E27FC236}">
                    <a16:creationId xmlns:a16="http://schemas.microsoft.com/office/drawing/2014/main" id="{25A42FD6-3CB2-6684-D474-139DA40FC7E6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>
                <a:extLst>
                  <a:ext uri="{FF2B5EF4-FFF2-40B4-BE49-F238E27FC236}">
                    <a16:creationId xmlns:a16="http://schemas.microsoft.com/office/drawing/2014/main" id="{BA5DFD43-8D11-77BE-4536-EEC97E755031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BC6B2AFF-6367-4B78-C1FA-2EFF62D79E89}"/>
                </a:ext>
              </a:extLst>
            </p:cNvPr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201DCC7A-6E55-6730-CA16-2412645B9AF6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>
                <a:extLst>
                  <a:ext uri="{FF2B5EF4-FFF2-40B4-BE49-F238E27FC236}">
                    <a16:creationId xmlns:a16="http://schemas.microsoft.com/office/drawing/2014/main" id="{8553D6D1-5832-B587-58E3-7712EF700DBB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FD1BEE33-7102-1D1D-F92B-5B0A10C5A188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D35605C-3C2E-384E-9374-55CAB99CCF97}"/>
                </a:ext>
              </a:extLst>
            </p:cNvPr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77250330-98F8-3E6D-E062-5BD866FD58EA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>
                <a:extLst>
                  <a:ext uri="{FF2B5EF4-FFF2-40B4-BE49-F238E27FC236}">
                    <a16:creationId xmlns:a16="http://schemas.microsoft.com/office/drawing/2014/main" id="{C1117CAB-FB3B-6B18-D9F7-CCDA3671DD7A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>
                <a:extLst>
                  <a:ext uri="{FF2B5EF4-FFF2-40B4-BE49-F238E27FC236}">
                    <a16:creationId xmlns:a16="http://schemas.microsoft.com/office/drawing/2014/main" id="{27E71CC6-DB9C-EE18-B9B7-7F0426C01BC1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22382199-F665-87B3-07AB-BBD461CE3A6B}"/>
                </a:ext>
              </a:extLst>
            </p:cNvPr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17D1E95B-A368-7A07-FF08-2C0A6DF32933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7F4A636B-04A7-FDE9-88AD-6F4781B5F697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>
                <a:extLst>
                  <a:ext uri="{FF2B5EF4-FFF2-40B4-BE49-F238E27FC236}">
                    <a16:creationId xmlns:a16="http://schemas.microsoft.com/office/drawing/2014/main" id="{E9F338F6-4139-49E7-8A7E-7FF5542DF67A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5682FC50-C442-3F94-6458-1A398DADCDB2}"/>
                </a:ext>
              </a:extLst>
            </p:cNvPr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1A6FA099-5D6C-7B5B-23EA-4B95AA9A728F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892E3A49-0B3C-797A-9DC1-AEB3E5F58325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4F04FA7E-674D-001D-423F-76D1D4C3E33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4" name="Picture 2" descr="researchgate.net">
            <a:extLst>
              <a:ext uri="{FF2B5EF4-FFF2-40B4-BE49-F238E27FC236}">
                <a16:creationId xmlns:a16="http://schemas.microsoft.com/office/drawing/2014/main" id="{3CC5A058-630D-AA69-25EE-66F37D62E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266" y="1696538"/>
            <a:ext cx="3638076" cy="432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4" descr="link.springer.com">
            <a:extLst>
              <a:ext uri="{FF2B5EF4-FFF2-40B4-BE49-F238E27FC236}">
                <a16:creationId xmlns:a16="http://schemas.microsoft.com/office/drawing/2014/main" id="{C210DC13-0235-20A3-F045-04CAA8CD6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305" y="1720268"/>
            <a:ext cx="4308429" cy="39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18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3AF9D-B8D3-5340-A71B-67C908D32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8BB30B9-B138-3F40-B41E-9BF0EE8F440F}"/>
              </a:ext>
            </a:extLst>
          </p:cNvPr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>
              <a:extLst>
                <a:ext uri="{FF2B5EF4-FFF2-40B4-BE49-F238E27FC236}">
                  <a16:creationId xmlns:a16="http://schemas.microsoft.com/office/drawing/2014/main" id="{0B30094F-3781-8F8F-790F-A4F37660BBAA}"/>
                </a:ext>
              </a:extLst>
            </p:cNvPr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2264CA1-AEC0-0FB9-E853-4F94F247F853}"/>
                </a:ext>
              </a:extLst>
            </p:cNvPr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endParaRPr lang="en-US" altLang="ko-KR" sz="7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defRPr/>
              </a:pP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Guide Dog</a:t>
              </a:r>
            </a:p>
          </p:txBody>
        </p:sp>
        <p:sp>
          <p:nvSpPr>
            <p:cNvPr id="2" name="자유형 1">
              <a:extLst>
                <a:ext uri="{FF2B5EF4-FFF2-40B4-BE49-F238E27FC236}">
                  <a16:creationId xmlns:a16="http://schemas.microsoft.com/office/drawing/2014/main" id="{3F0A4153-A26E-30A4-287F-48055D5C59F1}"/>
                </a:ext>
              </a:extLst>
            </p:cNvPr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>
              <a:extLst>
                <a:ext uri="{FF2B5EF4-FFF2-40B4-BE49-F238E27FC236}">
                  <a16:creationId xmlns:a16="http://schemas.microsoft.com/office/drawing/2014/main" id="{338AA03C-F1AD-1686-CF45-1C282EBE9C83}"/>
                </a:ext>
              </a:extLst>
            </p:cNvPr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1C4254B0-9955-E761-2295-6F43CD9EC29C}"/>
                </a:ext>
              </a:extLst>
            </p:cNvPr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>
              <a:extLst>
                <a:ext uri="{FF2B5EF4-FFF2-40B4-BE49-F238E27FC236}">
                  <a16:creationId xmlns:a16="http://schemas.microsoft.com/office/drawing/2014/main" id="{06287308-93E4-C9A2-5F67-7BE5D620989D}"/>
                </a:ext>
              </a:extLst>
            </p:cNvPr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>
              <a:extLst>
                <a:ext uri="{FF2B5EF4-FFF2-40B4-BE49-F238E27FC236}">
                  <a16:creationId xmlns:a16="http://schemas.microsoft.com/office/drawing/2014/main" id="{9DB0EC81-02F7-21B5-AEF2-68D29586EA56}"/>
                </a:ext>
              </a:extLst>
            </p:cNvPr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6958184C-6E91-73FE-17A8-4868B72357D7}"/>
                </a:ext>
              </a:extLst>
            </p:cNvPr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>
              <a:extLst>
                <a:ext uri="{FF2B5EF4-FFF2-40B4-BE49-F238E27FC236}">
                  <a16:creationId xmlns:a16="http://schemas.microsoft.com/office/drawing/2014/main" id="{0DF2AA92-C3E6-AA86-4AA4-62963C3DB7BD}"/>
                </a:ext>
              </a:extLst>
            </p:cNvPr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>
              <a:extLst>
                <a:ext uri="{FF2B5EF4-FFF2-40B4-BE49-F238E27FC236}">
                  <a16:creationId xmlns:a16="http://schemas.microsoft.com/office/drawing/2014/main" id="{4C4DC476-6ECF-9F1E-8546-68E662C6DC07}"/>
                </a:ext>
              </a:extLst>
            </p:cNvPr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>
              <a:extLst>
                <a:ext uri="{FF2B5EF4-FFF2-40B4-BE49-F238E27FC236}">
                  <a16:creationId xmlns:a16="http://schemas.microsoft.com/office/drawing/2014/main" id="{47EC7F2D-8DB1-293D-2171-60D3E365C8A0}"/>
                </a:ext>
              </a:extLst>
            </p:cNvPr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id="{686B24CD-5E00-B0B1-E15F-B4BB61CAE418}"/>
                </a:ext>
              </a:extLst>
            </p:cNvPr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AB728377-5E35-F195-32DD-4389B5A955D2}"/>
                </a:ext>
              </a:extLst>
            </p:cNvPr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F82AD7A-C482-255B-5693-44A4BD22B490}"/>
                </a:ext>
              </a:extLst>
            </p:cNvPr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0279E4F7-AED7-CD1E-FF34-69E351EE7B13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>
                <a:extLst>
                  <a:ext uri="{FF2B5EF4-FFF2-40B4-BE49-F238E27FC236}">
                    <a16:creationId xmlns:a16="http://schemas.microsoft.com/office/drawing/2014/main" id="{FCA340FC-F8FE-9D80-84C4-9AF8693CC61C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B5DB03E0-9F69-77CD-D6EB-4F7F5400CD7A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0E841AD-E62A-45DD-1A8E-22C4BF09DD8D}"/>
                </a:ext>
              </a:extLst>
            </p:cNvPr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FB2EF51F-E2D9-9BAC-381C-86BF8BD51193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D6003DAE-6AE1-6F68-5F63-391CDE3E12DD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FB3222EE-96B1-1D94-3771-24403BD3455F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91C309D0-692D-4EDA-5DAD-E1A5E45FD686}"/>
                </a:ext>
              </a:extLst>
            </p:cNvPr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8F69B09C-6916-D50E-E09E-5BAA275B9682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8F504209-B15B-12CC-33E0-B42B6FAA016A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>
                <a:extLst>
                  <a:ext uri="{FF2B5EF4-FFF2-40B4-BE49-F238E27FC236}">
                    <a16:creationId xmlns:a16="http://schemas.microsoft.com/office/drawing/2014/main" id="{C0894C5D-5652-08C6-5855-1427EE9227AB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29BB79E5-4BA9-CEA8-AB71-FCFD33B86B33}"/>
                </a:ext>
              </a:extLst>
            </p:cNvPr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830A765A-F39E-46B4-18BC-00C861C02129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>
                <a:extLst>
                  <a:ext uri="{FF2B5EF4-FFF2-40B4-BE49-F238E27FC236}">
                    <a16:creationId xmlns:a16="http://schemas.microsoft.com/office/drawing/2014/main" id="{418E4013-4249-4FD1-4AA2-BEC9FF5FF193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>
                <a:extLst>
                  <a:ext uri="{FF2B5EF4-FFF2-40B4-BE49-F238E27FC236}">
                    <a16:creationId xmlns:a16="http://schemas.microsoft.com/office/drawing/2014/main" id="{9BE691AF-83AF-CACE-9AD7-5C7E7591B08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89250AD-697F-466F-2F9D-EF2B4EA07C4A}"/>
                </a:ext>
              </a:extLst>
            </p:cNvPr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24CC217B-D538-3ECB-3E5C-2B3B7086F715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>
                <a:extLst>
                  <a:ext uri="{FF2B5EF4-FFF2-40B4-BE49-F238E27FC236}">
                    <a16:creationId xmlns:a16="http://schemas.microsoft.com/office/drawing/2014/main" id="{0FB4BA83-8CEC-24C7-6C5C-C3D353596120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>
                <a:extLst>
                  <a:ext uri="{FF2B5EF4-FFF2-40B4-BE49-F238E27FC236}">
                    <a16:creationId xmlns:a16="http://schemas.microsoft.com/office/drawing/2014/main" id="{0FCE2891-83F8-CB92-66C8-3DEC9A2ACC4A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EBE2F48-2BB9-0B91-9738-DE2B846FA933}"/>
                </a:ext>
              </a:extLst>
            </p:cNvPr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9E02476A-F51C-F7EF-25B3-8A47058AEC42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>
                <a:extLst>
                  <a:ext uri="{FF2B5EF4-FFF2-40B4-BE49-F238E27FC236}">
                    <a16:creationId xmlns:a16="http://schemas.microsoft.com/office/drawing/2014/main" id="{FA8EADD3-3EF1-99F3-922A-74DD915ECA48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>
                <a:extLst>
                  <a:ext uri="{FF2B5EF4-FFF2-40B4-BE49-F238E27FC236}">
                    <a16:creationId xmlns:a16="http://schemas.microsoft.com/office/drawing/2014/main" id="{6BE79E3F-9652-04F1-A38B-80B53B69F381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0C3249E8-DC23-4F7B-DCDA-AEA34C5CE73B}"/>
                </a:ext>
              </a:extLst>
            </p:cNvPr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FCD0739-69C8-D3A0-8675-3DCCA10F907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3B6D1AB8-0788-5956-A956-F69DEE7EFDA8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>
                <a:extLst>
                  <a:ext uri="{FF2B5EF4-FFF2-40B4-BE49-F238E27FC236}">
                    <a16:creationId xmlns:a16="http://schemas.microsoft.com/office/drawing/2014/main" id="{10B3BEE4-C784-5B45-C279-F17D638DB9A3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4ECE389-FBD8-6F21-98D6-E86D7AE416D6}"/>
                </a:ext>
              </a:extLst>
            </p:cNvPr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1F52B2A9-8A3D-89CC-5641-C9EC163875DA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>
                <a:extLst>
                  <a:ext uri="{FF2B5EF4-FFF2-40B4-BE49-F238E27FC236}">
                    <a16:creationId xmlns:a16="http://schemas.microsoft.com/office/drawing/2014/main" id="{45FB4468-832B-E5E7-585F-FDB0840310EF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BB00F428-503B-E024-A6B5-377FB97AE10E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4AD3A46A-A368-C921-20FC-98BD22F0B9E8}"/>
                </a:ext>
              </a:extLst>
            </p:cNvPr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9B76DF7D-D336-841F-4941-B22996A09405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>
                <a:extLst>
                  <a:ext uri="{FF2B5EF4-FFF2-40B4-BE49-F238E27FC236}">
                    <a16:creationId xmlns:a16="http://schemas.microsoft.com/office/drawing/2014/main" id="{17F36135-84F6-F0C3-1047-B4118E97D0E1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>
                <a:extLst>
                  <a:ext uri="{FF2B5EF4-FFF2-40B4-BE49-F238E27FC236}">
                    <a16:creationId xmlns:a16="http://schemas.microsoft.com/office/drawing/2014/main" id="{01A201FD-EE46-BF88-B0FF-88F46386F3A3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95DFF26-113A-AF86-0845-DEADDE4F5443}"/>
                </a:ext>
              </a:extLst>
            </p:cNvPr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2465C50A-6824-2A9D-CB9A-26A60CF4F926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>
                <a:extLst>
                  <a:ext uri="{FF2B5EF4-FFF2-40B4-BE49-F238E27FC236}">
                    <a16:creationId xmlns:a16="http://schemas.microsoft.com/office/drawing/2014/main" id="{FC7C1EA8-6433-BFA5-27C1-297C3AF1DB4C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>
                <a:extLst>
                  <a:ext uri="{FF2B5EF4-FFF2-40B4-BE49-F238E27FC236}">
                    <a16:creationId xmlns:a16="http://schemas.microsoft.com/office/drawing/2014/main" id="{3DE655CB-6005-43FC-14D3-2E58ED09B717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49CA2DD-FB33-4852-4A8C-7CE90F581DD8}"/>
                </a:ext>
              </a:extLst>
            </p:cNvPr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25602F02-BBB9-7623-AC99-25DB4F3FB7E4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0A7713F9-41E1-1491-322D-C70594014F29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>
                <a:extLst>
                  <a:ext uri="{FF2B5EF4-FFF2-40B4-BE49-F238E27FC236}">
                    <a16:creationId xmlns:a16="http://schemas.microsoft.com/office/drawing/2014/main" id="{6CD2EE4A-FA5C-272C-4400-58633D429CDD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1F0FCAC-01CA-9ADC-A34C-8ACF1085FD0E}"/>
                </a:ext>
              </a:extLst>
            </p:cNvPr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6BC1C165-08A9-1A75-50BD-C29B402B5F46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>
                <a:extLst>
                  <a:ext uri="{FF2B5EF4-FFF2-40B4-BE49-F238E27FC236}">
                    <a16:creationId xmlns:a16="http://schemas.microsoft.com/office/drawing/2014/main" id="{5510DF44-E7B3-4D8A-0ED7-82E1E0B27DD4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3493DA2E-C61A-7EAB-90E0-3D1C3F48F538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BC06BD87-FB96-D7F6-6A74-31F6BC2CC078}"/>
                </a:ext>
              </a:extLst>
            </p:cNvPr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9178D7D7-DE6D-7BE8-127E-8DDB6FA01773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3E1B45A3-3416-254C-5C56-5C016033895D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>
                <a:extLst>
                  <a:ext uri="{FF2B5EF4-FFF2-40B4-BE49-F238E27FC236}">
                    <a16:creationId xmlns:a16="http://schemas.microsoft.com/office/drawing/2014/main" id="{E9D089FB-9FB5-BF26-F37E-279DC99E8553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4554976C-7FD6-068D-2E73-091914D61AFC}"/>
                </a:ext>
              </a:extLst>
            </p:cNvPr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D24BFBDE-65EE-6BF9-B856-66827D2F72DA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>
                <a:extLst>
                  <a:ext uri="{FF2B5EF4-FFF2-40B4-BE49-F238E27FC236}">
                    <a16:creationId xmlns:a16="http://schemas.microsoft.com/office/drawing/2014/main" id="{67E3AAC5-3C21-5DCE-3537-56E01DC5D928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>
                <a:extLst>
                  <a:ext uri="{FF2B5EF4-FFF2-40B4-BE49-F238E27FC236}">
                    <a16:creationId xmlns:a16="http://schemas.microsoft.com/office/drawing/2014/main" id="{54556DA4-0C7C-288F-9760-D81D748E4406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0C9F2653-FBC8-4EB7-4650-252B1A8E5E82}"/>
                </a:ext>
              </a:extLst>
            </p:cNvPr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F0963089-FDBB-758C-1D79-22D9F9ACED9F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>
                <a:extLst>
                  <a:ext uri="{FF2B5EF4-FFF2-40B4-BE49-F238E27FC236}">
                    <a16:creationId xmlns:a16="http://schemas.microsoft.com/office/drawing/2014/main" id="{2B74ED14-66F7-0E13-1891-05D5F5B8B124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>
                <a:extLst>
                  <a:ext uri="{FF2B5EF4-FFF2-40B4-BE49-F238E27FC236}">
                    <a16:creationId xmlns:a16="http://schemas.microsoft.com/office/drawing/2014/main" id="{1A629991-A836-E229-D648-341287463C73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E595A997-7BC9-03D2-30A1-20D4AB30E681}"/>
                </a:ext>
              </a:extLst>
            </p:cNvPr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27B7B51A-56DA-AD10-2C43-FCFBABA48789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>
                <a:extLst>
                  <a:ext uri="{FF2B5EF4-FFF2-40B4-BE49-F238E27FC236}">
                    <a16:creationId xmlns:a16="http://schemas.microsoft.com/office/drawing/2014/main" id="{CD580AE7-56CA-6A3D-94C0-607C1CFD5D47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>
                <a:extLst>
                  <a:ext uri="{FF2B5EF4-FFF2-40B4-BE49-F238E27FC236}">
                    <a16:creationId xmlns:a16="http://schemas.microsoft.com/office/drawing/2014/main" id="{255C4EEF-F730-7100-F11D-11121787A3FB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2CE0AB6F-3D49-E87F-1071-D7B4BA6D5AD7}"/>
                </a:ext>
              </a:extLst>
            </p:cNvPr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B60667E6-2566-1FC0-E6BA-D7A84E2D968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>
                <a:extLst>
                  <a:ext uri="{FF2B5EF4-FFF2-40B4-BE49-F238E27FC236}">
                    <a16:creationId xmlns:a16="http://schemas.microsoft.com/office/drawing/2014/main" id="{58FB5164-5648-BF37-ECDF-9E5E31BB8F2C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19DB3EAB-121E-761E-BBE7-A19641F6BBCD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FA06869-ED58-F74C-FC29-5F474FA62000}"/>
                </a:ext>
              </a:extLst>
            </p:cNvPr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4440301A-5481-7072-D3EB-E77608CB0673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>
                <a:extLst>
                  <a:ext uri="{FF2B5EF4-FFF2-40B4-BE49-F238E27FC236}">
                    <a16:creationId xmlns:a16="http://schemas.microsoft.com/office/drawing/2014/main" id="{03393D5F-C516-1CBF-BC70-45B740E18A2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>
                <a:extLst>
                  <a:ext uri="{FF2B5EF4-FFF2-40B4-BE49-F238E27FC236}">
                    <a16:creationId xmlns:a16="http://schemas.microsoft.com/office/drawing/2014/main" id="{37CC32D5-A1B8-B845-D8AC-48801F18FE33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C5EDDED0-9CBB-6EB9-8379-94B2ABDAAB6F}"/>
                </a:ext>
              </a:extLst>
            </p:cNvPr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21B78739-2097-DE6B-2575-8BF131215D8B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4D5021A0-794B-FB5C-20EF-19F4D3CDE733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>
                <a:extLst>
                  <a:ext uri="{FF2B5EF4-FFF2-40B4-BE49-F238E27FC236}">
                    <a16:creationId xmlns:a16="http://schemas.microsoft.com/office/drawing/2014/main" id="{0161C90C-4A34-A4CF-6060-CC0BE3ECFCE6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9B0FCB28-84EF-2729-4EAC-A1A9E7CB6D8F}"/>
                </a:ext>
              </a:extLst>
            </p:cNvPr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79F01BC4-2145-C97D-D2DF-070960EF72E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B14A2931-3B03-7CE2-23B7-D1FBAC9CCD2F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35B7A9B5-AA25-A4E2-76DE-F32FF7CFB861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C6213B81-FDD2-A5A3-F85E-661E1A5269F7}"/>
              </a:ext>
            </a:extLst>
          </p:cNvPr>
          <p:cNvSpPr txBox="1"/>
          <p:nvPr/>
        </p:nvSpPr>
        <p:spPr>
          <a:xfrm>
            <a:off x="7523573" y="1555404"/>
            <a:ext cx="3288260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  <a:latin typeface="+mj-lt"/>
              </a:rPr>
              <a:t>연간 </a:t>
            </a:r>
            <a:r>
              <a:rPr lang="en-US" altLang="ko-KR" sz="2000" b="1" dirty="0">
                <a:solidFill>
                  <a:schemeClr val="tx2"/>
                </a:solidFill>
                <a:latin typeface="+mj-lt"/>
              </a:rPr>
              <a:t>4</a:t>
            </a:r>
            <a:r>
              <a:rPr lang="ko-KR" altLang="en-US" sz="2000" b="1" dirty="0">
                <a:solidFill>
                  <a:schemeClr val="tx2"/>
                </a:solidFill>
                <a:latin typeface="+mj-lt"/>
              </a:rPr>
              <a:t>만 달러의 비용 소요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BBF6760-835F-6D29-C35F-5E2D5CF82F95}"/>
              </a:ext>
            </a:extLst>
          </p:cNvPr>
          <p:cNvSpPr txBox="1"/>
          <p:nvPr/>
        </p:nvSpPr>
        <p:spPr>
          <a:xfrm>
            <a:off x="7523573" y="2640614"/>
            <a:ext cx="3564370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  <a:latin typeface="+mj-lt"/>
              </a:rPr>
              <a:t>평균 </a:t>
            </a:r>
            <a:r>
              <a:rPr lang="en-US" altLang="ko-KR" sz="2000" b="1" dirty="0">
                <a:solidFill>
                  <a:schemeClr val="tx2"/>
                </a:solidFill>
                <a:latin typeface="+mj-lt"/>
              </a:rPr>
              <a:t>2</a:t>
            </a:r>
            <a:r>
              <a:rPr lang="ko-KR" altLang="en-US" sz="2000" b="1" dirty="0">
                <a:solidFill>
                  <a:schemeClr val="tx2"/>
                </a:solidFill>
                <a:latin typeface="+mj-lt"/>
              </a:rPr>
              <a:t>년이란 훈련 시간 필요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2DED4F6-D51F-A033-EF31-5413B2C227B9}"/>
              </a:ext>
            </a:extLst>
          </p:cNvPr>
          <p:cNvSpPr txBox="1"/>
          <p:nvPr/>
        </p:nvSpPr>
        <p:spPr>
          <a:xfrm>
            <a:off x="7523573" y="3797840"/>
            <a:ext cx="3641813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  <a:latin typeface="+mj-lt"/>
              </a:rPr>
              <a:t>알레르기 등 제한적 상황 존재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35BC9B3-7816-C6FC-A841-37CDF73464A2}"/>
              </a:ext>
            </a:extLst>
          </p:cNvPr>
          <p:cNvSpPr txBox="1"/>
          <p:nvPr/>
        </p:nvSpPr>
        <p:spPr>
          <a:xfrm>
            <a:off x="7523573" y="4902007"/>
            <a:ext cx="1937170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  <a:latin typeface="+mj-lt"/>
              </a:rPr>
              <a:t>유지 비용 부담</a:t>
            </a:r>
          </a:p>
        </p:txBody>
      </p:sp>
      <p:pic>
        <p:nvPicPr>
          <p:cNvPr id="1028" name="Picture 4" descr="2,300+ Guide Dog Stock Photos, Pictures &amp; Royalty-Free Images - iStock |  Service dog, Therapy dog, Guide dog blind">
            <a:extLst>
              <a:ext uri="{FF2B5EF4-FFF2-40B4-BE49-F238E27FC236}">
                <a16:creationId xmlns:a16="http://schemas.microsoft.com/office/drawing/2014/main" id="{71A4BC09-89F5-D4CE-4448-1E611F093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09" y="1334366"/>
            <a:ext cx="6479124" cy="43194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4421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  <p:bldP spid="102" grpId="0" animBg="1"/>
      <p:bldP spid="10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367EE-B9A1-70EE-6503-C945BB2A1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211DD24-E732-57F8-53AF-ACCFADE09C17}"/>
              </a:ext>
            </a:extLst>
          </p:cNvPr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>
              <a:extLst>
                <a:ext uri="{FF2B5EF4-FFF2-40B4-BE49-F238E27FC236}">
                  <a16:creationId xmlns:a16="http://schemas.microsoft.com/office/drawing/2014/main" id="{BA93C0F0-6018-0668-C875-F7C684E61D24}"/>
                </a:ext>
              </a:extLst>
            </p:cNvPr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8672FEB-E412-40AC-A2FC-7B44DA91864F}"/>
                </a:ext>
              </a:extLst>
            </p:cNvPr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endParaRPr lang="en-US" altLang="ko-KR" sz="7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defRPr/>
              </a:pP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Robot Guide Dog</a:t>
              </a:r>
            </a:p>
          </p:txBody>
        </p:sp>
        <p:sp>
          <p:nvSpPr>
            <p:cNvPr id="2" name="자유형 1">
              <a:extLst>
                <a:ext uri="{FF2B5EF4-FFF2-40B4-BE49-F238E27FC236}">
                  <a16:creationId xmlns:a16="http://schemas.microsoft.com/office/drawing/2014/main" id="{D5A9F44B-498C-3AF2-3375-08CC7E0FB67E}"/>
                </a:ext>
              </a:extLst>
            </p:cNvPr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>
              <a:extLst>
                <a:ext uri="{FF2B5EF4-FFF2-40B4-BE49-F238E27FC236}">
                  <a16:creationId xmlns:a16="http://schemas.microsoft.com/office/drawing/2014/main" id="{2CA37860-4621-6D29-4F78-39A7A92BCB54}"/>
                </a:ext>
              </a:extLst>
            </p:cNvPr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B696D26B-AE4B-89EF-EBF6-8AA9B3842805}"/>
                </a:ext>
              </a:extLst>
            </p:cNvPr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>
              <a:extLst>
                <a:ext uri="{FF2B5EF4-FFF2-40B4-BE49-F238E27FC236}">
                  <a16:creationId xmlns:a16="http://schemas.microsoft.com/office/drawing/2014/main" id="{E907FB9E-0FA0-F9DB-F5A4-8704DD7C30F4}"/>
                </a:ext>
              </a:extLst>
            </p:cNvPr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>
              <a:extLst>
                <a:ext uri="{FF2B5EF4-FFF2-40B4-BE49-F238E27FC236}">
                  <a16:creationId xmlns:a16="http://schemas.microsoft.com/office/drawing/2014/main" id="{471232A5-AFE8-C504-8D15-C8D23BD909D3}"/>
                </a:ext>
              </a:extLst>
            </p:cNvPr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80FC7959-F806-A25A-039E-1789EB815645}"/>
                </a:ext>
              </a:extLst>
            </p:cNvPr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>
              <a:extLst>
                <a:ext uri="{FF2B5EF4-FFF2-40B4-BE49-F238E27FC236}">
                  <a16:creationId xmlns:a16="http://schemas.microsoft.com/office/drawing/2014/main" id="{CD0B1694-726F-DB7D-AD23-5BE2FD05D096}"/>
                </a:ext>
              </a:extLst>
            </p:cNvPr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>
              <a:extLst>
                <a:ext uri="{FF2B5EF4-FFF2-40B4-BE49-F238E27FC236}">
                  <a16:creationId xmlns:a16="http://schemas.microsoft.com/office/drawing/2014/main" id="{B8A84972-D642-BBCD-C8B7-A092F1338FD5}"/>
                </a:ext>
              </a:extLst>
            </p:cNvPr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>
              <a:extLst>
                <a:ext uri="{FF2B5EF4-FFF2-40B4-BE49-F238E27FC236}">
                  <a16:creationId xmlns:a16="http://schemas.microsoft.com/office/drawing/2014/main" id="{F7A2F4A1-A14D-846E-1854-E825B6032035}"/>
                </a:ext>
              </a:extLst>
            </p:cNvPr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id="{05220D03-00C7-D05A-7CCE-26367B3823EA}"/>
                </a:ext>
              </a:extLst>
            </p:cNvPr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9E1C86CF-D548-9623-1D1A-973E399F8BA6}"/>
                </a:ext>
              </a:extLst>
            </p:cNvPr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24EA234-9EF5-E47D-96CA-50BF2975217B}"/>
                </a:ext>
              </a:extLst>
            </p:cNvPr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B5E1EB5E-A93F-00DA-373E-4045DC7AF8E4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>
                <a:extLst>
                  <a:ext uri="{FF2B5EF4-FFF2-40B4-BE49-F238E27FC236}">
                    <a16:creationId xmlns:a16="http://schemas.microsoft.com/office/drawing/2014/main" id="{A2DBF516-004D-950A-7456-766C511449C0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E6D29060-79B6-6A03-67DE-1441DAF6DA20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C687E22-2F4D-6BBD-CDEA-FAAA71A4C58E}"/>
                </a:ext>
              </a:extLst>
            </p:cNvPr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28BEEF38-EBF6-B2BE-FF29-73886EBF237D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B631B5B3-6ABE-BBBB-7E7B-69493A49BDF3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ED434E9F-45E6-F357-6B39-3DCC387459B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DD02F846-8C5C-8008-3954-C8521C57FB4E}"/>
                </a:ext>
              </a:extLst>
            </p:cNvPr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560B92F9-26A3-2D90-1717-D910C27A85BA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D929AF5B-E6C6-6F3C-D993-F7677A671D2B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>
                <a:extLst>
                  <a:ext uri="{FF2B5EF4-FFF2-40B4-BE49-F238E27FC236}">
                    <a16:creationId xmlns:a16="http://schemas.microsoft.com/office/drawing/2014/main" id="{E75A110E-9F04-0A11-19F8-0640B99B7787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1CF184A8-1852-502B-EC04-89D55DE4A375}"/>
                </a:ext>
              </a:extLst>
            </p:cNvPr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871F535D-5482-E3F2-9F68-95D85461D75A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>
                <a:extLst>
                  <a:ext uri="{FF2B5EF4-FFF2-40B4-BE49-F238E27FC236}">
                    <a16:creationId xmlns:a16="http://schemas.microsoft.com/office/drawing/2014/main" id="{31CE80DC-F0B8-EE08-2725-1FE0462FD3F6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>
                <a:extLst>
                  <a:ext uri="{FF2B5EF4-FFF2-40B4-BE49-F238E27FC236}">
                    <a16:creationId xmlns:a16="http://schemas.microsoft.com/office/drawing/2014/main" id="{1FDE193E-4DA1-EABE-B5BC-4F58321A79A3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296A732-62C9-1AA5-25AA-539C41B7559D}"/>
                </a:ext>
              </a:extLst>
            </p:cNvPr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15C32B74-866A-92E4-62B8-6CAE263683CC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>
                <a:extLst>
                  <a:ext uri="{FF2B5EF4-FFF2-40B4-BE49-F238E27FC236}">
                    <a16:creationId xmlns:a16="http://schemas.microsoft.com/office/drawing/2014/main" id="{D22361B3-F29E-AC05-A055-5164F27AE77D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>
                <a:extLst>
                  <a:ext uri="{FF2B5EF4-FFF2-40B4-BE49-F238E27FC236}">
                    <a16:creationId xmlns:a16="http://schemas.microsoft.com/office/drawing/2014/main" id="{B63CDC9B-5A69-209F-BA65-BABFF52FD66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A8F00BBA-CB4E-EBCA-9307-54F4171E2978}"/>
                </a:ext>
              </a:extLst>
            </p:cNvPr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3F40ABFF-5C5F-1185-2EA6-B5BA15B8DD1B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>
                <a:extLst>
                  <a:ext uri="{FF2B5EF4-FFF2-40B4-BE49-F238E27FC236}">
                    <a16:creationId xmlns:a16="http://schemas.microsoft.com/office/drawing/2014/main" id="{033471E7-CAFD-DB8A-52BE-74B7CF84895D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>
                <a:extLst>
                  <a:ext uri="{FF2B5EF4-FFF2-40B4-BE49-F238E27FC236}">
                    <a16:creationId xmlns:a16="http://schemas.microsoft.com/office/drawing/2014/main" id="{0F7C9FFA-94E3-7A43-7E20-1DEDB9B910CB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26308BC-83B1-36B3-ED9F-BE2E7E8DDB98}"/>
                </a:ext>
              </a:extLst>
            </p:cNvPr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A68B25A0-1DF4-96EC-D669-E2E8A3ECBAE5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F06BA435-33F0-E0F5-3B85-CDA2E74246E2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>
                <a:extLst>
                  <a:ext uri="{FF2B5EF4-FFF2-40B4-BE49-F238E27FC236}">
                    <a16:creationId xmlns:a16="http://schemas.microsoft.com/office/drawing/2014/main" id="{4E08ED27-C801-9AEE-7530-34FA4248FEF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DC104A7-61B9-6EB0-F17F-D4E3670BBA8D}"/>
                </a:ext>
              </a:extLst>
            </p:cNvPr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ADFEC3D6-CCCC-39C6-4A51-11D8D89E1AE3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>
                <a:extLst>
                  <a:ext uri="{FF2B5EF4-FFF2-40B4-BE49-F238E27FC236}">
                    <a16:creationId xmlns:a16="http://schemas.microsoft.com/office/drawing/2014/main" id="{C464B500-E34C-0EAE-28DA-2506D768BD1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1C908CC2-2A86-A9BB-4865-D59A147E8234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1D55EEE0-D2BF-3A82-9032-9E07CE661A3E}"/>
                </a:ext>
              </a:extLst>
            </p:cNvPr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789EBC90-85F2-7AD3-01FF-AE1AA1D588D9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>
                <a:extLst>
                  <a:ext uri="{FF2B5EF4-FFF2-40B4-BE49-F238E27FC236}">
                    <a16:creationId xmlns:a16="http://schemas.microsoft.com/office/drawing/2014/main" id="{B52BDA21-AF2B-CD1F-6817-F0027C18646D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>
                <a:extLst>
                  <a:ext uri="{FF2B5EF4-FFF2-40B4-BE49-F238E27FC236}">
                    <a16:creationId xmlns:a16="http://schemas.microsoft.com/office/drawing/2014/main" id="{3D427DEF-6ED9-1824-2CCB-B4F4A2A6351A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1B4F22A-FFB0-A2D4-A546-AA832F29440E}"/>
                </a:ext>
              </a:extLst>
            </p:cNvPr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50AC9C78-3F51-E0A9-D84A-AE7FBC19DC87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>
                <a:extLst>
                  <a:ext uri="{FF2B5EF4-FFF2-40B4-BE49-F238E27FC236}">
                    <a16:creationId xmlns:a16="http://schemas.microsoft.com/office/drawing/2014/main" id="{3852A40B-8F9E-FB08-2DE7-CF6BDD40CDE2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>
                <a:extLst>
                  <a:ext uri="{FF2B5EF4-FFF2-40B4-BE49-F238E27FC236}">
                    <a16:creationId xmlns:a16="http://schemas.microsoft.com/office/drawing/2014/main" id="{85F868C4-7506-A8AC-1728-375CD0FB52AD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711C48DE-18C1-A858-90D5-9648269BD93A}"/>
                </a:ext>
              </a:extLst>
            </p:cNvPr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754EE2AC-B4E1-86A5-BF37-D9930BFCE1DB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94D8B1F0-E3A6-21F7-9BE4-B73EF93683F5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>
                <a:extLst>
                  <a:ext uri="{FF2B5EF4-FFF2-40B4-BE49-F238E27FC236}">
                    <a16:creationId xmlns:a16="http://schemas.microsoft.com/office/drawing/2014/main" id="{C5929F87-43DE-30EF-5E2B-574557C0F3C9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B65F890B-7137-18D9-1B22-88B176BB1449}"/>
                </a:ext>
              </a:extLst>
            </p:cNvPr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304AA6D6-3936-3465-B5D2-283E4C28DB63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>
                <a:extLst>
                  <a:ext uri="{FF2B5EF4-FFF2-40B4-BE49-F238E27FC236}">
                    <a16:creationId xmlns:a16="http://schemas.microsoft.com/office/drawing/2014/main" id="{246F434E-FC80-489A-0098-E80799AE5676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31C479A3-DB90-75C8-2BEA-A02E196173F9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5BF68028-C50F-3AA6-0785-DDDD6DFAB2EA}"/>
                </a:ext>
              </a:extLst>
            </p:cNvPr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DD35B775-F180-423C-7B4E-522F56C60FD3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4D288BFC-15F5-4060-5532-A9363CAEEF5B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>
                <a:extLst>
                  <a:ext uri="{FF2B5EF4-FFF2-40B4-BE49-F238E27FC236}">
                    <a16:creationId xmlns:a16="http://schemas.microsoft.com/office/drawing/2014/main" id="{86087F6D-A237-B86E-41E8-63CCA5755857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767389F8-26E3-BFDE-10A3-0F2DC94D505B}"/>
                </a:ext>
              </a:extLst>
            </p:cNvPr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ADB1118D-179B-EB8A-FA8E-5EBE18C860FE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>
                <a:extLst>
                  <a:ext uri="{FF2B5EF4-FFF2-40B4-BE49-F238E27FC236}">
                    <a16:creationId xmlns:a16="http://schemas.microsoft.com/office/drawing/2014/main" id="{5AC9AF82-5B40-4722-BB0C-29DBE8EDF517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>
                <a:extLst>
                  <a:ext uri="{FF2B5EF4-FFF2-40B4-BE49-F238E27FC236}">
                    <a16:creationId xmlns:a16="http://schemas.microsoft.com/office/drawing/2014/main" id="{19FA6504-8076-3BF2-38C6-E9480C9D9E67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8A9EF93-E063-5DF7-A558-61BADA96E153}"/>
                </a:ext>
              </a:extLst>
            </p:cNvPr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AA15B54F-D832-F86D-E8EC-7EF5838AD870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>
                <a:extLst>
                  <a:ext uri="{FF2B5EF4-FFF2-40B4-BE49-F238E27FC236}">
                    <a16:creationId xmlns:a16="http://schemas.microsoft.com/office/drawing/2014/main" id="{0258108A-C648-08ED-AF3F-B017CA6A56F5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>
                <a:extLst>
                  <a:ext uri="{FF2B5EF4-FFF2-40B4-BE49-F238E27FC236}">
                    <a16:creationId xmlns:a16="http://schemas.microsoft.com/office/drawing/2014/main" id="{F43B7870-579D-A0D8-85F3-38FE18FD338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A9A06C69-20D8-AAFD-8ED4-0B67D9A77AE7}"/>
                </a:ext>
              </a:extLst>
            </p:cNvPr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9D9E7BA0-EE21-BABA-F3CD-7A1E930FA84D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>
                <a:extLst>
                  <a:ext uri="{FF2B5EF4-FFF2-40B4-BE49-F238E27FC236}">
                    <a16:creationId xmlns:a16="http://schemas.microsoft.com/office/drawing/2014/main" id="{C73CC462-6E3D-0B63-5894-5C6F40FB5149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>
                <a:extLst>
                  <a:ext uri="{FF2B5EF4-FFF2-40B4-BE49-F238E27FC236}">
                    <a16:creationId xmlns:a16="http://schemas.microsoft.com/office/drawing/2014/main" id="{B4FAC3A6-B35E-0C82-CF47-5EDB3BBD14B7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C27BB2FD-F7A1-DE74-B602-5F6B0CBF62B0}"/>
                </a:ext>
              </a:extLst>
            </p:cNvPr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544CC51B-AABE-9133-E40A-874241DDE7B6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>
                <a:extLst>
                  <a:ext uri="{FF2B5EF4-FFF2-40B4-BE49-F238E27FC236}">
                    <a16:creationId xmlns:a16="http://schemas.microsoft.com/office/drawing/2014/main" id="{9D0256E4-EB0F-AF06-DAB4-E31A4EFED06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2E32A51C-4B2B-36FC-843F-70B4CD1D3E01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21C272C6-53F9-AC83-3583-4D81B44EEF32}"/>
                </a:ext>
              </a:extLst>
            </p:cNvPr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90596B70-8F84-FADC-554A-16B1EB87771C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>
                <a:extLst>
                  <a:ext uri="{FF2B5EF4-FFF2-40B4-BE49-F238E27FC236}">
                    <a16:creationId xmlns:a16="http://schemas.microsoft.com/office/drawing/2014/main" id="{F0DD071A-72AF-F488-1132-1426412026A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>
                <a:extLst>
                  <a:ext uri="{FF2B5EF4-FFF2-40B4-BE49-F238E27FC236}">
                    <a16:creationId xmlns:a16="http://schemas.microsoft.com/office/drawing/2014/main" id="{210C5CF9-7577-02C0-DE10-87CB67F7EC1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8500EAA9-C1D2-349A-363B-473B28620FC2}"/>
                </a:ext>
              </a:extLst>
            </p:cNvPr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6A1DA6C1-C872-196B-7FE1-7A9DD92CEDA0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63EA8D3C-D3EF-70D9-0359-C5AF26012498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>
                <a:extLst>
                  <a:ext uri="{FF2B5EF4-FFF2-40B4-BE49-F238E27FC236}">
                    <a16:creationId xmlns:a16="http://schemas.microsoft.com/office/drawing/2014/main" id="{D3CB5CD8-B568-E363-C8A0-0035CB541B6A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68D0B4C2-DC21-0501-436B-22A1552DDA03}"/>
                </a:ext>
              </a:extLst>
            </p:cNvPr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B4C066B8-C62E-25B9-D675-D73AF77491D3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9A0680D0-CC6F-A1F3-2E9D-DB3156A93E82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9F92BBC9-3DD9-FEF4-7276-6F26E57D0B04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A5729948-CA12-FC80-228F-0BCB063E6E60}"/>
              </a:ext>
            </a:extLst>
          </p:cNvPr>
          <p:cNvSpPr txBox="1"/>
          <p:nvPr/>
        </p:nvSpPr>
        <p:spPr>
          <a:xfrm>
            <a:off x="7816422" y="1669081"/>
            <a:ext cx="1683178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  <a:latin typeface="+mj-lt"/>
              </a:rPr>
              <a:t>대량 생산성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2A42347-CA84-8DF6-B7B4-1B45ADF199E9}"/>
              </a:ext>
            </a:extLst>
          </p:cNvPr>
          <p:cNvSpPr txBox="1"/>
          <p:nvPr/>
        </p:nvSpPr>
        <p:spPr>
          <a:xfrm>
            <a:off x="7816422" y="2618489"/>
            <a:ext cx="3564370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  <a:latin typeface="+mj-lt"/>
              </a:rPr>
              <a:t>구매 비용 및 유지 비용 완화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DC9BEE2-585E-A055-A09C-D68D7E02250C}"/>
              </a:ext>
            </a:extLst>
          </p:cNvPr>
          <p:cNvSpPr txBox="1"/>
          <p:nvPr/>
        </p:nvSpPr>
        <p:spPr>
          <a:xfrm>
            <a:off x="7819809" y="3651984"/>
            <a:ext cx="3406992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  <a:latin typeface="+mj-lt"/>
              </a:rPr>
              <a:t>환경 변화에 대한 빠른 적응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9F8B053-8F97-683D-1FA5-28A5FF9EC6B4}"/>
              </a:ext>
            </a:extLst>
          </p:cNvPr>
          <p:cNvSpPr txBox="1"/>
          <p:nvPr/>
        </p:nvSpPr>
        <p:spPr>
          <a:xfrm>
            <a:off x="7816422" y="4708296"/>
            <a:ext cx="2185534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  <a:latin typeface="+mj-lt"/>
              </a:rPr>
              <a:t>양방향 통신 가능</a:t>
            </a:r>
          </a:p>
        </p:txBody>
      </p:sp>
      <p:pic>
        <p:nvPicPr>
          <p:cNvPr id="2050" name="Picture 2" descr="AI-powered seeing robot guide dog provides new leash on life for the blind  | Fox News">
            <a:extLst>
              <a:ext uri="{FF2B5EF4-FFF2-40B4-BE49-F238E27FC236}">
                <a16:creationId xmlns:a16="http://schemas.microsoft.com/office/drawing/2014/main" id="{C076A757-74C3-CB0A-B325-36969969D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59" y="1558802"/>
            <a:ext cx="6769989" cy="38081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9152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  <p:bldP spid="102" grpId="0" animBg="1"/>
      <p:bldP spid="10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D99B5-AA0E-BF2D-4284-7DD13A04D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355050B-1D4D-0ACD-7B93-377E00671507}"/>
              </a:ext>
            </a:extLst>
          </p:cNvPr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>
              <a:extLst>
                <a:ext uri="{FF2B5EF4-FFF2-40B4-BE49-F238E27FC236}">
                  <a16:creationId xmlns:a16="http://schemas.microsoft.com/office/drawing/2014/main" id="{A3209F78-2CD5-3CA3-623A-A79DFBF509B5}"/>
                </a:ext>
              </a:extLst>
            </p:cNvPr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6718049-21E0-4BB9-53B2-DF1051528DB7}"/>
                </a:ext>
              </a:extLst>
            </p:cNvPr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endParaRPr lang="en-US" altLang="ko-KR" sz="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defRPr/>
              </a:pP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Project</a:t>
              </a:r>
            </a:p>
            <a:p>
              <a:pPr latinLnBrk="0">
                <a:lnSpc>
                  <a:spcPct val="200000"/>
                </a:lnSpc>
                <a:defRPr/>
              </a:pPr>
              <a:r>
                <a:rPr lang="en-US" altLang="ko-KR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Robot + Guide Dog</a:t>
              </a:r>
            </a:p>
          </p:txBody>
        </p:sp>
        <p:sp>
          <p:nvSpPr>
            <p:cNvPr id="2" name="자유형 1">
              <a:extLst>
                <a:ext uri="{FF2B5EF4-FFF2-40B4-BE49-F238E27FC236}">
                  <a16:creationId xmlns:a16="http://schemas.microsoft.com/office/drawing/2014/main" id="{9C6D13DC-2A94-89B8-D2D0-5F7A5619F214}"/>
                </a:ext>
              </a:extLst>
            </p:cNvPr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>
              <a:extLst>
                <a:ext uri="{FF2B5EF4-FFF2-40B4-BE49-F238E27FC236}">
                  <a16:creationId xmlns:a16="http://schemas.microsoft.com/office/drawing/2014/main" id="{3B80CC86-E434-EE82-E069-5D6380BB56B9}"/>
                </a:ext>
              </a:extLst>
            </p:cNvPr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A4A71780-01E7-C61D-36DF-AA66B7600667}"/>
                </a:ext>
              </a:extLst>
            </p:cNvPr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>
              <a:extLst>
                <a:ext uri="{FF2B5EF4-FFF2-40B4-BE49-F238E27FC236}">
                  <a16:creationId xmlns:a16="http://schemas.microsoft.com/office/drawing/2014/main" id="{E7B619E8-19DD-6BF3-76B1-8F466CEE806B}"/>
                </a:ext>
              </a:extLst>
            </p:cNvPr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>
              <a:extLst>
                <a:ext uri="{FF2B5EF4-FFF2-40B4-BE49-F238E27FC236}">
                  <a16:creationId xmlns:a16="http://schemas.microsoft.com/office/drawing/2014/main" id="{4179378B-24DA-D3E9-4451-54663A882D7C}"/>
                </a:ext>
              </a:extLst>
            </p:cNvPr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6046DCE9-4906-30A8-7DA5-211132B8410D}"/>
                </a:ext>
              </a:extLst>
            </p:cNvPr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>
              <a:extLst>
                <a:ext uri="{FF2B5EF4-FFF2-40B4-BE49-F238E27FC236}">
                  <a16:creationId xmlns:a16="http://schemas.microsoft.com/office/drawing/2014/main" id="{FBCEF505-8660-D774-239C-04230E06CF46}"/>
                </a:ext>
              </a:extLst>
            </p:cNvPr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>
              <a:extLst>
                <a:ext uri="{FF2B5EF4-FFF2-40B4-BE49-F238E27FC236}">
                  <a16:creationId xmlns:a16="http://schemas.microsoft.com/office/drawing/2014/main" id="{A4D41A3B-4D68-AC4F-C654-AC8305D8421B}"/>
                </a:ext>
              </a:extLst>
            </p:cNvPr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>
              <a:extLst>
                <a:ext uri="{FF2B5EF4-FFF2-40B4-BE49-F238E27FC236}">
                  <a16:creationId xmlns:a16="http://schemas.microsoft.com/office/drawing/2014/main" id="{29957699-8A2B-BB09-B7A8-980C16E52B67}"/>
                </a:ext>
              </a:extLst>
            </p:cNvPr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id="{B8F0F439-8911-248B-A990-8C6E6C9C3C0F}"/>
                </a:ext>
              </a:extLst>
            </p:cNvPr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65C080B3-AF40-FA95-CED2-56A16B9D3CCE}"/>
                </a:ext>
              </a:extLst>
            </p:cNvPr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6112C81A-E519-3653-D72B-BDC0DDC75893}"/>
                </a:ext>
              </a:extLst>
            </p:cNvPr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F29CCA4B-4D57-E000-B080-44A7E9EA7092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>
                <a:extLst>
                  <a:ext uri="{FF2B5EF4-FFF2-40B4-BE49-F238E27FC236}">
                    <a16:creationId xmlns:a16="http://schemas.microsoft.com/office/drawing/2014/main" id="{A82BF11A-A78B-FC5E-C3A3-ADACCAA8E045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3D0A08FE-C549-521A-E754-E31987723F1A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DED1AB0-DE65-9539-01ED-4FD5D91E74F3}"/>
                </a:ext>
              </a:extLst>
            </p:cNvPr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B159F59B-0CE6-F14F-12B4-58A7BE741ED4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D28E77BF-1B18-037C-55F9-36B926DC28AC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FE6F2D69-C3C2-2F74-7368-CC277848D0D8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CE2F436D-0E87-8377-C430-67314D3D7E0C}"/>
                </a:ext>
              </a:extLst>
            </p:cNvPr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16EB35BD-803E-2752-D816-9AA4849A2B50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7B580337-D683-C9EB-E6C1-8CD5E30F1992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>
                <a:extLst>
                  <a:ext uri="{FF2B5EF4-FFF2-40B4-BE49-F238E27FC236}">
                    <a16:creationId xmlns:a16="http://schemas.microsoft.com/office/drawing/2014/main" id="{E66DD2D6-07E9-D887-ED52-100FCDC6F909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EC0538B-7AB1-40EE-2A48-4514CFA8DEA4}"/>
                </a:ext>
              </a:extLst>
            </p:cNvPr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6D86F383-F3B0-6790-7253-B715447F9472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>
                <a:extLst>
                  <a:ext uri="{FF2B5EF4-FFF2-40B4-BE49-F238E27FC236}">
                    <a16:creationId xmlns:a16="http://schemas.microsoft.com/office/drawing/2014/main" id="{27C14FDA-405E-FAB7-F09C-7AE8E908A11D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>
                <a:extLst>
                  <a:ext uri="{FF2B5EF4-FFF2-40B4-BE49-F238E27FC236}">
                    <a16:creationId xmlns:a16="http://schemas.microsoft.com/office/drawing/2014/main" id="{CA9838BF-A573-7A35-F043-DAF16AA7C7C1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A552FBF-CF5D-98D0-EAD3-3F24A956C929}"/>
                </a:ext>
              </a:extLst>
            </p:cNvPr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77BAD660-783A-5F25-CBC5-4D50BFFC4F41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>
                <a:extLst>
                  <a:ext uri="{FF2B5EF4-FFF2-40B4-BE49-F238E27FC236}">
                    <a16:creationId xmlns:a16="http://schemas.microsoft.com/office/drawing/2014/main" id="{9DB5A82D-1CF8-FC72-D4BD-A5BA7866507C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>
                <a:extLst>
                  <a:ext uri="{FF2B5EF4-FFF2-40B4-BE49-F238E27FC236}">
                    <a16:creationId xmlns:a16="http://schemas.microsoft.com/office/drawing/2014/main" id="{71FEFC28-EE01-407A-5650-5CD2E88E688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23D09F56-AD42-2842-FD79-C525D349E7E2}"/>
                </a:ext>
              </a:extLst>
            </p:cNvPr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76582BF4-6AA9-C06F-794A-DE854D62DE53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>
                <a:extLst>
                  <a:ext uri="{FF2B5EF4-FFF2-40B4-BE49-F238E27FC236}">
                    <a16:creationId xmlns:a16="http://schemas.microsoft.com/office/drawing/2014/main" id="{1870B86F-0879-9E9D-D393-7FD94FF45E5A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>
                <a:extLst>
                  <a:ext uri="{FF2B5EF4-FFF2-40B4-BE49-F238E27FC236}">
                    <a16:creationId xmlns:a16="http://schemas.microsoft.com/office/drawing/2014/main" id="{486004A2-95F7-D86C-7DB2-9C3F4BF6683D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740CBCB3-647E-AA9E-E81B-B81321EEDE62}"/>
                </a:ext>
              </a:extLst>
            </p:cNvPr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5E9DE09B-F6EA-913F-E231-49B866FAFC70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480F50AB-69BB-D165-3DDC-4367D383AE19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>
                <a:extLst>
                  <a:ext uri="{FF2B5EF4-FFF2-40B4-BE49-F238E27FC236}">
                    <a16:creationId xmlns:a16="http://schemas.microsoft.com/office/drawing/2014/main" id="{5CDE39A3-835B-2C18-463A-6797363215CE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5FE5FAEB-8C58-D1F2-EFC2-FC99A0E5E2AC}"/>
                </a:ext>
              </a:extLst>
            </p:cNvPr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D8721362-3AA6-19EA-5273-E23E85FCB0B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>
                <a:extLst>
                  <a:ext uri="{FF2B5EF4-FFF2-40B4-BE49-F238E27FC236}">
                    <a16:creationId xmlns:a16="http://schemas.microsoft.com/office/drawing/2014/main" id="{0532DB8C-9F7D-3D67-02B5-C8D44141E38A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64CD4FD9-A6F3-5CF6-E77E-F76E77A7661B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F15FA721-DCCF-53CC-D4F1-122EF40E75D9}"/>
                </a:ext>
              </a:extLst>
            </p:cNvPr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259A6874-D981-96B2-E8DF-01CE65531735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>
                <a:extLst>
                  <a:ext uri="{FF2B5EF4-FFF2-40B4-BE49-F238E27FC236}">
                    <a16:creationId xmlns:a16="http://schemas.microsoft.com/office/drawing/2014/main" id="{F84345EC-ADA2-D1DC-79C2-A9438D54CAF9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>
                <a:extLst>
                  <a:ext uri="{FF2B5EF4-FFF2-40B4-BE49-F238E27FC236}">
                    <a16:creationId xmlns:a16="http://schemas.microsoft.com/office/drawing/2014/main" id="{EF53D8DA-7E37-D4BC-4ACA-E77683F600C7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39C5D88-C2A2-8074-50EF-C9C381A07C2D}"/>
                </a:ext>
              </a:extLst>
            </p:cNvPr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00F7C49B-8BD0-F75D-62E6-DAB4410FBFB2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>
                <a:extLst>
                  <a:ext uri="{FF2B5EF4-FFF2-40B4-BE49-F238E27FC236}">
                    <a16:creationId xmlns:a16="http://schemas.microsoft.com/office/drawing/2014/main" id="{D38F7187-8653-79D4-2A0F-EE37F569C665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>
                <a:extLst>
                  <a:ext uri="{FF2B5EF4-FFF2-40B4-BE49-F238E27FC236}">
                    <a16:creationId xmlns:a16="http://schemas.microsoft.com/office/drawing/2014/main" id="{5D293EC4-A57C-317D-C838-81F2C3061B5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92D4F22C-ADB3-2E99-E74A-2EE0337AD069}"/>
                </a:ext>
              </a:extLst>
            </p:cNvPr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3922425D-72DE-3912-ACEE-24F8FEBD0AFB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031B2654-A9C6-F77B-4809-1427585AA60F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>
                <a:extLst>
                  <a:ext uri="{FF2B5EF4-FFF2-40B4-BE49-F238E27FC236}">
                    <a16:creationId xmlns:a16="http://schemas.microsoft.com/office/drawing/2014/main" id="{F200D7BE-BA50-DD21-5AA6-F28456757EB9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B1E0DD3C-80A6-8FFF-FB8E-68325209CA8E}"/>
                </a:ext>
              </a:extLst>
            </p:cNvPr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04B51AC3-2AEE-7178-2208-7F420FF46E27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>
                <a:extLst>
                  <a:ext uri="{FF2B5EF4-FFF2-40B4-BE49-F238E27FC236}">
                    <a16:creationId xmlns:a16="http://schemas.microsoft.com/office/drawing/2014/main" id="{D9D8C3FB-E861-708C-FEA2-C1969D27CF28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EBF65D0A-3CA6-6FDF-F7A9-8A12DFE717AD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98814FF5-ED5F-D92F-1C63-A6C25234AF49}"/>
                </a:ext>
              </a:extLst>
            </p:cNvPr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7E1F21EB-5695-1E0D-D1B0-84E4B9C56275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57772BD2-AC3C-3733-60BF-7CD3425C23F6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>
                <a:extLst>
                  <a:ext uri="{FF2B5EF4-FFF2-40B4-BE49-F238E27FC236}">
                    <a16:creationId xmlns:a16="http://schemas.microsoft.com/office/drawing/2014/main" id="{DB9FC4F9-2DA5-2490-5A80-A3228ED66BF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EE76FD19-C184-6BFF-74CE-00FFDB7DEFBF}"/>
                </a:ext>
              </a:extLst>
            </p:cNvPr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6EF1F0B0-622E-EE45-8941-F5F4AEA3B5E5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>
                <a:extLst>
                  <a:ext uri="{FF2B5EF4-FFF2-40B4-BE49-F238E27FC236}">
                    <a16:creationId xmlns:a16="http://schemas.microsoft.com/office/drawing/2014/main" id="{926EEDAE-8325-4A4B-FE91-DC4C1ACC914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>
                <a:extLst>
                  <a:ext uri="{FF2B5EF4-FFF2-40B4-BE49-F238E27FC236}">
                    <a16:creationId xmlns:a16="http://schemas.microsoft.com/office/drawing/2014/main" id="{2174B405-E32A-F1FA-8709-204B49B82653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A2B21AF5-CC03-F7AF-A697-EC5CC5833C8F}"/>
                </a:ext>
              </a:extLst>
            </p:cNvPr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9294C30A-45EF-4196-57AC-DD99250486AC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>
                <a:extLst>
                  <a:ext uri="{FF2B5EF4-FFF2-40B4-BE49-F238E27FC236}">
                    <a16:creationId xmlns:a16="http://schemas.microsoft.com/office/drawing/2014/main" id="{C6DD1A0E-D1F0-20B4-B19E-3E2D45F8CD70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>
                <a:extLst>
                  <a:ext uri="{FF2B5EF4-FFF2-40B4-BE49-F238E27FC236}">
                    <a16:creationId xmlns:a16="http://schemas.microsoft.com/office/drawing/2014/main" id="{0987D535-A365-4842-476C-490B83162B39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CC4CD9FF-07C8-FFB6-F47F-CE9FE3E29B02}"/>
                </a:ext>
              </a:extLst>
            </p:cNvPr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98624336-498A-2530-EE25-EC6C410C5656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>
                <a:extLst>
                  <a:ext uri="{FF2B5EF4-FFF2-40B4-BE49-F238E27FC236}">
                    <a16:creationId xmlns:a16="http://schemas.microsoft.com/office/drawing/2014/main" id="{BA0938E1-B1EF-EB6A-686A-46782244CB92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>
                <a:extLst>
                  <a:ext uri="{FF2B5EF4-FFF2-40B4-BE49-F238E27FC236}">
                    <a16:creationId xmlns:a16="http://schemas.microsoft.com/office/drawing/2014/main" id="{96FFCDC0-C117-85FE-A94C-36F21A127F4A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2D348061-0FA4-AC26-9D43-A4D47506E026}"/>
                </a:ext>
              </a:extLst>
            </p:cNvPr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0F0AD6DF-A948-5459-93A6-E1DAC1D8D69C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>
                <a:extLst>
                  <a:ext uri="{FF2B5EF4-FFF2-40B4-BE49-F238E27FC236}">
                    <a16:creationId xmlns:a16="http://schemas.microsoft.com/office/drawing/2014/main" id="{89D80292-EF52-5C6E-7719-025EEF29AD5A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E8CEBAC7-D39E-EFE3-7716-7A208295BB0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766DAE56-5F22-E739-1CBB-024D1F61B189}"/>
                </a:ext>
              </a:extLst>
            </p:cNvPr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4C7DF05A-02EF-0F86-583E-B386BC846046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>
                <a:extLst>
                  <a:ext uri="{FF2B5EF4-FFF2-40B4-BE49-F238E27FC236}">
                    <a16:creationId xmlns:a16="http://schemas.microsoft.com/office/drawing/2014/main" id="{337DF50E-3FAE-6A60-9AC6-1C8233B07303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>
                <a:extLst>
                  <a:ext uri="{FF2B5EF4-FFF2-40B4-BE49-F238E27FC236}">
                    <a16:creationId xmlns:a16="http://schemas.microsoft.com/office/drawing/2014/main" id="{EA00ED22-3E98-1FB8-CE29-D2555AD9B52D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D74BB063-3F1E-2E35-71DC-126FF1248A7D}"/>
                </a:ext>
              </a:extLst>
            </p:cNvPr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76DD7DA6-1241-012A-2A25-E2EC0DC44DD4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91C4A782-1414-8806-8E56-8A3E8D5F8124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>
                <a:extLst>
                  <a:ext uri="{FF2B5EF4-FFF2-40B4-BE49-F238E27FC236}">
                    <a16:creationId xmlns:a16="http://schemas.microsoft.com/office/drawing/2014/main" id="{1D939909-6F8E-7529-BC03-118E2329E0F4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51AAFF1F-03A5-3E3E-4A34-ED84A583612A}"/>
                </a:ext>
              </a:extLst>
            </p:cNvPr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520ACC70-C710-63AF-707B-8143C7C20CA7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9DB4CB5F-CC50-8FF0-B24F-F358847D0E24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6C37E388-6166-2A07-90EA-D595470AE71E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" name="Google Shape;129;p25">
            <a:extLst>
              <a:ext uri="{FF2B5EF4-FFF2-40B4-BE49-F238E27FC236}">
                <a16:creationId xmlns:a16="http://schemas.microsoft.com/office/drawing/2014/main" id="{78DCC932-1D53-CF26-918F-8AC89F313CA7}"/>
              </a:ext>
            </a:extLst>
          </p:cNvPr>
          <p:cNvSpPr txBox="1">
            <a:spLocks/>
          </p:cNvSpPr>
          <p:nvPr/>
        </p:nvSpPr>
        <p:spPr>
          <a:xfrm>
            <a:off x="5994405" y="1972167"/>
            <a:ext cx="2965385" cy="46321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spcBef>
                <a:spcPts val="0"/>
              </a:spcBef>
              <a:buSzPts val="1800"/>
              <a:buNone/>
            </a:pPr>
            <a:r>
              <a:rPr lang="ko-KR" altLang="en-US" sz="1500" dirty="0">
                <a:latin typeface="+mn-ea"/>
              </a:rPr>
              <a:t>동작 패턴을 모터 신호로 변환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475C3BD-CC68-8FFC-21AE-95100D12BEEE}"/>
              </a:ext>
            </a:extLst>
          </p:cNvPr>
          <p:cNvSpPr txBox="1"/>
          <p:nvPr/>
        </p:nvSpPr>
        <p:spPr>
          <a:xfrm>
            <a:off x="5971545" y="3218343"/>
            <a:ext cx="43311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>
              <a:spcBef>
                <a:spcPts val="0"/>
              </a:spcBef>
              <a:buSzPts val="1800"/>
            </a:pPr>
            <a:r>
              <a:rPr lang="es-ES" altLang="ko" sz="1500" dirty="0">
                <a:latin typeface="+mn-ea"/>
              </a:rPr>
              <a:t>LLC</a:t>
            </a:r>
            <a:r>
              <a:rPr lang="ko-KR" altLang="en-US" sz="1500" dirty="0">
                <a:latin typeface="+mn-ea"/>
              </a:rPr>
              <a:t>와 </a:t>
            </a:r>
            <a:r>
              <a:rPr lang="es-ES" altLang="ko" sz="1500" dirty="0">
                <a:latin typeface="+mn-ea"/>
              </a:rPr>
              <a:t>HLC </a:t>
            </a:r>
            <a:r>
              <a:rPr lang="ko-KR" altLang="en-US" sz="1500" dirty="0">
                <a:latin typeface="+mn-ea"/>
              </a:rPr>
              <a:t>사이에서 기본적인 동작 패턴 생성</a:t>
            </a:r>
          </a:p>
          <a:p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1CBE6E3-16B9-0134-F1DD-68643EB10695}"/>
              </a:ext>
            </a:extLst>
          </p:cNvPr>
          <p:cNvSpPr txBox="1"/>
          <p:nvPr/>
        </p:nvSpPr>
        <p:spPr>
          <a:xfrm>
            <a:off x="5994405" y="4517787"/>
            <a:ext cx="3353084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>
              <a:spcBef>
                <a:spcPts val="0"/>
              </a:spcBef>
              <a:buSzPts val="1800"/>
            </a:pPr>
            <a:r>
              <a:rPr lang="ko-KR" altLang="en-US" sz="1500" dirty="0">
                <a:latin typeface="+mn-ea"/>
              </a:rPr>
              <a:t>사람에게 편의를 주는 기능을 구현</a:t>
            </a:r>
            <a:endParaRPr lang="en-US" altLang="ko-KR" sz="1500" dirty="0">
              <a:latin typeface="+mn-ea"/>
            </a:endParaRPr>
          </a:p>
          <a:p>
            <a:pPr marL="114300">
              <a:spcBef>
                <a:spcPts val="0"/>
              </a:spcBef>
              <a:buSzPts val="1800"/>
            </a:pPr>
            <a:endParaRPr lang="en-US" altLang="ko-KR" sz="1500" dirty="0">
              <a:latin typeface="+mn-ea"/>
            </a:endParaRPr>
          </a:p>
          <a:p>
            <a:pPr marL="114300">
              <a:spcBef>
                <a:spcPts val="0"/>
              </a:spcBef>
              <a:buSzPts val="1800"/>
            </a:pPr>
            <a:r>
              <a:rPr lang="en-US" altLang="ko-KR" sz="1500" dirty="0">
                <a:latin typeface="+mn-ea"/>
              </a:rPr>
              <a:t>P</a:t>
            </a:r>
            <a:r>
              <a:rPr lang="es-ES" altLang="ko" sz="1500" dirty="0" err="1">
                <a:latin typeface="+mn-ea"/>
              </a:rPr>
              <a:t>ath</a:t>
            </a:r>
            <a:r>
              <a:rPr lang="es-ES" altLang="ko" sz="1500" dirty="0">
                <a:latin typeface="+mn-ea"/>
              </a:rPr>
              <a:t> </a:t>
            </a:r>
            <a:r>
              <a:rPr lang="es-ES" altLang="ko" sz="1500" dirty="0" err="1">
                <a:latin typeface="+mn-ea"/>
              </a:rPr>
              <a:t>Planning</a:t>
            </a:r>
            <a:endParaRPr lang="es-ES" altLang="ko" sz="1500" dirty="0">
              <a:latin typeface="+mn-ea"/>
            </a:endParaRPr>
          </a:p>
          <a:p>
            <a:pPr marL="114300">
              <a:spcBef>
                <a:spcPts val="0"/>
              </a:spcBef>
              <a:buSzPts val="1800"/>
            </a:pPr>
            <a:r>
              <a:rPr lang="es-ES" altLang="ko" sz="1500" dirty="0" err="1">
                <a:latin typeface="+mn-ea"/>
              </a:rPr>
              <a:t>Traffic</a:t>
            </a:r>
            <a:r>
              <a:rPr lang="es-ES" altLang="ko" sz="1500" dirty="0">
                <a:latin typeface="+mn-ea"/>
              </a:rPr>
              <a:t> Light </a:t>
            </a:r>
            <a:r>
              <a:rPr lang="es-ES" altLang="ko" sz="1500" dirty="0" err="1">
                <a:latin typeface="+mn-ea"/>
              </a:rPr>
              <a:t>Detection</a:t>
            </a:r>
            <a:endParaRPr lang="es-ES" altLang="ko" sz="1500" dirty="0">
              <a:latin typeface="+mn-ea"/>
            </a:endParaRPr>
          </a:p>
          <a:p>
            <a:pPr marL="114300">
              <a:spcBef>
                <a:spcPts val="0"/>
              </a:spcBef>
              <a:buSzPts val="1800"/>
            </a:pPr>
            <a:r>
              <a:rPr lang="es-ES" altLang="ko" sz="1500" dirty="0" err="1">
                <a:latin typeface="+mn-ea"/>
              </a:rPr>
              <a:t>Obstacle</a:t>
            </a:r>
            <a:r>
              <a:rPr lang="es-ES" altLang="ko" sz="1500" dirty="0">
                <a:latin typeface="+mn-ea"/>
              </a:rPr>
              <a:t>/Hazard </a:t>
            </a:r>
            <a:r>
              <a:rPr lang="es-ES" altLang="ko" sz="1500" dirty="0" err="1">
                <a:latin typeface="+mn-ea"/>
              </a:rPr>
              <a:t>Avoidance</a:t>
            </a:r>
            <a:endParaRPr lang="es-ES" altLang="ko-KR" sz="1500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99" name="Google Shape;131;p25">
            <a:extLst>
              <a:ext uri="{FF2B5EF4-FFF2-40B4-BE49-F238E27FC236}">
                <a16:creationId xmlns:a16="http://schemas.microsoft.com/office/drawing/2014/main" id="{8C1B9102-FE27-17BE-CB34-A748300D4F73}"/>
              </a:ext>
            </a:extLst>
          </p:cNvPr>
          <p:cNvSpPr/>
          <p:nvPr/>
        </p:nvSpPr>
        <p:spPr>
          <a:xfrm>
            <a:off x="1685111" y="1731177"/>
            <a:ext cx="2011514" cy="891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Low Level </a:t>
            </a:r>
            <a:endParaRPr lang="en-US" altLang="ko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Controller</a:t>
            </a:r>
            <a:endParaRPr dirty="0"/>
          </a:p>
        </p:txBody>
      </p:sp>
      <p:sp>
        <p:nvSpPr>
          <p:cNvPr id="100" name="Google Shape;132;p25">
            <a:extLst>
              <a:ext uri="{FF2B5EF4-FFF2-40B4-BE49-F238E27FC236}">
                <a16:creationId xmlns:a16="http://schemas.microsoft.com/office/drawing/2014/main" id="{CF31B769-12CF-3840-D413-B22EF1FBC807}"/>
              </a:ext>
            </a:extLst>
          </p:cNvPr>
          <p:cNvSpPr/>
          <p:nvPr/>
        </p:nvSpPr>
        <p:spPr>
          <a:xfrm>
            <a:off x="1685110" y="3096626"/>
            <a:ext cx="2011515" cy="891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Low Level Policy</a:t>
            </a:r>
            <a:endParaRPr dirty="0"/>
          </a:p>
        </p:txBody>
      </p:sp>
      <p:sp>
        <p:nvSpPr>
          <p:cNvPr id="101" name="Google Shape;133;p25">
            <a:extLst>
              <a:ext uri="{FF2B5EF4-FFF2-40B4-BE49-F238E27FC236}">
                <a16:creationId xmlns:a16="http://schemas.microsoft.com/office/drawing/2014/main" id="{4B23DC69-38CD-A417-A69B-34E6C785FF81}"/>
              </a:ext>
            </a:extLst>
          </p:cNvPr>
          <p:cNvSpPr/>
          <p:nvPr/>
        </p:nvSpPr>
        <p:spPr>
          <a:xfrm>
            <a:off x="1685110" y="4387143"/>
            <a:ext cx="2009257" cy="1712653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n-ea"/>
              </a:rPr>
              <a:t>High Level </a:t>
            </a:r>
            <a:endParaRPr lang="en-US" altLang="ko" dirty="0">
              <a:latin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n-ea"/>
              </a:rPr>
              <a:t>Controller</a:t>
            </a:r>
            <a:endParaRPr dirty="0">
              <a:latin typeface="+mn-ea"/>
            </a:endParaRPr>
          </a:p>
        </p:txBody>
      </p:sp>
      <p:sp>
        <p:nvSpPr>
          <p:cNvPr id="102" name="Google Shape;134;p25">
            <a:extLst>
              <a:ext uri="{FF2B5EF4-FFF2-40B4-BE49-F238E27FC236}">
                <a16:creationId xmlns:a16="http://schemas.microsoft.com/office/drawing/2014/main" id="{84914078-3334-B859-7D4D-4D4EB0FD498E}"/>
              </a:ext>
            </a:extLst>
          </p:cNvPr>
          <p:cNvSpPr/>
          <p:nvPr/>
        </p:nvSpPr>
        <p:spPr>
          <a:xfrm>
            <a:off x="3736877" y="1731556"/>
            <a:ext cx="2011514" cy="891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n-ea"/>
              </a:rPr>
              <a:t>Motor Control</a:t>
            </a:r>
            <a:endParaRPr dirty="0">
              <a:latin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n-ea"/>
              </a:rPr>
              <a:t>(PD Controller)</a:t>
            </a:r>
            <a:endParaRPr dirty="0">
              <a:latin typeface="+mn-ea"/>
            </a:endParaRPr>
          </a:p>
        </p:txBody>
      </p:sp>
      <p:sp>
        <p:nvSpPr>
          <p:cNvPr id="103" name="Google Shape;135;p25">
            <a:extLst>
              <a:ext uri="{FF2B5EF4-FFF2-40B4-BE49-F238E27FC236}">
                <a16:creationId xmlns:a16="http://schemas.microsoft.com/office/drawing/2014/main" id="{C60D2AD9-CEB6-B956-F774-BEAD3B19BDE0}"/>
              </a:ext>
            </a:extLst>
          </p:cNvPr>
          <p:cNvSpPr/>
          <p:nvPr/>
        </p:nvSpPr>
        <p:spPr>
          <a:xfrm>
            <a:off x="3736877" y="3096626"/>
            <a:ext cx="2011515" cy="891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Position/Velocity Control</a:t>
            </a:r>
            <a:endParaRPr dirty="0"/>
          </a:p>
        </p:txBody>
      </p:sp>
      <p:sp>
        <p:nvSpPr>
          <p:cNvPr id="104" name="Google Shape;136;p25">
            <a:extLst>
              <a:ext uri="{FF2B5EF4-FFF2-40B4-BE49-F238E27FC236}">
                <a16:creationId xmlns:a16="http://schemas.microsoft.com/office/drawing/2014/main" id="{97A17C9D-8719-B5AB-EC7C-AB1C4B6FCB8A}"/>
              </a:ext>
            </a:extLst>
          </p:cNvPr>
          <p:cNvSpPr/>
          <p:nvPr/>
        </p:nvSpPr>
        <p:spPr>
          <a:xfrm>
            <a:off x="3736877" y="5537421"/>
            <a:ext cx="2009255" cy="51656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Obstacle </a:t>
            </a:r>
            <a:endParaRPr lang="en-US" altLang="ko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Avoidance</a:t>
            </a:r>
            <a:endParaRPr dirty="0"/>
          </a:p>
        </p:txBody>
      </p:sp>
      <p:sp>
        <p:nvSpPr>
          <p:cNvPr id="105" name="Google Shape;137;p25">
            <a:extLst>
              <a:ext uri="{FF2B5EF4-FFF2-40B4-BE49-F238E27FC236}">
                <a16:creationId xmlns:a16="http://schemas.microsoft.com/office/drawing/2014/main" id="{35554A7F-3D44-7758-0A14-E9A9BDA646A9}"/>
              </a:ext>
            </a:extLst>
          </p:cNvPr>
          <p:cNvSpPr/>
          <p:nvPr/>
        </p:nvSpPr>
        <p:spPr>
          <a:xfrm>
            <a:off x="3736878" y="4927322"/>
            <a:ext cx="2009256" cy="50778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Surface </a:t>
            </a:r>
            <a:endParaRPr lang="en-US" altLang="ko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Classification</a:t>
            </a:r>
            <a:endParaRPr dirty="0"/>
          </a:p>
        </p:txBody>
      </p:sp>
      <p:sp>
        <p:nvSpPr>
          <p:cNvPr id="106" name="Google Shape;138;p25">
            <a:extLst>
              <a:ext uri="{FF2B5EF4-FFF2-40B4-BE49-F238E27FC236}">
                <a16:creationId xmlns:a16="http://schemas.microsoft.com/office/drawing/2014/main" id="{7C50C809-3A58-6B1B-1EF7-4164E3E1145F}"/>
              </a:ext>
            </a:extLst>
          </p:cNvPr>
          <p:cNvSpPr/>
          <p:nvPr/>
        </p:nvSpPr>
        <p:spPr>
          <a:xfrm>
            <a:off x="3736877" y="4392955"/>
            <a:ext cx="2009257" cy="43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Traffic Light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9426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207DE-CD43-2495-6073-48109E4BC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A563BD-71E7-DF5F-7C60-78F69956B121}"/>
              </a:ext>
            </a:extLst>
          </p:cNvPr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>
              <a:extLst>
                <a:ext uri="{FF2B5EF4-FFF2-40B4-BE49-F238E27FC236}">
                  <a16:creationId xmlns:a16="http://schemas.microsoft.com/office/drawing/2014/main" id="{AE5D0E46-4673-92AE-1DC3-F23C0C48A659}"/>
                </a:ext>
              </a:extLst>
            </p:cNvPr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FB3D347-670B-6A21-25F5-48D0984713FC}"/>
                </a:ext>
              </a:extLst>
            </p:cNvPr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endParaRPr lang="en-US" altLang="ko-KR" sz="7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defRPr/>
              </a:pP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Project</a:t>
              </a:r>
            </a:p>
            <a:p>
              <a:pPr latinLnBrk="0">
                <a:lnSpc>
                  <a:spcPct val="200000"/>
                </a:lnSpc>
                <a:defRPr/>
              </a:pPr>
              <a:r>
                <a:rPr lang="en-US" altLang="ko-KR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Simulation</a:t>
              </a:r>
            </a:p>
          </p:txBody>
        </p:sp>
        <p:sp>
          <p:nvSpPr>
            <p:cNvPr id="2" name="자유형 1">
              <a:extLst>
                <a:ext uri="{FF2B5EF4-FFF2-40B4-BE49-F238E27FC236}">
                  <a16:creationId xmlns:a16="http://schemas.microsoft.com/office/drawing/2014/main" id="{0799D1E1-42FA-09A6-CF50-808C31A0DE82}"/>
                </a:ext>
              </a:extLst>
            </p:cNvPr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>
              <a:extLst>
                <a:ext uri="{FF2B5EF4-FFF2-40B4-BE49-F238E27FC236}">
                  <a16:creationId xmlns:a16="http://schemas.microsoft.com/office/drawing/2014/main" id="{D9A74291-F54A-82F0-2417-CA8FEFED8C24}"/>
                </a:ext>
              </a:extLst>
            </p:cNvPr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AE1B78E5-6072-8D79-F888-95CB88B23F53}"/>
                </a:ext>
              </a:extLst>
            </p:cNvPr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>
              <a:extLst>
                <a:ext uri="{FF2B5EF4-FFF2-40B4-BE49-F238E27FC236}">
                  <a16:creationId xmlns:a16="http://schemas.microsoft.com/office/drawing/2014/main" id="{8F249746-A13A-764D-D6B0-F6D4258D059E}"/>
                </a:ext>
              </a:extLst>
            </p:cNvPr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>
              <a:extLst>
                <a:ext uri="{FF2B5EF4-FFF2-40B4-BE49-F238E27FC236}">
                  <a16:creationId xmlns:a16="http://schemas.microsoft.com/office/drawing/2014/main" id="{EE1DCF86-3C2B-1EDA-FE74-D8882AE8EE18}"/>
                </a:ext>
              </a:extLst>
            </p:cNvPr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94EF8815-A0BE-98F4-9638-6D7352509B40}"/>
                </a:ext>
              </a:extLst>
            </p:cNvPr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>
              <a:extLst>
                <a:ext uri="{FF2B5EF4-FFF2-40B4-BE49-F238E27FC236}">
                  <a16:creationId xmlns:a16="http://schemas.microsoft.com/office/drawing/2014/main" id="{6331E90E-EDD2-E6C3-ADC6-C446AE0F4C4F}"/>
                </a:ext>
              </a:extLst>
            </p:cNvPr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>
              <a:extLst>
                <a:ext uri="{FF2B5EF4-FFF2-40B4-BE49-F238E27FC236}">
                  <a16:creationId xmlns:a16="http://schemas.microsoft.com/office/drawing/2014/main" id="{1873FF1D-6D18-90BD-D14F-BCB101CAC91E}"/>
                </a:ext>
              </a:extLst>
            </p:cNvPr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>
              <a:extLst>
                <a:ext uri="{FF2B5EF4-FFF2-40B4-BE49-F238E27FC236}">
                  <a16:creationId xmlns:a16="http://schemas.microsoft.com/office/drawing/2014/main" id="{B3A33D31-F382-806D-0943-67F71B9A0579}"/>
                </a:ext>
              </a:extLst>
            </p:cNvPr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id="{5594E1BD-A1C1-28A1-0D63-D50BAFF9AF42}"/>
                </a:ext>
              </a:extLst>
            </p:cNvPr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C305E8A0-C8E6-CCA5-71FD-13B2351FE620}"/>
                </a:ext>
              </a:extLst>
            </p:cNvPr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B27E58A-761F-4D25-C381-3BC2B5DF59B1}"/>
                </a:ext>
              </a:extLst>
            </p:cNvPr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CBB19D0F-177D-8751-32BB-DFC6744A061C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>
                <a:extLst>
                  <a:ext uri="{FF2B5EF4-FFF2-40B4-BE49-F238E27FC236}">
                    <a16:creationId xmlns:a16="http://schemas.microsoft.com/office/drawing/2014/main" id="{A63E73A0-ED3E-5129-9672-62DFA1251065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A0CDA85E-4CF1-16C3-AD9C-43821FE0EEB0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2267629-2A2B-D396-37DD-92465645A62D}"/>
                </a:ext>
              </a:extLst>
            </p:cNvPr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5E239DA9-8A76-E2CF-E742-3335F9FC1436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696FB7E3-04BA-3AB0-EABC-BD97E5299F44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69238B18-7B18-3C29-5CC3-02FD6BE5B4E9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4A509D2-4A51-63FD-D8D6-242120A8DAA3}"/>
                </a:ext>
              </a:extLst>
            </p:cNvPr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A72EAE14-45F9-B8F3-C3AD-D11C75E403A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EB6EB882-89E0-FBE9-4FE2-E3BB94BF3538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>
                <a:extLst>
                  <a:ext uri="{FF2B5EF4-FFF2-40B4-BE49-F238E27FC236}">
                    <a16:creationId xmlns:a16="http://schemas.microsoft.com/office/drawing/2014/main" id="{73A57A1C-C773-15C3-04AD-01A456E17D56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30BE8CE4-AD57-E617-0019-C0F0A4DBEE3B}"/>
                </a:ext>
              </a:extLst>
            </p:cNvPr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44676635-56E2-EF50-BBC1-317365316483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>
                <a:extLst>
                  <a:ext uri="{FF2B5EF4-FFF2-40B4-BE49-F238E27FC236}">
                    <a16:creationId xmlns:a16="http://schemas.microsoft.com/office/drawing/2014/main" id="{54CC9DEA-A23E-FD83-2648-F7BEF1AFF12D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>
                <a:extLst>
                  <a:ext uri="{FF2B5EF4-FFF2-40B4-BE49-F238E27FC236}">
                    <a16:creationId xmlns:a16="http://schemas.microsoft.com/office/drawing/2014/main" id="{9088EDEB-45B7-FF20-A386-22F51DF16C32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F1CE625-2125-1897-98FD-3ADE833DAAFF}"/>
                </a:ext>
              </a:extLst>
            </p:cNvPr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009062F3-7031-BB98-908D-C630EDA5E852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>
                <a:extLst>
                  <a:ext uri="{FF2B5EF4-FFF2-40B4-BE49-F238E27FC236}">
                    <a16:creationId xmlns:a16="http://schemas.microsoft.com/office/drawing/2014/main" id="{F98E5650-CB1B-34D5-D103-D3145E6C386D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>
                <a:extLst>
                  <a:ext uri="{FF2B5EF4-FFF2-40B4-BE49-F238E27FC236}">
                    <a16:creationId xmlns:a16="http://schemas.microsoft.com/office/drawing/2014/main" id="{61F51669-6B7A-46AF-A59C-28521D71A6B3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E48D96BD-23C1-002B-5B84-B854BD4307B8}"/>
                </a:ext>
              </a:extLst>
            </p:cNvPr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2268E6FB-AA2D-8B28-25D4-B68541578501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>
                <a:extLst>
                  <a:ext uri="{FF2B5EF4-FFF2-40B4-BE49-F238E27FC236}">
                    <a16:creationId xmlns:a16="http://schemas.microsoft.com/office/drawing/2014/main" id="{9018F10A-004E-A1BC-CBBE-AB69E05DD17F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>
                <a:extLst>
                  <a:ext uri="{FF2B5EF4-FFF2-40B4-BE49-F238E27FC236}">
                    <a16:creationId xmlns:a16="http://schemas.microsoft.com/office/drawing/2014/main" id="{9A9F663E-C2F5-FBB7-972E-AF0516E759AF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4B291A1-B881-8F75-F27F-214B285E4F1B}"/>
                </a:ext>
              </a:extLst>
            </p:cNvPr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D84AF027-F258-B243-C269-2FA43487968D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C8051650-6548-47F3-FE8D-DC23A3171F50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>
                <a:extLst>
                  <a:ext uri="{FF2B5EF4-FFF2-40B4-BE49-F238E27FC236}">
                    <a16:creationId xmlns:a16="http://schemas.microsoft.com/office/drawing/2014/main" id="{0167A539-9B5C-6246-26ED-99A19D9019A7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8A15B897-6BBA-7D09-5F6A-307B1075EC49}"/>
                </a:ext>
              </a:extLst>
            </p:cNvPr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F4E1669-D1D5-751F-D734-F33A20C4899E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>
                <a:extLst>
                  <a:ext uri="{FF2B5EF4-FFF2-40B4-BE49-F238E27FC236}">
                    <a16:creationId xmlns:a16="http://schemas.microsoft.com/office/drawing/2014/main" id="{480F5C49-9736-37F4-025E-BF1351A68F95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FC752761-B469-ADA5-7DC8-3A426CA2804A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5410CD2-3497-8765-5FBF-40B51F3BE637}"/>
                </a:ext>
              </a:extLst>
            </p:cNvPr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311D9B73-DD97-1E93-8BC3-8FCF12BDA631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>
                <a:extLst>
                  <a:ext uri="{FF2B5EF4-FFF2-40B4-BE49-F238E27FC236}">
                    <a16:creationId xmlns:a16="http://schemas.microsoft.com/office/drawing/2014/main" id="{D7D2EFF0-5D37-E42E-BC6B-F040AF90DCD6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>
                <a:extLst>
                  <a:ext uri="{FF2B5EF4-FFF2-40B4-BE49-F238E27FC236}">
                    <a16:creationId xmlns:a16="http://schemas.microsoft.com/office/drawing/2014/main" id="{CD78A3C8-6C6A-F0CE-C3B7-609C5DAAB724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BFFCF5E2-E521-C9A3-0CF3-97004BE2F4E1}"/>
                </a:ext>
              </a:extLst>
            </p:cNvPr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7DB89863-CA28-4452-E215-B82499B68F6B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>
                <a:extLst>
                  <a:ext uri="{FF2B5EF4-FFF2-40B4-BE49-F238E27FC236}">
                    <a16:creationId xmlns:a16="http://schemas.microsoft.com/office/drawing/2014/main" id="{EF5B068A-2380-267C-18EA-ACE10FFA9204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>
                <a:extLst>
                  <a:ext uri="{FF2B5EF4-FFF2-40B4-BE49-F238E27FC236}">
                    <a16:creationId xmlns:a16="http://schemas.microsoft.com/office/drawing/2014/main" id="{C95FA180-BD28-D285-2FBD-4C417BB8CEAE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EA87F065-08D8-785C-FF37-684602DE4F93}"/>
                </a:ext>
              </a:extLst>
            </p:cNvPr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A8488252-72CD-8483-1328-A349543170E6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60322CDC-90BC-7D3E-E837-2F94CF27814C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>
                <a:extLst>
                  <a:ext uri="{FF2B5EF4-FFF2-40B4-BE49-F238E27FC236}">
                    <a16:creationId xmlns:a16="http://schemas.microsoft.com/office/drawing/2014/main" id="{27467D0D-225A-9BAE-FB22-0DE18A2392AF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EB3C7476-814C-9229-06FB-EC5B26B1F448}"/>
                </a:ext>
              </a:extLst>
            </p:cNvPr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C18EA28A-8CB3-225D-D233-1A28D99D27F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>
                <a:extLst>
                  <a:ext uri="{FF2B5EF4-FFF2-40B4-BE49-F238E27FC236}">
                    <a16:creationId xmlns:a16="http://schemas.microsoft.com/office/drawing/2014/main" id="{97CCC9B9-2F73-FA6F-8912-E485BC6FE9A9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C3FF369C-94BD-D80E-667A-FBDF44D3880D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36C56913-D13F-6D4D-DAAC-07931CD66862}"/>
                </a:ext>
              </a:extLst>
            </p:cNvPr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9A30DECC-615D-CD07-76D0-DE8E9C84AEB2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8AF61033-F1E8-A537-F7B0-F1535BF33D51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>
                <a:extLst>
                  <a:ext uri="{FF2B5EF4-FFF2-40B4-BE49-F238E27FC236}">
                    <a16:creationId xmlns:a16="http://schemas.microsoft.com/office/drawing/2014/main" id="{211A1C57-5D44-26DD-21F8-0E6936D65B1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7F0FF0A9-30E1-F22D-96A1-8D094519147F}"/>
                </a:ext>
              </a:extLst>
            </p:cNvPr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FCECDD86-7F22-DC72-82E5-2F4EB6738F2E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>
                <a:extLst>
                  <a:ext uri="{FF2B5EF4-FFF2-40B4-BE49-F238E27FC236}">
                    <a16:creationId xmlns:a16="http://schemas.microsoft.com/office/drawing/2014/main" id="{A6BFF684-0F7A-0919-A99C-3FDBE00A6F57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>
                <a:extLst>
                  <a:ext uri="{FF2B5EF4-FFF2-40B4-BE49-F238E27FC236}">
                    <a16:creationId xmlns:a16="http://schemas.microsoft.com/office/drawing/2014/main" id="{F7752560-3B6C-CF3A-628B-8BB8E76B0BDA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D90608BF-D6AB-3A77-72BA-935A01581AE4}"/>
                </a:ext>
              </a:extLst>
            </p:cNvPr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5F3499E1-2791-939E-AFFF-6DDAAF495BE1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>
                <a:extLst>
                  <a:ext uri="{FF2B5EF4-FFF2-40B4-BE49-F238E27FC236}">
                    <a16:creationId xmlns:a16="http://schemas.microsoft.com/office/drawing/2014/main" id="{B970FBD6-828E-CE99-E445-C145D8636011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>
                <a:extLst>
                  <a:ext uri="{FF2B5EF4-FFF2-40B4-BE49-F238E27FC236}">
                    <a16:creationId xmlns:a16="http://schemas.microsoft.com/office/drawing/2014/main" id="{B8703BE3-25A0-800F-6AD2-4DD941F8E1A3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EDAC9218-0643-D471-A4BB-703ABB1F376E}"/>
                </a:ext>
              </a:extLst>
            </p:cNvPr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D65932F8-4718-AD8F-3701-AFFC071A20CA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>
                <a:extLst>
                  <a:ext uri="{FF2B5EF4-FFF2-40B4-BE49-F238E27FC236}">
                    <a16:creationId xmlns:a16="http://schemas.microsoft.com/office/drawing/2014/main" id="{D0B7D2BA-EB5E-4AD3-0A41-3CB7E73BE844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>
                <a:extLst>
                  <a:ext uri="{FF2B5EF4-FFF2-40B4-BE49-F238E27FC236}">
                    <a16:creationId xmlns:a16="http://schemas.microsoft.com/office/drawing/2014/main" id="{70EFA034-3E04-75EF-2B0E-7C7267FDFF62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76241BD8-7346-1A72-9980-5C28A28F059D}"/>
                </a:ext>
              </a:extLst>
            </p:cNvPr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BD544B11-BE8A-C2E4-5538-E812A8CFE08C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>
                <a:extLst>
                  <a:ext uri="{FF2B5EF4-FFF2-40B4-BE49-F238E27FC236}">
                    <a16:creationId xmlns:a16="http://schemas.microsoft.com/office/drawing/2014/main" id="{FC0AF08B-51E2-8536-F573-60D954F5A45B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AAE19C9D-8809-E5A0-C569-621EB9A17BF9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6D2DF8-6665-E0E9-5A19-D26D80CB87FA}"/>
                </a:ext>
              </a:extLst>
            </p:cNvPr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1818158A-7CFB-06F2-420B-54C521C0C0AA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>
                <a:extLst>
                  <a:ext uri="{FF2B5EF4-FFF2-40B4-BE49-F238E27FC236}">
                    <a16:creationId xmlns:a16="http://schemas.microsoft.com/office/drawing/2014/main" id="{719991C2-43B0-337A-6046-B6671EC0CA2A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>
                <a:extLst>
                  <a:ext uri="{FF2B5EF4-FFF2-40B4-BE49-F238E27FC236}">
                    <a16:creationId xmlns:a16="http://schemas.microsoft.com/office/drawing/2014/main" id="{2443D329-6652-D60B-ED56-26D04473D803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D01F240D-01F8-16C2-AAE9-C947A40D83A8}"/>
                </a:ext>
              </a:extLst>
            </p:cNvPr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EBAEED80-E7C9-8B3E-EC32-FC13665D5C81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F87D57BA-EDC1-8439-4109-9B1AE661D609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>
                <a:extLst>
                  <a:ext uri="{FF2B5EF4-FFF2-40B4-BE49-F238E27FC236}">
                    <a16:creationId xmlns:a16="http://schemas.microsoft.com/office/drawing/2014/main" id="{37F10ABA-7C74-C0AA-E184-6A772059E58F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A1816565-AB7F-FCC7-B6A6-815C9CCFD811}"/>
                </a:ext>
              </a:extLst>
            </p:cNvPr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C1224B55-C369-AED7-F9D6-97F5465F6194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3280B937-304C-9A0A-44A5-E693F8E4DA5B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4FD0B1B8-6033-A56F-E85F-26EBC3C72290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99" name="온라인 미디어 98" title="비디오 프로젝트 1">
            <a:hlinkClick r:id="" action="ppaction://media"/>
            <a:extLst>
              <a:ext uri="{FF2B5EF4-FFF2-40B4-BE49-F238E27FC236}">
                <a16:creationId xmlns:a16="http://schemas.microsoft.com/office/drawing/2014/main" id="{2A311C93-150A-24B4-EF72-7B494C8508F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52785" y="1428466"/>
            <a:ext cx="8194354" cy="462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6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CDED5-C6E8-A60A-6A5D-64213AE24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32780D9-1CB7-5AE9-2BCA-7515975A719E}"/>
              </a:ext>
            </a:extLst>
          </p:cNvPr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>
              <a:extLst>
                <a:ext uri="{FF2B5EF4-FFF2-40B4-BE49-F238E27FC236}">
                  <a16:creationId xmlns:a16="http://schemas.microsoft.com/office/drawing/2014/main" id="{18C1FEC2-ED21-7C32-9326-EA4D6352EEE5}"/>
                </a:ext>
              </a:extLst>
            </p:cNvPr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053B18F-6CBA-E080-96BA-A6A8FF621D94}"/>
                </a:ext>
              </a:extLst>
            </p:cNvPr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endParaRPr lang="en-US" altLang="ko-KR" sz="7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defRPr/>
              </a:pP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Project</a:t>
              </a:r>
            </a:p>
            <a:p>
              <a:pPr latinLnBrk="0">
                <a:defRPr/>
              </a:pPr>
              <a:endParaRPr lang="en-US" altLang="ko-KR" sz="12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defRPr/>
              </a:pPr>
              <a:r>
                <a:rPr lang="en-US" altLang="ko-KR" sz="1200" kern="0" dirty="0">
                  <a:solidFill>
                    <a:schemeClr val="bg1">
                      <a:lumMod val="50000"/>
                    </a:schemeClr>
                  </a:solidFill>
                </a:rPr>
                <a:t>  Pipeline</a:t>
              </a:r>
            </a:p>
            <a:p>
              <a:pPr latinLnBrk="0">
                <a:lnSpc>
                  <a:spcPct val="200000"/>
                </a:lnSpc>
                <a:defRPr/>
              </a:pPr>
              <a:endParaRPr lang="en-US" altLang="ko-KR" sz="800" kern="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" name="자유형 1">
              <a:extLst>
                <a:ext uri="{FF2B5EF4-FFF2-40B4-BE49-F238E27FC236}">
                  <a16:creationId xmlns:a16="http://schemas.microsoft.com/office/drawing/2014/main" id="{09541CA6-A4FC-E872-E848-530AED9F1A42}"/>
                </a:ext>
              </a:extLst>
            </p:cNvPr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>
              <a:extLst>
                <a:ext uri="{FF2B5EF4-FFF2-40B4-BE49-F238E27FC236}">
                  <a16:creationId xmlns:a16="http://schemas.microsoft.com/office/drawing/2014/main" id="{29D194D8-CA8A-9B94-6456-8367737AD5AF}"/>
                </a:ext>
              </a:extLst>
            </p:cNvPr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AAE58A1B-A229-8E8A-7122-97E705C7DF63}"/>
                </a:ext>
              </a:extLst>
            </p:cNvPr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>
              <a:extLst>
                <a:ext uri="{FF2B5EF4-FFF2-40B4-BE49-F238E27FC236}">
                  <a16:creationId xmlns:a16="http://schemas.microsoft.com/office/drawing/2014/main" id="{438C7739-9FB2-079B-D33E-D88CE9649DDE}"/>
                </a:ext>
              </a:extLst>
            </p:cNvPr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>
              <a:extLst>
                <a:ext uri="{FF2B5EF4-FFF2-40B4-BE49-F238E27FC236}">
                  <a16:creationId xmlns:a16="http://schemas.microsoft.com/office/drawing/2014/main" id="{90B5E50C-7794-7B38-5234-7BA777DCE134}"/>
                </a:ext>
              </a:extLst>
            </p:cNvPr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FEFE3140-92FA-68FE-1923-600287E77BCF}"/>
                </a:ext>
              </a:extLst>
            </p:cNvPr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>
              <a:extLst>
                <a:ext uri="{FF2B5EF4-FFF2-40B4-BE49-F238E27FC236}">
                  <a16:creationId xmlns:a16="http://schemas.microsoft.com/office/drawing/2014/main" id="{3CB35794-009F-1E81-7525-A8BB734FCFE7}"/>
                </a:ext>
              </a:extLst>
            </p:cNvPr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>
              <a:extLst>
                <a:ext uri="{FF2B5EF4-FFF2-40B4-BE49-F238E27FC236}">
                  <a16:creationId xmlns:a16="http://schemas.microsoft.com/office/drawing/2014/main" id="{9AAE036D-817F-1CB3-DA32-94947E9B894C}"/>
                </a:ext>
              </a:extLst>
            </p:cNvPr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>
              <a:extLst>
                <a:ext uri="{FF2B5EF4-FFF2-40B4-BE49-F238E27FC236}">
                  <a16:creationId xmlns:a16="http://schemas.microsoft.com/office/drawing/2014/main" id="{972E4016-5C06-7C2A-FFD8-3D56A23AD6FF}"/>
                </a:ext>
              </a:extLst>
            </p:cNvPr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id="{C63B77AE-7097-F53E-6327-24635DBE40F7}"/>
                </a:ext>
              </a:extLst>
            </p:cNvPr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A90321EA-E8C6-3075-51B4-6508941C0FA1}"/>
                </a:ext>
              </a:extLst>
            </p:cNvPr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19680A6-2B78-6D11-2468-EB900765B38F}"/>
                </a:ext>
              </a:extLst>
            </p:cNvPr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C5E2CFBF-862B-453E-CFC2-DB5EACBA8120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>
                <a:extLst>
                  <a:ext uri="{FF2B5EF4-FFF2-40B4-BE49-F238E27FC236}">
                    <a16:creationId xmlns:a16="http://schemas.microsoft.com/office/drawing/2014/main" id="{63CEBC24-C923-412B-BE2A-AC3C0377FC1D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91392B09-6A7C-9C1E-C91F-37ACDB844312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B3BD2DC-8E01-701C-728A-E2BBE8F1B187}"/>
                </a:ext>
              </a:extLst>
            </p:cNvPr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D2D14DC0-EC65-B698-79F0-5571052569F9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13AE5112-51F5-3CAA-BDC0-A21B39AF4AB9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4C4F7FBF-7754-F706-CBB0-6B97625E952A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59E48D2-CDFC-F476-5FFD-1C00C8662708}"/>
                </a:ext>
              </a:extLst>
            </p:cNvPr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7BE58D25-552D-D28E-D679-96EB9690DD31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AF3B22CC-8D51-28C1-9414-323352B24579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>
                <a:extLst>
                  <a:ext uri="{FF2B5EF4-FFF2-40B4-BE49-F238E27FC236}">
                    <a16:creationId xmlns:a16="http://schemas.microsoft.com/office/drawing/2014/main" id="{21E8A519-F316-FB51-33BD-ED481A873B0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E96DC20-825E-EDCA-4241-B05A830E19F3}"/>
                </a:ext>
              </a:extLst>
            </p:cNvPr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950FD2AA-3472-ACFC-59BE-3D12661AFCAA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>
                <a:extLst>
                  <a:ext uri="{FF2B5EF4-FFF2-40B4-BE49-F238E27FC236}">
                    <a16:creationId xmlns:a16="http://schemas.microsoft.com/office/drawing/2014/main" id="{7F8FC7A6-EBF2-42FE-19D8-6578E5359699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>
                <a:extLst>
                  <a:ext uri="{FF2B5EF4-FFF2-40B4-BE49-F238E27FC236}">
                    <a16:creationId xmlns:a16="http://schemas.microsoft.com/office/drawing/2014/main" id="{F9304CE8-7A04-B29D-C715-201A144F600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062647C-82D0-CB3D-95DC-545A1F9D8ABE}"/>
                </a:ext>
              </a:extLst>
            </p:cNvPr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4981D6FB-6B3F-35D0-A261-5C671771D5B0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>
                <a:extLst>
                  <a:ext uri="{FF2B5EF4-FFF2-40B4-BE49-F238E27FC236}">
                    <a16:creationId xmlns:a16="http://schemas.microsoft.com/office/drawing/2014/main" id="{F0578A73-9B57-51DB-26D6-F30B9A7686FF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>
                <a:extLst>
                  <a:ext uri="{FF2B5EF4-FFF2-40B4-BE49-F238E27FC236}">
                    <a16:creationId xmlns:a16="http://schemas.microsoft.com/office/drawing/2014/main" id="{7374B614-4AE8-C400-957C-28C98895A5FE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BE62DC71-8919-ED16-466E-2D706DC066F0}"/>
                </a:ext>
              </a:extLst>
            </p:cNvPr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D7714DFD-7D35-753E-E11E-3CC12CB3679A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>
                <a:extLst>
                  <a:ext uri="{FF2B5EF4-FFF2-40B4-BE49-F238E27FC236}">
                    <a16:creationId xmlns:a16="http://schemas.microsoft.com/office/drawing/2014/main" id="{6A70F962-82A1-A49C-C78C-43FDB7B9481B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>
                <a:extLst>
                  <a:ext uri="{FF2B5EF4-FFF2-40B4-BE49-F238E27FC236}">
                    <a16:creationId xmlns:a16="http://schemas.microsoft.com/office/drawing/2014/main" id="{E71FE744-933E-22DE-340B-81C0489D491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82CC74BC-B2F8-EFEF-E118-80315074719C}"/>
                </a:ext>
              </a:extLst>
            </p:cNvPr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35801AAD-B0B3-BF7A-4B69-6B36367D3292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23263FE-948C-777E-9176-7DA9D8102DD9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>
                <a:extLst>
                  <a:ext uri="{FF2B5EF4-FFF2-40B4-BE49-F238E27FC236}">
                    <a16:creationId xmlns:a16="http://schemas.microsoft.com/office/drawing/2014/main" id="{152587E1-6BBB-7B2D-AE02-6E5547146D67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90A2FB4F-93A5-0AF0-1031-D137DB23910A}"/>
                </a:ext>
              </a:extLst>
            </p:cNvPr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501863FC-D167-4110-2139-4AAC5BF33CCC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>
                <a:extLst>
                  <a:ext uri="{FF2B5EF4-FFF2-40B4-BE49-F238E27FC236}">
                    <a16:creationId xmlns:a16="http://schemas.microsoft.com/office/drawing/2014/main" id="{C1377E34-AC81-A3E7-C47E-BDE7F0905B93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356FCF88-1C2C-6A64-8ABE-C21402CB739D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067D8C94-1CBE-BA9A-1156-3783AB4ED729}"/>
                </a:ext>
              </a:extLst>
            </p:cNvPr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87516BF-A40F-4A15-E6D1-DF08CCA3B2F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>
                <a:extLst>
                  <a:ext uri="{FF2B5EF4-FFF2-40B4-BE49-F238E27FC236}">
                    <a16:creationId xmlns:a16="http://schemas.microsoft.com/office/drawing/2014/main" id="{282312E1-7717-3985-1373-FD58889F9D70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>
                <a:extLst>
                  <a:ext uri="{FF2B5EF4-FFF2-40B4-BE49-F238E27FC236}">
                    <a16:creationId xmlns:a16="http://schemas.microsoft.com/office/drawing/2014/main" id="{DA5FA74B-7E1A-BAF0-CFFF-4A83A5F83F3D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F71372C-2737-AA5B-A5CA-EE5E37630CD5}"/>
                </a:ext>
              </a:extLst>
            </p:cNvPr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43C06625-6E92-6A96-4AFC-8526E40A63D3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>
                <a:extLst>
                  <a:ext uri="{FF2B5EF4-FFF2-40B4-BE49-F238E27FC236}">
                    <a16:creationId xmlns:a16="http://schemas.microsoft.com/office/drawing/2014/main" id="{94D02081-0BBD-E081-4869-2D438475D8D5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>
                <a:extLst>
                  <a:ext uri="{FF2B5EF4-FFF2-40B4-BE49-F238E27FC236}">
                    <a16:creationId xmlns:a16="http://schemas.microsoft.com/office/drawing/2014/main" id="{4AA50BAC-FC59-730A-F44B-43A5A10979EF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A1FBA1AD-6D45-5CAD-B16A-80A6359B4608}"/>
                </a:ext>
              </a:extLst>
            </p:cNvPr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FBE4CC1F-0D9B-9443-BD41-1629657BEBCE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E4D7BB1E-796F-1D61-242D-42955FFB43F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>
                <a:extLst>
                  <a:ext uri="{FF2B5EF4-FFF2-40B4-BE49-F238E27FC236}">
                    <a16:creationId xmlns:a16="http://schemas.microsoft.com/office/drawing/2014/main" id="{5626977F-6C78-CDA6-7C5B-12B82ACB6563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10795233-3E6B-4EC2-2199-7ABF63C73ECA}"/>
                </a:ext>
              </a:extLst>
            </p:cNvPr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5E3922DA-7A74-CAEE-2DA2-39EDF8ABBB33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>
                <a:extLst>
                  <a:ext uri="{FF2B5EF4-FFF2-40B4-BE49-F238E27FC236}">
                    <a16:creationId xmlns:a16="http://schemas.microsoft.com/office/drawing/2014/main" id="{93E51DF6-81DB-F45B-EEF1-C80C6A928847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B87A306B-7F54-3FF3-10DD-E9E0661EA50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23AEF7D0-B3F0-C9EC-849F-01BE2C28A793}"/>
                </a:ext>
              </a:extLst>
            </p:cNvPr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55D04B37-43DA-0CE9-880B-45764591598F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04D67190-E07A-A6E2-267F-B4CEC1207362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>
                <a:extLst>
                  <a:ext uri="{FF2B5EF4-FFF2-40B4-BE49-F238E27FC236}">
                    <a16:creationId xmlns:a16="http://schemas.microsoft.com/office/drawing/2014/main" id="{1356F98D-CC7E-78A2-EDE7-659B804D5210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D214FC01-7B19-4095-EF75-799A5EC52709}"/>
                </a:ext>
              </a:extLst>
            </p:cNvPr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FC328E12-18B1-8748-CFAE-FF5B110E0419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>
                <a:extLst>
                  <a:ext uri="{FF2B5EF4-FFF2-40B4-BE49-F238E27FC236}">
                    <a16:creationId xmlns:a16="http://schemas.microsoft.com/office/drawing/2014/main" id="{BE27A5BF-EEB9-816B-EE00-F8FC31B6200A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>
                <a:extLst>
                  <a:ext uri="{FF2B5EF4-FFF2-40B4-BE49-F238E27FC236}">
                    <a16:creationId xmlns:a16="http://schemas.microsoft.com/office/drawing/2014/main" id="{CE0071EE-A421-75FB-F7F6-9B5A9A8E9BE4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7C5BF3F7-CE1F-E5B5-DF28-BC51F67E97A2}"/>
                </a:ext>
              </a:extLst>
            </p:cNvPr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EA4FA015-5E4A-3569-3D71-606923D28C22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>
                <a:extLst>
                  <a:ext uri="{FF2B5EF4-FFF2-40B4-BE49-F238E27FC236}">
                    <a16:creationId xmlns:a16="http://schemas.microsoft.com/office/drawing/2014/main" id="{A6B51296-D0DE-F8A5-04A2-2E27827A1913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>
                <a:extLst>
                  <a:ext uri="{FF2B5EF4-FFF2-40B4-BE49-F238E27FC236}">
                    <a16:creationId xmlns:a16="http://schemas.microsoft.com/office/drawing/2014/main" id="{EF11F051-CF63-3287-17F0-FD904AF3D247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69459E3F-EBAB-3308-7867-314E35866BD0}"/>
                </a:ext>
              </a:extLst>
            </p:cNvPr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52DFDE60-2079-068E-E282-2B706B1A25B2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>
                <a:extLst>
                  <a:ext uri="{FF2B5EF4-FFF2-40B4-BE49-F238E27FC236}">
                    <a16:creationId xmlns:a16="http://schemas.microsoft.com/office/drawing/2014/main" id="{EC936477-08DC-BAF0-B441-3C4F66A58C5B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>
                <a:extLst>
                  <a:ext uri="{FF2B5EF4-FFF2-40B4-BE49-F238E27FC236}">
                    <a16:creationId xmlns:a16="http://schemas.microsoft.com/office/drawing/2014/main" id="{A02AD40D-9CE1-3B6E-4C06-094C74B5C33E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BDC15AA4-022D-15CF-C8C2-A1B63750222E}"/>
                </a:ext>
              </a:extLst>
            </p:cNvPr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8A9804DD-4851-ACED-E967-77713D4B6E0D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>
                <a:extLst>
                  <a:ext uri="{FF2B5EF4-FFF2-40B4-BE49-F238E27FC236}">
                    <a16:creationId xmlns:a16="http://schemas.microsoft.com/office/drawing/2014/main" id="{5D77CD28-D361-4C89-9CEF-14D19D7FCD69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9D83A1E9-5CF3-A0E8-5459-57283EA027DF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FBB00DF-F3CA-4B5B-2F39-4DBBFA4EA532}"/>
                </a:ext>
              </a:extLst>
            </p:cNvPr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8AA8287A-5E58-5EF3-AD37-14AB80490D60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>
                <a:extLst>
                  <a:ext uri="{FF2B5EF4-FFF2-40B4-BE49-F238E27FC236}">
                    <a16:creationId xmlns:a16="http://schemas.microsoft.com/office/drawing/2014/main" id="{B17231F2-E1D5-D165-FAA6-45D013426B2C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>
                <a:extLst>
                  <a:ext uri="{FF2B5EF4-FFF2-40B4-BE49-F238E27FC236}">
                    <a16:creationId xmlns:a16="http://schemas.microsoft.com/office/drawing/2014/main" id="{9EE2145B-2B0C-8B56-77C8-A2C38797731B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F3861C90-C8E7-9DF7-49F6-A525ED280415}"/>
                </a:ext>
              </a:extLst>
            </p:cNvPr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1DF1E924-DA66-EDA8-BAF7-928C737A2E7C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A47E6FD6-1AB8-9178-CC48-69A440B4F5E4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>
                <a:extLst>
                  <a:ext uri="{FF2B5EF4-FFF2-40B4-BE49-F238E27FC236}">
                    <a16:creationId xmlns:a16="http://schemas.microsoft.com/office/drawing/2014/main" id="{5CE5EE28-49CA-B0EA-F71B-81344FCB5781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B1D79DAE-4816-7D03-81F4-CC45BDBDD5E0}"/>
                </a:ext>
              </a:extLst>
            </p:cNvPr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682B279E-5C31-AD57-9822-74BAE635BDFD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42FFB8DF-1100-5CD1-6355-54BA94012F27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56A13690-0B4D-652B-95A8-2EB284128C64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33CC8B2B-6422-BB4A-64E4-5610A5D4008A}"/>
              </a:ext>
            </a:extLst>
          </p:cNvPr>
          <p:cNvGrpSpPr/>
          <p:nvPr/>
        </p:nvGrpSpPr>
        <p:grpSpPr>
          <a:xfrm>
            <a:off x="2849777" y="1318021"/>
            <a:ext cx="2678732" cy="4766019"/>
            <a:chOff x="3383979" y="592667"/>
            <a:chExt cx="2923688" cy="4964675"/>
          </a:xfrm>
        </p:grpSpPr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243A3428-83DE-52A5-E175-33E97EC1E6DC}"/>
                </a:ext>
              </a:extLst>
            </p:cNvPr>
            <p:cNvSpPr/>
            <p:nvPr/>
          </p:nvSpPr>
          <p:spPr>
            <a:xfrm>
              <a:off x="3383979" y="592667"/>
              <a:ext cx="2923688" cy="496467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9945FD5-20CD-0C07-4712-14BEABBB0819}"/>
                </a:ext>
              </a:extLst>
            </p:cNvPr>
            <p:cNvSpPr txBox="1"/>
            <p:nvPr/>
          </p:nvSpPr>
          <p:spPr>
            <a:xfrm>
              <a:off x="4109034" y="885231"/>
              <a:ext cx="1496187" cy="3847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Perception</a:t>
              </a:r>
              <a:endParaRPr lang="ko-KR" altLang="en-US" b="1" dirty="0"/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83CA21B2-6BCB-74BF-AC28-46A55726C1D0}"/>
                </a:ext>
              </a:extLst>
            </p:cNvPr>
            <p:cNvSpPr/>
            <p:nvPr/>
          </p:nvSpPr>
          <p:spPr>
            <a:xfrm>
              <a:off x="3640872" y="854233"/>
              <a:ext cx="2432513" cy="2434347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CFD6CD0B-5301-2101-8A13-3F15B3DE2466}"/>
                </a:ext>
              </a:extLst>
            </p:cNvPr>
            <p:cNvCxnSpPr>
              <a:cxnSpLocks/>
            </p:cNvCxnSpPr>
            <p:nvPr/>
          </p:nvCxnSpPr>
          <p:spPr>
            <a:xfrm>
              <a:off x="3640873" y="1300658"/>
              <a:ext cx="2432512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5EF8B39E-667F-B173-26A4-80B03DEFD8B3}"/>
                </a:ext>
              </a:extLst>
            </p:cNvPr>
            <p:cNvSpPr/>
            <p:nvPr/>
          </p:nvSpPr>
          <p:spPr>
            <a:xfrm>
              <a:off x="3624610" y="3707881"/>
              <a:ext cx="2455126" cy="149277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FF1EA8A2-47DA-DC2F-DF67-D7C0CB9A94B0}"/>
                </a:ext>
              </a:extLst>
            </p:cNvPr>
            <p:cNvCxnSpPr>
              <a:cxnSpLocks/>
            </p:cNvCxnSpPr>
            <p:nvPr/>
          </p:nvCxnSpPr>
          <p:spPr>
            <a:xfrm>
              <a:off x="3647223" y="4140243"/>
              <a:ext cx="2455126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A84A2D0-A9D8-6CCF-68B7-3FE38BC65985}"/>
                </a:ext>
              </a:extLst>
            </p:cNvPr>
            <p:cNvSpPr txBox="1"/>
            <p:nvPr/>
          </p:nvSpPr>
          <p:spPr>
            <a:xfrm>
              <a:off x="4362162" y="3734355"/>
              <a:ext cx="1025249" cy="3847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SLAM</a:t>
              </a:r>
              <a:endParaRPr lang="ko-KR" altLang="en-US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A56135B-9007-586C-9D0D-9227C8B35B50}"/>
                </a:ext>
              </a:extLst>
            </p:cNvPr>
            <p:cNvSpPr txBox="1"/>
            <p:nvPr/>
          </p:nvSpPr>
          <p:spPr>
            <a:xfrm>
              <a:off x="3706509" y="4255483"/>
              <a:ext cx="2313935" cy="3445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3D Map Generation</a:t>
              </a:r>
              <a:endParaRPr lang="ko-KR" altLang="en-US" sz="16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109F1D9-F337-478E-2EA5-EFFCB7B064D7}"/>
                </a:ext>
              </a:extLst>
            </p:cNvPr>
            <p:cNvSpPr txBox="1"/>
            <p:nvPr/>
          </p:nvSpPr>
          <p:spPr>
            <a:xfrm>
              <a:off x="4150802" y="4686355"/>
              <a:ext cx="1482832" cy="3445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Localization</a:t>
              </a:r>
              <a:endParaRPr lang="ko-KR" altLang="en-US" sz="16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13FDC76-5639-E12D-6C7E-3C742991303F}"/>
                </a:ext>
              </a:extLst>
            </p:cNvPr>
            <p:cNvSpPr txBox="1"/>
            <p:nvPr/>
          </p:nvSpPr>
          <p:spPr>
            <a:xfrm>
              <a:off x="4019736" y="1401660"/>
              <a:ext cx="1741998" cy="3445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Segmentation</a:t>
              </a:r>
              <a:endParaRPr lang="ko-KR" altLang="en-US" sz="16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349F134-79E6-9804-5EA7-E73EFD00E0BE}"/>
                </a:ext>
              </a:extLst>
            </p:cNvPr>
            <p:cNvSpPr txBox="1"/>
            <p:nvPr/>
          </p:nvSpPr>
          <p:spPr>
            <a:xfrm>
              <a:off x="4251048" y="1767671"/>
              <a:ext cx="1189548" cy="3445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Detection</a:t>
              </a:r>
              <a:endParaRPr lang="ko-KR" altLang="en-US" sz="16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2C66B0D-0A06-289D-A95A-CDD424A8847B}"/>
                </a:ext>
              </a:extLst>
            </p:cNvPr>
            <p:cNvSpPr txBox="1"/>
            <p:nvPr/>
          </p:nvSpPr>
          <p:spPr>
            <a:xfrm>
              <a:off x="4045270" y="2145226"/>
              <a:ext cx="1601105" cy="3445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Classification</a:t>
              </a:r>
              <a:endParaRPr lang="ko-KR" altLang="en-US" sz="16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78E8731-1134-08F7-82FC-E388E5B2088B}"/>
                </a:ext>
              </a:extLst>
            </p:cNvPr>
            <p:cNvSpPr txBox="1"/>
            <p:nvPr/>
          </p:nvSpPr>
          <p:spPr>
            <a:xfrm>
              <a:off x="4085315" y="2544949"/>
              <a:ext cx="1601105" cy="5950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LiDAR Object</a:t>
              </a:r>
            </a:p>
            <a:p>
              <a:pPr algn="ctr"/>
              <a:r>
                <a:rPr lang="en-US" altLang="ko-KR" sz="1600" dirty="0"/>
                <a:t>Detection</a:t>
              </a:r>
              <a:endParaRPr lang="ko-KR" altLang="en-US" sz="1600" dirty="0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24D02A30-EB7E-3679-83E7-41FED8CF9743}"/>
              </a:ext>
            </a:extLst>
          </p:cNvPr>
          <p:cNvGrpSpPr/>
          <p:nvPr/>
        </p:nvGrpSpPr>
        <p:grpSpPr>
          <a:xfrm>
            <a:off x="5811178" y="1318021"/>
            <a:ext cx="2741173" cy="4766019"/>
            <a:chOff x="6574573" y="1077512"/>
            <a:chExt cx="2842477" cy="4878952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3FC52292-7ADC-FFC0-8B6D-02798BD23A96}"/>
                </a:ext>
              </a:extLst>
            </p:cNvPr>
            <p:cNvSpPr/>
            <p:nvPr/>
          </p:nvSpPr>
          <p:spPr>
            <a:xfrm>
              <a:off x="6574573" y="1077512"/>
              <a:ext cx="2842477" cy="487895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80EC5B3D-06CE-27DA-1EF5-E27C66413CB1}"/>
                </a:ext>
              </a:extLst>
            </p:cNvPr>
            <p:cNvSpPr/>
            <p:nvPr/>
          </p:nvSpPr>
          <p:spPr>
            <a:xfrm>
              <a:off x="6838643" y="1351325"/>
              <a:ext cx="2337747" cy="2974258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44E1E3A0-1982-194F-32C3-947B85F7E8BC}"/>
                </a:ext>
              </a:extLst>
            </p:cNvPr>
            <p:cNvCxnSpPr>
              <a:cxnSpLocks/>
            </p:cNvCxnSpPr>
            <p:nvPr/>
          </p:nvCxnSpPr>
          <p:spPr>
            <a:xfrm>
              <a:off x="6837722" y="2116574"/>
              <a:ext cx="2337746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2EFABFD-7F1E-C140-7FE5-EE7F15C7BAAC}"/>
                </a:ext>
              </a:extLst>
            </p:cNvPr>
            <p:cNvSpPr txBox="1"/>
            <p:nvPr/>
          </p:nvSpPr>
          <p:spPr>
            <a:xfrm>
              <a:off x="7338059" y="1387867"/>
              <a:ext cx="133707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Motion</a:t>
              </a:r>
              <a:br>
                <a:rPr lang="en-US" altLang="ko-KR" b="1" dirty="0"/>
              </a:br>
              <a:r>
                <a:rPr lang="en-US" altLang="ko-KR" b="1" dirty="0"/>
                <a:t>planning</a:t>
              </a:r>
              <a:endParaRPr lang="ko-KR" altLang="en-US" b="1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95520F5-9522-877B-7984-D84EC23F7A37}"/>
                </a:ext>
              </a:extLst>
            </p:cNvPr>
            <p:cNvSpPr txBox="1"/>
            <p:nvPr/>
          </p:nvSpPr>
          <p:spPr>
            <a:xfrm>
              <a:off x="7291400" y="2192217"/>
              <a:ext cx="1334094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Velocity</a:t>
              </a:r>
            </a:p>
            <a:p>
              <a:pPr algn="ctr"/>
              <a:r>
                <a:rPr lang="en-US" altLang="ko-KR" sz="1600" dirty="0" err="1"/>
                <a:t>Replanner</a:t>
              </a:r>
              <a:endParaRPr lang="ko-KR" altLang="en-US" sz="1600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7B72AD1-3126-ECD1-4758-A9605D60E2CA}"/>
                </a:ext>
              </a:extLst>
            </p:cNvPr>
            <p:cNvSpPr txBox="1"/>
            <p:nvPr/>
          </p:nvSpPr>
          <p:spPr>
            <a:xfrm>
              <a:off x="7340978" y="2931323"/>
              <a:ext cx="1334094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Obstacle</a:t>
              </a:r>
            </a:p>
            <a:p>
              <a:pPr algn="ctr"/>
              <a:r>
                <a:rPr lang="en-US" altLang="ko-KR" sz="1600" dirty="0"/>
                <a:t>Avoidance</a:t>
              </a:r>
              <a:endParaRPr lang="ko-KR" altLang="en-US" sz="1600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43F497C-3154-746A-E9E6-419BC78E816E}"/>
                </a:ext>
              </a:extLst>
            </p:cNvPr>
            <p:cNvSpPr txBox="1"/>
            <p:nvPr/>
          </p:nvSpPr>
          <p:spPr>
            <a:xfrm>
              <a:off x="7340978" y="3628854"/>
              <a:ext cx="1334094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A*</a:t>
              </a:r>
            </a:p>
            <a:p>
              <a:pPr algn="ctr"/>
              <a:r>
                <a:rPr lang="en-US" altLang="ko-KR" sz="1600" dirty="0"/>
                <a:t>Algorithm</a:t>
              </a:r>
              <a:endParaRPr lang="ko-KR" altLang="en-US" sz="1600" dirty="0"/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5B003F40-9466-A2BC-E8FE-0805A7E938F6}"/>
                </a:ext>
              </a:extLst>
            </p:cNvPr>
            <p:cNvSpPr/>
            <p:nvPr/>
          </p:nvSpPr>
          <p:spPr>
            <a:xfrm>
              <a:off x="7181703" y="4706510"/>
              <a:ext cx="1628217" cy="789857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Waypoint</a:t>
              </a:r>
            </a:p>
            <a:p>
              <a:pPr algn="ctr"/>
              <a:r>
                <a:rPr lang="en-US" altLang="ko-KR" sz="1600" dirty="0"/>
                <a:t>Generation</a:t>
              </a:r>
              <a:endParaRPr lang="ko-KR" altLang="en-US" sz="1600" dirty="0"/>
            </a:p>
          </p:txBody>
        </p:sp>
      </p:grpSp>
      <p:pic>
        <p:nvPicPr>
          <p:cNvPr id="121" name="그림 120" descr="전자제품, 드라이브, 디자인이(가) 표시된 사진&#10;&#10;자동 생성된 설명">
            <a:extLst>
              <a:ext uri="{FF2B5EF4-FFF2-40B4-BE49-F238E27FC236}">
                <a16:creationId xmlns:a16="http://schemas.microsoft.com/office/drawing/2014/main" id="{C536BB04-594C-3DE9-7F65-5EEB9F2D82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96" y="1587478"/>
            <a:ext cx="1343285" cy="754255"/>
          </a:xfrm>
          <a:prstGeom prst="rect">
            <a:avLst/>
          </a:prstGeom>
        </p:spPr>
      </p:pic>
      <p:pic>
        <p:nvPicPr>
          <p:cNvPr id="122" name="그림 121" descr="진공, 가전용품이(가) 표시된 사진&#10;&#10;자동 생성된 설명">
            <a:extLst>
              <a:ext uri="{FF2B5EF4-FFF2-40B4-BE49-F238E27FC236}">
                <a16:creationId xmlns:a16="http://schemas.microsoft.com/office/drawing/2014/main" id="{1B8E1C6A-C19E-6DE5-8309-910ADB9262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3" t="22432" r="21203" b="19974"/>
          <a:stretch/>
        </p:blipFill>
        <p:spPr>
          <a:xfrm>
            <a:off x="1005629" y="2712133"/>
            <a:ext cx="1183805" cy="1216500"/>
          </a:xfrm>
          <a:prstGeom prst="rect">
            <a:avLst/>
          </a:prstGeom>
        </p:spPr>
      </p:pic>
      <p:pic>
        <p:nvPicPr>
          <p:cNvPr id="123" name="Picture 8" descr="Amazon.com: Unitree 4DLiDAR L1 3D Lidar Navigation Obatacle Avoidance Slam  Ultra Wide Angle 360 Depth Scan (L1PM（20M）) : Industrial &amp; Scientific">
            <a:extLst>
              <a:ext uri="{FF2B5EF4-FFF2-40B4-BE49-F238E27FC236}">
                <a16:creationId xmlns:a16="http://schemas.microsoft.com/office/drawing/2014/main" id="{A61B885A-FD43-9A68-3C4C-F5C2AF0D3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98" y="4558473"/>
            <a:ext cx="1079656" cy="121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A91E2359-345D-4711-7EA7-60E34FAA1522}"/>
              </a:ext>
            </a:extLst>
          </p:cNvPr>
          <p:cNvSpPr/>
          <p:nvPr/>
        </p:nvSpPr>
        <p:spPr>
          <a:xfrm>
            <a:off x="9017036" y="1982766"/>
            <a:ext cx="1215244" cy="7005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Driver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Interface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025D8BF6-28C9-B54E-8597-1E25212F44A7}"/>
              </a:ext>
            </a:extLst>
          </p:cNvPr>
          <p:cNvGrpSpPr/>
          <p:nvPr/>
        </p:nvGrpSpPr>
        <p:grpSpPr>
          <a:xfrm>
            <a:off x="8793412" y="3192185"/>
            <a:ext cx="1677608" cy="2853447"/>
            <a:chOff x="9680656" y="2185687"/>
            <a:chExt cx="1856588" cy="2953579"/>
          </a:xfrm>
        </p:grpSpPr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E94D8326-0BDC-22CC-8BE9-52131AC24AC6}"/>
                </a:ext>
              </a:extLst>
            </p:cNvPr>
            <p:cNvSpPr/>
            <p:nvPr/>
          </p:nvSpPr>
          <p:spPr>
            <a:xfrm>
              <a:off x="9680656" y="2185687"/>
              <a:ext cx="1856588" cy="295357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E822F0D5-E24B-70E4-AF34-DF6780C92656}"/>
                </a:ext>
              </a:extLst>
            </p:cNvPr>
            <p:cNvSpPr/>
            <p:nvPr/>
          </p:nvSpPr>
          <p:spPr>
            <a:xfrm>
              <a:off x="9881897" y="2468294"/>
              <a:ext cx="1479807" cy="135663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Deep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Learning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Based Path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Follower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C7EDF819-36FB-6702-7587-01DB90BA237F}"/>
                </a:ext>
              </a:extLst>
            </p:cNvPr>
            <p:cNvSpPr/>
            <p:nvPr/>
          </p:nvSpPr>
          <p:spPr>
            <a:xfrm>
              <a:off x="9886976" y="4101635"/>
              <a:ext cx="1474729" cy="7005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PD Control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480FEED4-ECAF-14C1-655E-0C923FF2337C}"/>
              </a:ext>
            </a:extLst>
          </p:cNvPr>
          <p:cNvSpPr/>
          <p:nvPr/>
        </p:nvSpPr>
        <p:spPr>
          <a:xfrm>
            <a:off x="10598141" y="5042790"/>
            <a:ext cx="1085861" cy="6461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Encoder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AC342C20-AC23-63F3-0872-0E2A101C1107}"/>
              </a:ext>
            </a:extLst>
          </p:cNvPr>
          <p:cNvCxnSpPr/>
          <p:nvPr/>
        </p:nvCxnSpPr>
        <p:spPr>
          <a:xfrm>
            <a:off x="5313856" y="5253185"/>
            <a:ext cx="1082814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09F96BB-5D70-D14F-8F4E-96E106418B9E}"/>
              </a:ext>
            </a:extLst>
          </p:cNvPr>
          <p:cNvCxnSpPr>
            <a:cxnSpLocks/>
          </p:cNvCxnSpPr>
          <p:nvPr/>
        </p:nvCxnSpPr>
        <p:spPr>
          <a:xfrm>
            <a:off x="5313856" y="3038202"/>
            <a:ext cx="751093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0E703A3D-ACE4-7986-A5D1-ECDD2A57459F}"/>
              </a:ext>
            </a:extLst>
          </p:cNvPr>
          <p:cNvCxnSpPr>
            <a:cxnSpLocks/>
            <a:stCxn id="124" idx="2"/>
            <a:endCxn id="126" idx="0"/>
          </p:cNvCxnSpPr>
          <p:nvPr/>
        </p:nvCxnSpPr>
        <p:spPr>
          <a:xfrm>
            <a:off x="9624658" y="2683297"/>
            <a:ext cx="7558" cy="508888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A6058FD6-DD4D-58CA-594C-40D9C3CA54D7}"/>
              </a:ext>
            </a:extLst>
          </p:cNvPr>
          <p:cNvCxnSpPr>
            <a:cxnSpLocks/>
            <a:endCxn id="128" idx="3"/>
          </p:cNvCxnSpPr>
          <p:nvPr/>
        </p:nvCxnSpPr>
        <p:spPr>
          <a:xfrm flipH="1">
            <a:off x="10312403" y="5381570"/>
            <a:ext cx="295871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84D832A1-C17B-8775-CB2C-D6EEB7C689EA}"/>
              </a:ext>
            </a:extLst>
          </p:cNvPr>
          <p:cNvCxnSpPr>
            <a:cxnSpLocks/>
          </p:cNvCxnSpPr>
          <p:nvPr/>
        </p:nvCxnSpPr>
        <p:spPr>
          <a:xfrm>
            <a:off x="8319379" y="3290705"/>
            <a:ext cx="2658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E934A199-0B98-694D-D44F-5A936BFCF166}"/>
              </a:ext>
            </a:extLst>
          </p:cNvPr>
          <p:cNvCxnSpPr>
            <a:cxnSpLocks/>
          </p:cNvCxnSpPr>
          <p:nvPr/>
        </p:nvCxnSpPr>
        <p:spPr>
          <a:xfrm flipV="1">
            <a:off x="8579679" y="3285190"/>
            <a:ext cx="0" cy="14181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2794C49E-2ACB-336A-BB90-09E4452551B4}"/>
              </a:ext>
            </a:extLst>
          </p:cNvPr>
          <p:cNvCxnSpPr>
            <a:cxnSpLocks/>
          </p:cNvCxnSpPr>
          <p:nvPr/>
        </p:nvCxnSpPr>
        <p:spPr>
          <a:xfrm>
            <a:off x="8579679" y="4698018"/>
            <a:ext cx="213733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0B6EC658-898C-F688-D0C1-B94E0F986E59}"/>
              </a:ext>
            </a:extLst>
          </p:cNvPr>
          <p:cNvCxnSpPr>
            <a:cxnSpLocks/>
          </p:cNvCxnSpPr>
          <p:nvPr/>
        </p:nvCxnSpPr>
        <p:spPr>
          <a:xfrm>
            <a:off x="2233539" y="1822585"/>
            <a:ext cx="2658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1F5ECB41-CBC5-6E7D-D5DA-8D2268C7E774}"/>
              </a:ext>
            </a:extLst>
          </p:cNvPr>
          <p:cNvCxnSpPr>
            <a:cxnSpLocks/>
          </p:cNvCxnSpPr>
          <p:nvPr/>
        </p:nvCxnSpPr>
        <p:spPr>
          <a:xfrm flipH="1" flipV="1">
            <a:off x="2493839" y="1820246"/>
            <a:ext cx="10169" cy="32620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10111E76-DFF3-A1D7-F357-83E1E5664543}"/>
              </a:ext>
            </a:extLst>
          </p:cNvPr>
          <p:cNvCxnSpPr>
            <a:cxnSpLocks/>
          </p:cNvCxnSpPr>
          <p:nvPr/>
        </p:nvCxnSpPr>
        <p:spPr>
          <a:xfrm>
            <a:off x="2493132" y="2864533"/>
            <a:ext cx="584592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BEFACCE5-F1FE-227E-9C35-7BEB8AF793BC}"/>
              </a:ext>
            </a:extLst>
          </p:cNvPr>
          <p:cNvCxnSpPr>
            <a:cxnSpLocks/>
          </p:cNvCxnSpPr>
          <p:nvPr/>
        </p:nvCxnSpPr>
        <p:spPr>
          <a:xfrm>
            <a:off x="2497369" y="5080672"/>
            <a:ext cx="584592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8A2615A4-44FF-E0AE-5A91-EDDB1D1D0BDC}"/>
              </a:ext>
            </a:extLst>
          </p:cNvPr>
          <p:cNvCxnSpPr>
            <a:cxnSpLocks/>
          </p:cNvCxnSpPr>
          <p:nvPr/>
        </p:nvCxnSpPr>
        <p:spPr>
          <a:xfrm>
            <a:off x="2123554" y="5257044"/>
            <a:ext cx="946693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6D408C34-9CDE-7BBA-029B-E389A1DA3E12}"/>
              </a:ext>
            </a:extLst>
          </p:cNvPr>
          <p:cNvCxnSpPr>
            <a:cxnSpLocks/>
          </p:cNvCxnSpPr>
          <p:nvPr/>
        </p:nvCxnSpPr>
        <p:spPr>
          <a:xfrm flipH="1" flipV="1">
            <a:off x="2322496" y="3033776"/>
            <a:ext cx="7596" cy="22259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14C9F23C-7FEA-DAB8-2F54-352DC2DEC153}"/>
              </a:ext>
            </a:extLst>
          </p:cNvPr>
          <p:cNvCxnSpPr>
            <a:cxnSpLocks/>
          </p:cNvCxnSpPr>
          <p:nvPr/>
        </p:nvCxnSpPr>
        <p:spPr>
          <a:xfrm>
            <a:off x="2319507" y="3033776"/>
            <a:ext cx="772292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8D8EC7A0-2AC1-0996-FB0C-1BCFACB888ED}"/>
              </a:ext>
            </a:extLst>
          </p:cNvPr>
          <p:cNvCxnSpPr>
            <a:cxnSpLocks/>
          </p:cNvCxnSpPr>
          <p:nvPr/>
        </p:nvCxnSpPr>
        <p:spPr>
          <a:xfrm>
            <a:off x="2138454" y="3228219"/>
            <a:ext cx="946693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47AC2E2B-8A85-C927-5540-6890219AAFF4}"/>
              </a:ext>
            </a:extLst>
          </p:cNvPr>
          <p:cNvCxnSpPr>
            <a:cxnSpLocks/>
          </p:cNvCxnSpPr>
          <p:nvPr/>
        </p:nvCxnSpPr>
        <p:spPr>
          <a:xfrm flipV="1">
            <a:off x="2688812" y="3235159"/>
            <a:ext cx="0" cy="16915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66C432DA-DB30-3E6E-CAC6-EF8F653C5963}"/>
              </a:ext>
            </a:extLst>
          </p:cNvPr>
          <p:cNvCxnSpPr>
            <a:cxnSpLocks/>
          </p:cNvCxnSpPr>
          <p:nvPr/>
        </p:nvCxnSpPr>
        <p:spPr>
          <a:xfrm rot="180000" flipV="1">
            <a:off x="2688812" y="4914625"/>
            <a:ext cx="381435" cy="24088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31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E8360-3B04-6143-27BE-CFE5652A9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570A8CE-0A33-7699-DFC2-3E67FF6F56AF}"/>
              </a:ext>
            </a:extLst>
          </p:cNvPr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>
              <a:extLst>
                <a:ext uri="{FF2B5EF4-FFF2-40B4-BE49-F238E27FC236}">
                  <a16:creationId xmlns:a16="http://schemas.microsoft.com/office/drawing/2014/main" id="{0DAA9C4F-76AA-BB7D-BC4D-FC693793AD5B}"/>
                </a:ext>
              </a:extLst>
            </p:cNvPr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7062D6-0E60-12CC-A38B-C4A8A66ABB92}"/>
                </a:ext>
              </a:extLst>
            </p:cNvPr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endParaRPr lang="en-US" altLang="ko-KR" sz="7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defRPr/>
              </a:pP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Project</a:t>
              </a:r>
            </a:p>
            <a:p>
              <a:pPr latinLnBrk="0">
                <a:lnSpc>
                  <a:spcPct val="200000"/>
                </a:lnSpc>
                <a:defRPr/>
              </a:pPr>
              <a:r>
                <a:rPr lang="en-US" altLang="ko-KR" sz="1200" ker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</a:t>
              </a:r>
              <a:endParaRPr lang="en-US" altLang="ko-KR" sz="1200" kern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" name="자유형 1">
              <a:extLst>
                <a:ext uri="{FF2B5EF4-FFF2-40B4-BE49-F238E27FC236}">
                  <a16:creationId xmlns:a16="http://schemas.microsoft.com/office/drawing/2014/main" id="{C7DB6889-73BE-92FF-A1F4-68389FCD415A}"/>
                </a:ext>
              </a:extLst>
            </p:cNvPr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>
              <a:extLst>
                <a:ext uri="{FF2B5EF4-FFF2-40B4-BE49-F238E27FC236}">
                  <a16:creationId xmlns:a16="http://schemas.microsoft.com/office/drawing/2014/main" id="{931EE0CD-44B8-68C5-63A1-EE8095E8A311}"/>
                </a:ext>
              </a:extLst>
            </p:cNvPr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7328C383-3D95-D238-5F5A-482EBE3090DA}"/>
                </a:ext>
              </a:extLst>
            </p:cNvPr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>
              <a:extLst>
                <a:ext uri="{FF2B5EF4-FFF2-40B4-BE49-F238E27FC236}">
                  <a16:creationId xmlns:a16="http://schemas.microsoft.com/office/drawing/2014/main" id="{1CBFC0EB-8F54-45A6-8260-BFAE7DCCCCE1}"/>
                </a:ext>
              </a:extLst>
            </p:cNvPr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>
              <a:extLst>
                <a:ext uri="{FF2B5EF4-FFF2-40B4-BE49-F238E27FC236}">
                  <a16:creationId xmlns:a16="http://schemas.microsoft.com/office/drawing/2014/main" id="{B010FCD3-54A9-787B-2AD7-6E17B5D021D5}"/>
                </a:ext>
              </a:extLst>
            </p:cNvPr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451788ED-C2DE-EF40-6778-B05A9F136329}"/>
                </a:ext>
              </a:extLst>
            </p:cNvPr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>
              <a:extLst>
                <a:ext uri="{FF2B5EF4-FFF2-40B4-BE49-F238E27FC236}">
                  <a16:creationId xmlns:a16="http://schemas.microsoft.com/office/drawing/2014/main" id="{97622DE6-7DE7-0BBF-11CB-8196400CA088}"/>
                </a:ext>
              </a:extLst>
            </p:cNvPr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>
              <a:extLst>
                <a:ext uri="{FF2B5EF4-FFF2-40B4-BE49-F238E27FC236}">
                  <a16:creationId xmlns:a16="http://schemas.microsoft.com/office/drawing/2014/main" id="{B59F087A-4719-90A2-FBD7-645C45396373}"/>
                </a:ext>
              </a:extLst>
            </p:cNvPr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>
              <a:extLst>
                <a:ext uri="{FF2B5EF4-FFF2-40B4-BE49-F238E27FC236}">
                  <a16:creationId xmlns:a16="http://schemas.microsoft.com/office/drawing/2014/main" id="{D28D702D-750B-85E3-4683-6A073220E5C7}"/>
                </a:ext>
              </a:extLst>
            </p:cNvPr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id="{33A85AE9-4924-595A-7575-03A548964403}"/>
                </a:ext>
              </a:extLst>
            </p:cNvPr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AAE071A7-5440-4C3F-BFBF-28ED2AF34999}"/>
                </a:ext>
              </a:extLst>
            </p:cNvPr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4D3181C4-BADF-DEA2-3C56-F095D78975BB}"/>
                </a:ext>
              </a:extLst>
            </p:cNvPr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DFE88E8C-21FA-AB2C-911A-48FCB4E26DC4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>
                <a:extLst>
                  <a:ext uri="{FF2B5EF4-FFF2-40B4-BE49-F238E27FC236}">
                    <a16:creationId xmlns:a16="http://schemas.microsoft.com/office/drawing/2014/main" id="{BF7AE378-EC45-467A-E9CF-E5A9591BBD3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ABAD4574-ED6D-4FED-1562-D9C04434D074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CB601B1-7857-CC04-60E1-74FA033B0849}"/>
                </a:ext>
              </a:extLst>
            </p:cNvPr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EC2189FE-F6E5-6C66-CAD3-3B8D008186C1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4A212A94-551A-7B94-1B45-8A828DA203A9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88EF19B4-29BF-32E2-7E83-B5D054B4E87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01E3929-3F5E-7594-5954-DC5ED50B5FE8}"/>
                </a:ext>
              </a:extLst>
            </p:cNvPr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CCC8F03B-47A9-5EE7-17DC-152821B7A01D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CF686E70-29FD-D9C9-0B6B-1AC5DEDE111C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>
                <a:extLst>
                  <a:ext uri="{FF2B5EF4-FFF2-40B4-BE49-F238E27FC236}">
                    <a16:creationId xmlns:a16="http://schemas.microsoft.com/office/drawing/2014/main" id="{D52F5A33-8A95-EF45-EAF4-DCFB146F1B8A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871C27B-47BE-16C8-AF0F-71A90349A4E6}"/>
                </a:ext>
              </a:extLst>
            </p:cNvPr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4648D43C-8FBD-C240-F90E-85AB3E00CD77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>
                <a:extLst>
                  <a:ext uri="{FF2B5EF4-FFF2-40B4-BE49-F238E27FC236}">
                    <a16:creationId xmlns:a16="http://schemas.microsoft.com/office/drawing/2014/main" id="{2B81FD83-4113-7DA5-9DD3-EC72676CFE6A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>
                <a:extLst>
                  <a:ext uri="{FF2B5EF4-FFF2-40B4-BE49-F238E27FC236}">
                    <a16:creationId xmlns:a16="http://schemas.microsoft.com/office/drawing/2014/main" id="{42ABEBD5-BBC1-EF59-B833-D4E47658731D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66567774-A427-843A-6F40-9672978E8D4B}"/>
                </a:ext>
              </a:extLst>
            </p:cNvPr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994C7696-8D93-3FEA-6304-9E5047A4A45C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>
                <a:extLst>
                  <a:ext uri="{FF2B5EF4-FFF2-40B4-BE49-F238E27FC236}">
                    <a16:creationId xmlns:a16="http://schemas.microsoft.com/office/drawing/2014/main" id="{52574027-0C48-6C99-6DCA-9537C772A269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>
                <a:extLst>
                  <a:ext uri="{FF2B5EF4-FFF2-40B4-BE49-F238E27FC236}">
                    <a16:creationId xmlns:a16="http://schemas.microsoft.com/office/drawing/2014/main" id="{3B3C44D1-9EED-4AE2-2DF8-2917A81F604E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94D44A19-8E08-19EB-C128-1A5842D1A135}"/>
                </a:ext>
              </a:extLst>
            </p:cNvPr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6EF78D4A-2C5A-E303-883D-6D0D2CFAEE49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>
                <a:extLst>
                  <a:ext uri="{FF2B5EF4-FFF2-40B4-BE49-F238E27FC236}">
                    <a16:creationId xmlns:a16="http://schemas.microsoft.com/office/drawing/2014/main" id="{B3D79131-E2A8-E18C-DBC8-D7F1A29CE943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>
                <a:extLst>
                  <a:ext uri="{FF2B5EF4-FFF2-40B4-BE49-F238E27FC236}">
                    <a16:creationId xmlns:a16="http://schemas.microsoft.com/office/drawing/2014/main" id="{7C134B5E-F704-2E19-56FD-168526B48031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A8E76127-03F6-5E66-2129-8A9FD3E94C02}"/>
                </a:ext>
              </a:extLst>
            </p:cNvPr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6972A43-B980-05A3-3422-C0D68E614C27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08E298BD-6074-5589-9CE3-0A03A45E1FA8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>
                <a:extLst>
                  <a:ext uri="{FF2B5EF4-FFF2-40B4-BE49-F238E27FC236}">
                    <a16:creationId xmlns:a16="http://schemas.microsoft.com/office/drawing/2014/main" id="{89987BC5-26FD-A637-268B-9094BFA7F18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2FB68A12-1003-57A9-399C-46DCCB94B122}"/>
                </a:ext>
              </a:extLst>
            </p:cNvPr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2CEE1C93-2312-5CB9-D39A-700F5AF5C3F0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>
                <a:extLst>
                  <a:ext uri="{FF2B5EF4-FFF2-40B4-BE49-F238E27FC236}">
                    <a16:creationId xmlns:a16="http://schemas.microsoft.com/office/drawing/2014/main" id="{6ED16BB2-B9C8-9646-FE78-702883874AF2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6EDFFB79-FA90-6D48-FAB7-19E693FBA18F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0CCEF1E1-D895-8CFC-89DC-8BB2D1265399}"/>
                </a:ext>
              </a:extLst>
            </p:cNvPr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9406DE5E-F51A-762F-74C8-60B34221D0E2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>
                <a:extLst>
                  <a:ext uri="{FF2B5EF4-FFF2-40B4-BE49-F238E27FC236}">
                    <a16:creationId xmlns:a16="http://schemas.microsoft.com/office/drawing/2014/main" id="{C9E3393F-F179-9177-26C3-7D2BC7212F32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>
                <a:extLst>
                  <a:ext uri="{FF2B5EF4-FFF2-40B4-BE49-F238E27FC236}">
                    <a16:creationId xmlns:a16="http://schemas.microsoft.com/office/drawing/2014/main" id="{408DCF02-E322-8CFA-7FF3-09E1D4573423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DFA1A92C-1E41-56ED-8137-297E8326076E}"/>
                </a:ext>
              </a:extLst>
            </p:cNvPr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B423BBE4-E8DD-D4DE-57ED-069EA5A8D510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>
                <a:extLst>
                  <a:ext uri="{FF2B5EF4-FFF2-40B4-BE49-F238E27FC236}">
                    <a16:creationId xmlns:a16="http://schemas.microsoft.com/office/drawing/2014/main" id="{58A0E542-5094-BACE-7704-56F3CF19EDCA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>
                <a:extLst>
                  <a:ext uri="{FF2B5EF4-FFF2-40B4-BE49-F238E27FC236}">
                    <a16:creationId xmlns:a16="http://schemas.microsoft.com/office/drawing/2014/main" id="{4F0579D1-8204-1AB2-3114-FB9849525D4B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6FFB502-421F-5FFE-62FD-5FFE1939C6BB}"/>
                </a:ext>
              </a:extLst>
            </p:cNvPr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90E2FEEB-6FEB-1ABA-86D4-00C44877D529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E75034A7-D43C-97E5-5B8E-F7D0A3A49A23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>
                <a:extLst>
                  <a:ext uri="{FF2B5EF4-FFF2-40B4-BE49-F238E27FC236}">
                    <a16:creationId xmlns:a16="http://schemas.microsoft.com/office/drawing/2014/main" id="{7F3F8C16-DF83-7148-8821-FFD950AFA78F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75F594FC-F5C1-4359-976E-96EBCE07B252}"/>
                </a:ext>
              </a:extLst>
            </p:cNvPr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1018A029-66A6-C811-500D-B00FA1504612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>
                <a:extLst>
                  <a:ext uri="{FF2B5EF4-FFF2-40B4-BE49-F238E27FC236}">
                    <a16:creationId xmlns:a16="http://schemas.microsoft.com/office/drawing/2014/main" id="{BCE5C8AD-9318-F362-3D38-6C093442ABE5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5C3BA7B6-CFAC-DB52-861C-FABCDAC931C9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25626F74-7A44-1961-6A5F-49024CC60BB8}"/>
                </a:ext>
              </a:extLst>
            </p:cNvPr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44760C04-EEEB-0A10-B626-42336D771F55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055D0415-7C3D-9364-D639-B3560CC88759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>
                <a:extLst>
                  <a:ext uri="{FF2B5EF4-FFF2-40B4-BE49-F238E27FC236}">
                    <a16:creationId xmlns:a16="http://schemas.microsoft.com/office/drawing/2014/main" id="{6F032078-E295-C8DC-ED7E-95607CC9BC5D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1B808D34-F582-3446-9528-280434C4BEF7}"/>
                </a:ext>
              </a:extLst>
            </p:cNvPr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36076482-A2DB-701A-B985-4DFEA875DDE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>
                <a:extLst>
                  <a:ext uri="{FF2B5EF4-FFF2-40B4-BE49-F238E27FC236}">
                    <a16:creationId xmlns:a16="http://schemas.microsoft.com/office/drawing/2014/main" id="{8B88C5A9-EF65-8EDF-9DB2-ABF3DD8FD9F2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>
                <a:extLst>
                  <a:ext uri="{FF2B5EF4-FFF2-40B4-BE49-F238E27FC236}">
                    <a16:creationId xmlns:a16="http://schemas.microsoft.com/office/drawing/2014/main" id="{76D54E8C-E525-50AC-86D0-43FECD095B3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86CA89-0B35-9AA4-7C6A-8434F6B47141}"/>
                </a:ext>
              </a:extLst>
            </p:cNvPr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9535E49A-68D0-3814-A32C-6A28C52A1E0D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>
                <a:extLst>
                  <a:ext uri="{FF2B5EF4-FFF2-40B4-BE49-F238E27FC236}">
                    <a16:creationId xmlns:a16="http://schemas.microsoft.com/office/drawing/2014/main" id="{2B59B494-12DD-9510-82E1-B180FC8E4A0A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>
                <a:extLst>
                  <a:ext uri="{FF2B5EF4-FFF2-40B4-BE49-F238E27FC236}">
                    <a16:creationId xmlns:a16="http://schemas.microsoft.com/office/drawing/2014/main" id="{25557795-0612-B19E-CCD5-33A229FDCCE4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C32B4B91-FC31-95EC-F292-3A37E2A63533}"/>
                </a:ext>
              </a:extLst>
            </p:cNvPr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44E27164-4C19-1978-6CF1-4C418F49E72E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>
                <a:extLst>
                  <a:ext uri="{FF2B5EF4-FFF2-40B4-BE49-F238E27FC236}">
                    <a16:creationId xmlns:a16="http://schemas.microsoft.com/office/drawing/2014/main" id="{68DB8E8B-606D-C2D5-34B5-DF557CF2E8AD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>
                <a:extLst>
                  <a:ext uri="{FF2B5EF4-FFF2-40B4-BE49-F238E27FC236}">
                    <a16:creationId xmlns:a16="http://schemas.microsoft.com/office/drawing/2014/main" id="{9E114AE0-F35B-A805-8789-300030C8D1B7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8D71A9F-2D33-DC42-F376-EE7F89A429E5}"/>
                </a:ext>
              </a:extLst>
            </p:cNvPr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899CC17E-E893-70FC-55FA-3090E706332A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>
                <a:extLst>
                  <a:ext uri="{FF2B5EF4-FFF2-40B4-BE49-F238E27FC236}">
                    <a16:creationId xmlns:a16="http://schemas.microsoft.com/office/drawing/2014/main" id="{26FB6D63-9083-EF81-700F-9C2669ABA3C0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5BBD297C-11A3-CC04-7E65-87322511142E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6C832C7-04C5-59F3-1D60-005216F68CC3}"/>
                </a:ext>
              </a:extLst>
            </p:cNvPr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58D710FA-8D22-77B1-BEBB-C5254B182683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>
                <a:extLst>
                  <a:ext uri="{FF2B5EF4-FFF2-40B4-BE49-F238E27FC236}">
                    <a16:creationId xmlns:a16="http://schemas.microsoft.com/office/drawing/2014/main" id="{3F97447F-2629-FFDD-195F-82A9908B42A7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>
                <a:extLst>
                  <a:ext uri="{FF2B5EF4-FFF2-40B4-BE49-F238E27FC236}">
                    <a16:creationId xmlns:a16="http://schemas.microsoft.com/office/drawing/2014/main" id="{CE998624-550A-AD39-DF99-BF1B234EA64A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16231AB9-54F9-763E-4279-8B771FE1B3CA}"/>
                </a:ext>
              </a:extLst>
            </p:cNvPr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935CA447-95DC-605B-CD4D-7F31B4B4C6D4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483A4167-138F-244A-CEEF-EF0E21FA1682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>
                <a:extLst>
                  <a:ext uri="{FF2B5EF4-FFF2-40B4-BE49-F238E27FC236}">
                    <a16:creationId xmlns:a16="http://schemas.microsoft.com/office/drawing/2014/main" id="{46B8BF55-12BC-250B-7920-BFBC789F8ADA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623DD56B-E48F-9A4B-5082-4BB4B4B91002}"/>
                </a:ext>
              </a:extLst>
            </p:cNvPr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C93622F5-5051-823F-92F8-0B01E05AF8BA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84B25A9F-0028-1548-7237-ED9F67CC7FF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D9B6393D-91C3-6827-1701-C3551931C0F7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4" name="Picture 2">
            <a:extLst>
              <a:ext uri="{FF2B5EF4-FFF2-40B4-BE49-F238E27FC236}">
                <a16:creationId xmlns:a16="http://schemas.microsoft.com/office/drawing/2014/main" id="{0887054C-C4CB-9801-63A0-E3C9749CBD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8" t="6400" r="829" b="6240"/>
          <a:stretch/>
        </p:blipFill>
        <p:spPr bwMode="auto">
          <a:xfrm>
            <a:off x="1505315" y="1243398"/>
            <a:ext cx="9181370" cy="469129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958425"/>
      </p:ext>
    </p:extLst>
  </p:cSld>
  <p:clrMapOvr>
    <a:masterClrMapping/>
  </p:clrMapOvr>
</p:sld>
</file>

<file path=ppt/theme/theme1.xml><?xml version="1.0" encoding="utf-8"?>
<a:theme xmlns:a="http://schemas.openxmlformats.org/drawingml/2006/main" name="5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399</Words>
  <Application>Microsoft Office PowerPoint</Application>
  <PresentationFormat>와이드스크린</PresentationFormat>
  <Paragraphs>158</Paragraphs>
  <Slides>19</Slides>
  <Notes>0</Notes>
  <HiddenSlides>0</HiddenSlides>
  <MMClips>5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MesloLGLDZ Nerd Font Mono</vt:lpstr>
      <vt:lpstr>맑은 고딕</vt:lpstr>
      <vt:lpstr>Arial</vt:lpstr>
      <vt:lpstr>53_Office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상훈 한</cp:lastModifiedBy>
  <cp:revision>40</cp:revision>
  <dcterms:created xsi:type="dcterms:W3CDTF">2022-03-17T00:33:37Z</dcterms:created>
  <dcterms:modified xsi:type="dcterms:W3CDTF">2024-12-08T11:07:13Z</dcterms:modified>
</cp:coreProperties>
</file>