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 varScale="1">
        <p:scale>
          <a:sx n="144" d="100"/>
          <a:sy n="144" d="100"/>
        </p:scale>
        <p:origin x="150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895B06-FE7C-301D-DD8B-943A2D2100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4CFF0B4-47F2-654D-FB99-5D7A8D9A54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CD210E-1915-4E44-8A2C-B2D4C128D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CBB05-DAAE-4FC5-861C-DBEE285053FB}" type="datetimeFigureOut">
              <a:rPr lang="ko-KR" altLang="en-US" smtClean="0"/>
              <a:t>2024-12-07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82F112-4D7D-CFAC-8935-DD455D313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34EF65-BB5E-49FF-B942-1A0D3A179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809E1-0258-40FC-B8A2-4727D50FC1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9848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D54358-00A5-5BB3-6117-941A31902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F5A46FC-3A5B-2DDD-E6D7-3BA641592B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8E5374-2D51-48E2-9E49-C6196E26C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CBB05-DAAE-4FC5-861C-DBEE285053FB}" type="datetimeFigureOut">
              <a:rPr lang="ko-KR" altLang="en-US" smtClean="0"/>
              <a:t>2024-12-07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1124CB-D950-C4CA-50BE-2E390ABC9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6C5E2E-4DED-6B63-1BC6-318FB7391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809E1-0258-40FC-B8A2-4727D50FC1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4563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E4DE132-16A3-F695-9540-85D743C8E4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A9AA2CD-675A-85EF-4F92-D46220FD4E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3C09FC-49F3-C767-AA3B-BC7530419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CBB05-DAAE-4FC5-861C-DBEE285053FB}" type="datetimeFigureOut">
              <a:rPr lang="ko-KR" altLang="en-US" smtClean="0"/>
              <a:t>2024-12-07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3BB8DC-6327-A745-A8EB-152DBC37D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31BCA4-B39A-62BB-28F8-DBCD99D78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809E1-0258-40FC-B8A2-4727D50FC1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8716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E4CD4C-B0FD-632F-1B82-DA9F934E2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A3A17F-51D4-823F-47B0-AB88577A4D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B13855-8FDA-71B6-057B-D231CC72A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CBB05-DAAE-4FC5-861C-DBEE285053FB}" type="datetimeFigureOut">
              <a:rPr lang="ko-KR" altLang="en-US" smtClean="0"/>
              <a:t>2024-12-07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BA8763-A6EB-E04A-29B5-003768F66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CA32B3-1424-E866-0071-5FA0D95CB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809E1-0258-40FC-B8A2-4727D50FC1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2226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26F0B5-2671-72C7-6D46-94636020D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0B8CF9-E929-DD7F-5628-65845F0516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7E7B0C-0346-2157-F07C-CB7CF0C64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CBB05-DAAE-4FC5-861C-DBEE285053FB}" type="datetimeFigureOut">
              <a:rPr lang="ko-KR" altLang="en-US" smtClean="0"/>
              <a:t>2024-12-07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64F6E6-98DB-7937-BB21-F5558802F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30C908-C71C-A25E-7445-8C03CB83F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809E1-0258-40FC-B8A2-4727D50FC1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457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817551-C346-5A73-8A91-F1399D788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29F691-14CB-080C-8D0C-6F669381CD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DDB9ACB-5028-0322-7292-A2B2FA6BD9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0E5D365-A480-861F-0451-350F37D2C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CBB05-DAAE-4FC5-861C-DBEE285053FB}" type="datetimeFigureOut">
              <a:rPr lang="ko-KR" altLang="en-US" smtClean="0"/>
              <a:t>2024-12-07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9603B7C-2EAE-DC16-BA31-EB9A85DAE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0D1E572-E9A3-C87D-5D2B-6A1C21F03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809E1-0258-40FC-B8A2-4727D50FC1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0975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58D329-53D4-C359-C458-4B7A5540E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B992DCD-8A48-19BB-3A9D-FAC84EE65A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CDE5927-EF2B-06C7-6A28-CD2A0BA491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8DF7BFB-0FC1-7169-2D20-BDFCA03A4B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EDE2E4D-6975-3F6A-8C71-28E78EE51A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D2506DA-6508-2B20-C18E-DBB46B664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CBB05-DAAE-4FC5-861C-DBEE285053FB}" type="datetimeFigureOut">
              <a:rPr lang="ko-KR" altLang="en-US" smtClean="0"/>
              <a:t>2024-12-07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6EC4313-1A0F-D19B-ED0A-97D0A97F8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9E6351F-0371-F442-E042-747A81E50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809E1-0258-40FC-B8A2-4727D50FC1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505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AABC43-63B2-3C94-9261-491CD9A2D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AE9D59D-F653-DD19-EDC6-9BEE74744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CBB05-DAAE-4FC5-861C-DBEE285053FB}" type="datetimeFigureOut">
              <a:rPr lang="ko-KR" altLang="en-US" smtClean="0"/>
              <a:t>2024-12-07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59977B9-9CFC-AFE2-7BAC-026A4A81C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816A74D-9775-9341-5738-665A21653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809E1-0258-40FC-B8A2-4727D50FC1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8997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53AC811-43C1-FEC5-A2A9-0587B290F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CBB05-DAAE-4FC5-861C-DBEE285053FB}" type="datetimeFigureOut">
              <a:rPr lang="ko-KR" altLang="en-US" smtClean="0"/>
              <a:t>2024-12-07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B4208FC-17EF-2A85-A6E7-A0D53DF6D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44ED36B-F3C0-626B-CB92-117B78857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809E1-0258-40FC-B8A2-4727D50FC1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9100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530D44-89D8-5DD5-4959-996403937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84CE76-2250-D235-A9AE-F6ACC1C0F4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11C1F70-4F1F-5FC3-0379-10A22E64D1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85A0AB9-24F9-0883-006A-038184618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CBB05-DAAE-4FC5-861C-DBEE285053FB}" type="datetimeFigureOut">
              <a:rPr lang="ko-KR" altLang="en-US" smtClean="0"/>
              <a:t>2024-12-07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FB872ED-8932-C1F5-324D-8C3972297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C47759C-8EB8-A993-CFD2-F062DD3E2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809E1-0258-40FC-B8A2-4727D50FC1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9923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54E604-98B1-F902-1FC0-D27FC2717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AB6DFAC-A160-C882-D2EB-4992B28AE4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81AD132-22E9-EC9A-322B-8A8F067C3C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9C6F345-C994-1369-AA06-72B0E6C5B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CBB05-DAAE-4FC5-861C-DBEE285053FB}" type="datetimeFigureOut">
              <a:rPr lang="ko-KR" altLang="en-US" smtClean="0"/>
              <a:t>2024-12-07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530A1FD-4EA0-D94D-B1E1-04A85AEB7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5E1AFEF-4E95-595A-85EC-428837ACD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809E1-0258-40FC-B8A2-4727D50FC1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0835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9C91C8C-046E-43BB-879E-5CB450D2F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6F96233-1906-C981-3D52-C93210025C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167AE2-4B0B-36F4-EF66-A856E26A9D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1ACBB05-DAAE-4FC5-861C-DBEE285053FB}" type="datetimeFigureOut">
              <a:rPr lang="ko-KR" altLang="en-US" smtClean="0"/>
              <a:t>2024-12-07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2AB281-4D09-2444-1A3A-9CB95AE0DF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3499A1-C1E6-84A7-E636-48121C35A2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11809E1-0258-40FC-B8A2-4727D50FC1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3843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6F1408B-5417-0142-565E-280C5FFBF3BB}"/>
              </a:ext>
            </a:extLst>
          </p:cNvPr>
          <p:cNvSpPr txBox="1"/>
          <p:nvPr/>
        </p:nvSpPr>
        <p:spPr>
          <a:xfrm>
            <a:off x="1114547" y="1065457"/>
            <a:ext cx="609713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b="0" i="0" dirty="0">
                <a:effectLst/>
                <a:latin typeface="var(--font-fk-grotesk)"/>
              </a:rPr>
              <a:t>시나리오 </a:t>
            </a:r>
            <a:r>
              <a:rPr lang="en-US" altLang="ko-KR" b="0" i="0" dirty="0">
                <a:effectLst/>
                <a:latin typeface="var(--font-fk-grotesk)"/>
              </a:rPr>
              <a:t>1: </a:t>
            </a:r>
            <a:r>
              <a:rPr lang="ko-KR" altLang="en-US" b="0" i="0" dirty="0">
                <a:effectLst/>
                <a:latin typeface="var(--font-fk-grotesk)"/>
              </a:rPr>
              <a:t>기본 명령어 응답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__fkGroteskNeue_598ab8"/>
              </a:rPr>
              <a:t>입력</a:t>
            </a:r>
            <a:r>
              <a:rPr lang="en-US" altLang="ko-KR" b="0" i="0" dirty="0">
                <a:effectLst/>
                <a:latin typeface="__fkGroteskNeue_598ab8"/>
              </a:rPr>
              <a:t>: "</a:t>
            </a:r>
            <a:r>
              <a:rPr lang="en-GB" altLang="ko-KR" b="0" i="0" dirty="0">
                <a:effectLst/>
                <a:latin typeface="__fkGroteskNeue_598ab8"/>
              </a:rPr>
              <a:t>sit", "stand", "walk"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__fkGroteskNeue_598ab8"/>
              </a:rPr>
              <a:t>출력</a:t>
            </a:r>
            <a:r>
              <a:rPr lang="en-US" altLang="ko-KR" b="0" i="0" dirty="0">
                <a:effectLst/>
                <a:latin typeface="__fkGroteskNeue_598ab8"/>
              </a:rPr>
              <a:t>: </a:t>
            </a:r>
            <a:r>
              <a:rPr lang="ko-KR" altLang="en-US" b="0" i="0" dirty="0">
                <a:effectLst/>
                <a:latin typeface="__fkGroteskNeue_598ab8"/>
              </a:rPr>
              <a:t>각 명령에 따른 짖는 소리 </a:t>
            </a:r>
            <a:r>
              <a:rPr lang="en-US" altLang="ko-KR" b="0" i="0" dirty="0">
                <a:effectLst/>
                <a:latin typeface="__fkGroteskNeue_598ab8"/>
              </a:rPr>
              <a:t>("</a:t>
            </a:r>
            <a:r>
              <a:rPr lang="en-GB" altLang="ko-KR" b="0" i="0" dirty="0">
                <a:effectLst/>
                <a:latin typeface="__fkGroteskNeue_598ab8"/>
              </a:rPr>
              <a:t>woof", "ruff", "arf")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altLang="ko-KR" b="0" i="0" dirty="0">
                <a:effectLst/>
                <a:latin typeface="__fkGroteskNeue_598ab8"/>
              </a:rPr>
              <a:t>Client </a:t>
            </a:r>
            <a:r>
              <a:rPr lang="ko-KR" altLang="en-US" b="0" i="0" dirty="0">
                <a:effectLst/>
                <a:latin typeface="__fkGroteskNeue_598ab8"/>
              </a:rPr>
              <a:t>노드</a:t>
            </a:r>
            <a:r>
              <a:rPr lang="en-US" altLang="ko-KR" b="0" i="0" dirty="0">
                <a:effectLst/>
                <a:latin typeface="__fkGroteskNeue_598ab8"/>
              </a:rPr>
              <a:t>: </a:t>
            </a:r>
            <a:r>
              <a:rPr lang="en-GB" altLang="ko-KR" b="0" i="0" dirty="0" err="1">
                <a:effectLst/>
                <a:latin typeface="__fkGroteskNeue_598ab8"/>
              </a:rPr>
              <a:t>voice_command_client</a:t>
            </a:r>
            <a:endParaRPr lang="en-GB" altLang="ko-KR" b="0" i="0" dirty="0">
              <a:effectLst/>
              <a:latin typeface="__fkGroteskNeue_598ab8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altLang="ko-KR" b="0" i="0" dirty="0">
                <a:effectLst/>
                <a:latin typeface="__fkGroteskNeue_598ab8"/>
              </a:rPr>
              <a:t>Server </a:t>
            </a:r>
            <a:r>
              <a:rPr lang="ko-KR" altLang="en-US" b="0" i="0" dirty="0">
                <a:effectLst/>
                <a:latin typeface="__fkGroteskNeue_598ab8"/>
              </a:rPr>
              <a:t>노드</a:t>
            </a:r>
            <a:r>
              <a:rPr lang="en-US" altLang="ko-KR" b="0" i="0" dirty="0">
                <a:effectLst/>
                <a:latin typeface="__fkGroteskNeue_598ab8"/>
              </a:rPr>
              <a:t>: </a:t>
            </a:r>
            <a:r>
              <a:rPr lang="en-GB" altLang="ko-KR" b="0" i="0" dirty="0" err="1">
                <a:effectLst/>
                <a:latin typeface="__fkGroteskNeue_598ab8"/>
              </a:rPr>
              <a:t>dog_response_server</a:t>
            </a:r>
            <a:endParaRPr lang="en-GB" altLang="ko-KR" b="0" i="0" dirty="0">
              <a:effectLst/>
              <a:latin typeface="__fkGroteskNeue_598ab8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5BDD4AA-59E5-11E6-F0A4-BC9174CAA064}"/>
              </a:ext>
            </a:extLst>
          </p:cNvPr>
          <p:cNvCxnSpPr/>
          <p:nvPr/>
        </p:nvCxnSpPr>
        <p:spPr>
          <a:xfrm>
            <a:off x="4527550" y="3879850"/>
            <a:ext cx="3632200" cy="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5F95D434-D19C-13BF-986C-3BDA4A57BEA9}"/>
              </a:ext>
            </a:extLst>
          </p:cNvPr>
          <p:cNvCxnSpPr/>
          <p:nvPr/>
        </p:nvCxnSpPr>
        <p:spPr>
          <a:xfrm>
            <a:off x="4527550" y="4908550"/>
            <a:ext cx="3632200" cy="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887EBC30-EAC0-82C7-C8A1-CB4938A85A21}"/>
              </a:ext>
            </a:extLst>
          </p:cNvPr>
          <p:cNvGrpSpPr/>
          <p:nvPr/>
        </p:nvGrpSpPr>
        <p:grpSpPr>
          <a:xfrm>
            <a:off x="1733550" y="3378200"/>
            <a:ext cx="2228850" cy="2228850"/>
            <a:chOff x="1981200" y="3009900"/>
            <a:chExt cx="2228850" cy="2228850"/>
          </a:xfrm>
        </p:grpSpPr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930C603A-2704-3DF8-D726-4426B2C10F2B}"/>
                </a:ext>
              </a:extLst>
            </p:cNvPr>
            <p:cNvSpPr/>
            <p:nvPr/>
          </p:nvSpPr>
          <p:spPr>
            <a:xfrm>
              <a:off x="1981200" y="3009900"/>
              <a:ext cx="2228850" cy="2228850"/>
            </a:xfrm>
            <a:prstGeom prst="ellipse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Node A</a:t>
              </a:r>
              <a:endPara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A74AD254-8CDD-B444-58AA-EC815AB73B3D}"/>
                </a:ext>
              </a:extLst>
            </p:cNvPr>
            <p:cNvSpPr/>
            <p:nvPr/>
          </p:nvSpPr>
          <p:spPr>
            <a:xfrm>
              <a:off x="2241550" y="4387851"/>
              <a:ext cx="1708150" cy="41909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Service Server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9F462D61-F8D4-D688-D8A8-4B0C5FF503D3}"/>
              </a:ext>
            </a:extLst>
          </p:cNvPr>
          <p:cNvGrpSpPr/>
          <p:nvPr/>
        </p:nvGrpSpPr>
        <p:grpSpPr>
          <a:xfrm>
            <a:off x="8712200" y="3378200"/>
            <a:ext cx="2228850" cy="2228850"/>
            <a:chOff x="1981200" y="3009900"/>
            <a:chExt cx="2228850" cy="2228850"/>
          </a:xfrm>
        </p:grpSpPr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6DBD3548-F240-4CE4-879C-58004326ACB3}"/>
                </a:ext>
              </a:extLst>
            </p:cNvPr>
            <p:cNvSpPr/>
            <p:nvPr/>
          </p:nvSpPr>
          <p:spPr>
            <a:xfrm>
              <a:off x="1981200" y="3009900"/>
              <a:ext cx="2228850" cy="2228850"/>
            </a:xfrm>
            <a:prstGeom prst="ellipse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Node B</a:t>
              </a:r>
              <a:endPara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8BC524D8-8874-3225-E063-5F8CE83048A4}"/>
                </a:ext>
              </a:extLst>
            </p:cNvPr>
            <p:cNvSpPr/>
            <p:nvPr/>
          </p:nvSpPr>
          <p:spPr>
            <a:xfrm>
              <a:off x="2241550" y="4387851"/>
              <a:ext cx="1708150" cy="41909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Service Client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A3C70FDB-0198-49EB-A01D-BC6DD990C0EA}"/>
              </a:ext>
            </a:extLst>
          </p:cNvPr>
          <p:cNvSpPr txBox="1"/>
          <p:nvPr/>
        </p:nvSpPr>
        <p:spPr>
          <a:xfrm>
            <a:off x="8636000" y="1418906"/>
            <a:ext cx="3105426" cy="1123879"/>
          </a:xfrm>
          <a:prstGeom prst="rect">
            <a:avLst/>
          </a:prstGeom>
          <a:solidFill>
            <a:srgbClr val="002060"/>
          </a:solidFill>
        </p:spPr>
        <p:txBody>
          <a:bodyPr wrap="square" tIns="72000" bIns="72000" anchor="ctr">
            <a:spAutoFit/>
          </a:bodyPr>
          <a:lstStyle/>
          <a:p>
            <a:pPr>
              <a:lnSpc>
                <a:spcPts val="1425"/>
              </a:lnSpc>
            </a:pPr>
            <a:r>
              <a:rPr lang="en-US" altLang="ko-KR" b="0" i="1" dirty="0">
                <a:solidFill>
                  <a:srgbClr val="676E95"/>
                </a:solidFill>
                <a:effectLst/>
                <a:latin typeface="MesloLGLDZ Nerd Font Mono" panose="020B0609030804020204" pitchFamily="49" charset="0"/>
              </a:rPr>
              <a:t># </a:t>
            </a:r>
            <a:r>
              <a:rPr lang="en-US" altLang="ko-KR" b="0" i="1" dirty="0" err="1">
                <a:solidFill>
                  <a:srgbClr val="676E95"/>
                </a:solidFill>
                <a:effectLst/>
                <a:latin typeface="MesloLGLDZ Nerd Font Mono" panose="020B0609030804020204" pitchFamily="49" charset="0"/>
              </a:rPr>
              <a:t>srv</a:t>
            </a:r>
            <a:r>
              <a:rPr lang="en-US" altLang="ko-KR" b="0" i="1" dirty="0">
                <a:solidFill>
                  <a:srgbClr val="676E95"/>
                </a:solidFill>
                <a:effectLst/>
                <a:latin typeface="MesloLGLDZ Nerd Font Mono" panose="020B0609030804020204" pitchFamily="49" charset="0"/>
              </a:rPr>
              <a:t>/</a:t>
            </a:r>
            <a:r>
              <a:rPr lang="en-US" altLang="ko-KR" b="0" i="1" dirty="0" err="1">
                <a:solidFill>
                  <a:srgbClr val="676E95"/>
                </a:solidFill>
                <a:effectLst/>
                <a:latin typeface="MesloLGLDZ Nerd Font Mono" panose="020B0609030804020204" pitchFamily="49" charset="0"/>
              </a:rPr>
              <a:t>DogResponse.srv</a:t>
            </a:r>
            <a:endParaRPr lang="en-US" altLang="ko-KR" b="0" dirty="0">
              <a:solidFill>
                <a:srgbClr val="BABED8"/>
              </a:solidFill>
              <a:effectLst/>
              <a:latin typeface="MesloLGLDZ Nerd Font Mono" panose="020B060903080402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b="0" dirty="0">
                <a:solidFill>
                  <a:srgbClr val="C792EA"/>
                </a:solidFill>
                <a:effectLst/>
                <a:latin typeface="MesloLGLDZ Nerd Font Mono" panose="020B0609030804020204" pitchFamily="49" charset="0"/>
              </a:rPr>
              <a:t>string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MesloLGLDZ Nerd Font Mono" panose="020B0609030804020204" pitchFamily="49" charset="0"/>
              </a:rPr>
              <a:t> </a:t>
            </a:r>
            <a:r>
              <a:rPr lang="en-US" altLang="ko-KR" b="0" i="1" dirty="0">
                <a:solidFill>
                  <a:srgbClr val="BABED8"/>
                </a:solidFill>
                <a:effectLst/>
                <a:latin typeface="MesloLGLDZ Nerd Font Mono" panose="020B0609030804020204" pitchFamily="49" charset="0"/>
              </a:rPr>
              <a:t>command</a:t>
            </a:r>
            <a:endParaRPr lang="en-US" altLang="ko-KR" b="0" dirty="0">
              <a:solidFill>
                <a:srgbClr val="BABED8"/>
              </a:solidFill>
              <a:effectLst/>
              <a:latin typeface="MesloLGLDZ Nerd Font Mono" panose="020B0609030804020204" pitchFamily="49" charset="0"/>
            </a:endParaRPr>
          </a:p>
          <a:p>
            <a:pPr>
              <a:lnSpc>
                <a:spcPts val="1425"/>
              </a:lnSpc>
            </a:pPr>
            <a:r>
              <a:rPr lang="en-US" altLang="ko-KR" b="0" dirty="0">
                <a:solidFill>
                  <a:srgbClr val="BABED8"/>
                </a:solidFill>
                <a:effectLst/>
                <a:latin typeface="MesloLGLDZ Nerd Font Mono" panose="020B0609030804020204" pitchFamily="49" charset="0"/>
              </a:rPr>
              <a:t>---</a:t>
            </a:r>
          </a:p>
          <a:p>
            <a:pPr>
              <a:lnSpc>
                <a:spcPts val="1425"/>
              </a:lnSpc>
            </a:pPr>
            <a:r>
              <a:rPr lang="en-US" altLang="ko-KR" b="0" dirty="0">
                <a:solidFill>
                  <a:srgbClr val="C792EA"/>
                </a:solidFill>
                <a:effectLst/>
                <a:latin typeface="MesloLGLDZ Nerd Font Mono" panose="020B0609030804020204" pitchFamily="49" charset="0"/>
              </a:rPr>
              <a:t>string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MesloLGLDZ Nerd Font Mono" panose="020B0609030804020204" pitchFamily="49" charset="0"/>
              </a:rPr>
              <a:t> </a:t>
            </a:r>
            <a:r>
              <a:rPr lang="en-US" altLang="ko-KR" b="0" i="1" dirty="0">
                <a:solidFill>
                  <a:srgbClr val="BABED8"/>
                </a:solidFill>
                <a:effectLst/>
                <a:latin typeface="MesloLGLDZ Nerd Font Mono" panose="020B0609030804020204" pitchFamily="49" charset="0"/>
              </a:rPr>
              <a:t>response</a:t>
            </a:r>
            <a:endParaRPr lang="en-US" altLang="ko-KR" b="0" dirty="0">
              <a:solidFill>
                <a:srgbClr val="BABED8"/>
              </a:solidFill>
              <a:effectLst/>
              <a:latin typeface="MesloLGLDZ Nerd Font Mono" panose="020B0609030804020204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3B9B1F3-95D5-511B-FF55-A7BC03AEDA04}"/>
              </a:ext>
            </a:extLst>
          </p:cNvPr>
          <p:cNvSpPr txBox="1"/>
          <p:nvPr/>
        </p:nvSpPr>
        <p:spPr>
          <a:xfrm>
            <a:off x="5654537" y="3429000"/>
            <a:ext cx="13782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1" dirty="0">
                <a:solidFill>
                  <a:srgbClr val="000000"/>
                </a:solidFill>
                <a:effectLst/>
                <a:latin typeface="MesloLGLDZ Nerd Font Mono" panose="020B0609030804020204" pitchFamily="49" charset="0"/>
              </a:rPr>
              <a:t>command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1007D19-BA73-94E7-CCD3-4426B51FF737}"/>
              </a:ext>
            </a:extLst>
          </p:cNvPr>
          <p:cNvSpPr txBox="1"/>
          <p:nvPr/>
        </p:nvSpPr>
        <p:spPr>
          <a:xfrm>
            <a:off x="5654537" y="4492625"/>
            <a:ext cx="13782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1" dirty="0">
                <a:solidFill>
                  <a:srgbClr val="000000"/>
                </a:solidFill>
                <a:effectLst/>
                <a:latin typeface="MesloLGLDZ Nerd Font Mono" panose="020B0609030804020204" pitchFamily="49" charset="0"/>
              </a:rPr>
              <a:t>response</a:t>
            </a:r>
            <a:endParaRPr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8611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57A079-5514-BFF7-E345-263F922234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4FB8C2E-BDFD-583A-1B4E-2DAA7F2F7A85}"/>
              </a:ext>
            </a:extLst>
          </p:cNvPr>
          <p:cNvSpPr txBox="1"/>
          <p:nvPr/>
        </p:nvSpPr>
        <p:spPr>
          <a:xfrm>
            <a:off x="1113443" y="1065457"/>
            <a:ext cx="759875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b="0" i="0" dirty="0">
                <a:effectLst/>
                <a:latin typeface="var(--font-fk-grotesk)"/>
              </a:rPr>
              <a:t>시나리오 </a:t>
            </a:r>
            <a:r>
              <a:rPr lang="en-US" altLang="ko-KR" b="0" i="0" dirty="0">
                <a:effectLst/>
                <a:latin typeface="var(--font-fk-grotesk)"/>
              </a:rPr>
              <a:t>2: </a:t>
            </a:r>
            <a:r>
              <a:rPr lang="ko-KR" altLang="en-US" b="0" i="0" dirty="0">
                <a:effectLst/>
                <a:latin typeface="var(--font-fk-grotesk)"/>
              </a:rPr>
              <a:t>상호작용 응답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__fkGroteskNeue_598ab8"/>
              </a:rPr>
              <a:t>입력</a:t>
            </a:r>
            <a:r>
              <a:rPr lang="en-US" altLang="ko-KR" b="0" i="0" dirty="0">
                <a:effectLst/>
                <a:latin typeface="__fkGroteskNeue_598ab8"/>
              </a:rPr>
              <a:t>: "</a:t>
            </a:r>
            <a:r>
              <a:rPr lang="en-GB" altLang="ko-KR" b="0" i="0" dirty="0">
                <a:effectLst/>
                <a:latin typeface="__fkGroteskNeue_598ab8"/>
              </a:rPr>
              <a:t>play", "treat", "pat"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__fkGroteskNeue_598ab8"/>
              </a:rPr>
              <a:t>출력</a:t>
            </a:r>
            <a:r>
              <a:rPr lang="en-US" altLang="ko-KR" b="0" i="0" dirty="0">
                <a:effectLst/>
                <a:latin typeface="__fkGroteskNeue_598ab8"/>
              </a:rPr>
              <a:t>: </a:t>
            </a:r>
            <a:r>
              <a:rPr lang="ko-KR" altLang="en-US" b="0" i="0" dirty="0">
                <a:effectLst/>
                <a:latin typeface="__fkGroteskNeue_598ab8"/>
              </a:rPr>
              <a:t>상호작용에 따른 반응 </a:t>
            </a:r>
            <a:r>
              <a:rPr lang="en-US" altLang="ko-KR" b="0" i="0" dirty="0">
                <a:effectLst/>
                <a:latin typeface="__fkGroteskNeue_598ab8"/>
              </a:rPr>
              <a:t>("</a:t>
            </a:r>
            <a:r>
              <a:rPr lang="en-GB" altLang="ko-KR" b="0" i="0" dirty="0">
                <a:effectLst/>
                <a:latin typeface="__fkGroteskNeue_598ab8"/>
              </a:rPr>
              <a:t>excited-bark!", "gentle-woof", "happy-yelp")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altLang="ko-KR" b="0" i="0" dirty="0">
                <a:effectLst/>
                <a:latin typeface="__fkGroteskNeue_598ab8"/>
              </a:rPr>
              <a:t>Client </a:t>
            </a:r>
            <a:r>
              <a:rPr lang="ko-KR" altLang="en-US" b="0" i="0" dirty="0">
                <a:effectLst/>
                <a:latin typeface="__fkGroteskNeue_598ab8"/>
              </a:rPr>
              <a:t>노드</a:t>
            </a:r>
            <a:r>
              <a:rPr lang="en-US" altLang="ko-KR" b="0" i="0" dirty="0">
                <a:effectLst/>
                <a:latin typeface="__fkGroteskNeue_598ab8"/>
              </a:rPr>
              <a:t>: </a:t>
            </a:r>
            <a:r>
              <a:rPr lang="en-GB" altLang="ko-KR" b="0" i="0" dirty="0" err="1">
                <a:effectLst/>
                <a:latin typeface="__fkGroteskNeue_598ab8"/>
              </a:rPr>
              <a:t>interaction_client</a:t>
            </a:r>
            <a:endParaRPr lang="en-GB" altLang="ko-KR" b="0" i="0" dirty="0">
              <a:effectLst/>
              <a:latin typeface="__fkGroteskNeue_598ab8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altLang="ko-KR" b="0" i="0" dirty="0">
                <a:effectLst/>
                <a:latin typeface="__fkGroteskNeue_598ab8"/>
              </a:rPr>
              <a:t>Server </a:t>
            </a:r>
            <a:r>
              <a:rPr lang="ko-KR" altLang="en-US" b="0" i="0" dirty="0">
                <a:effectLst/>
                <a:latin typeface="__fkGroteskNeue_598ab8"/>
              </a:rPr>
              <a:t>노드</a:t>
            </a:r>
            <a:r>
              <a:rPr lang="en-US" altLang="ko-KR" b="0" i="0" dirty="0">
                <a:effectLst/>
                <a:latin typeface="__fkGroteskNeue_598ab8"/>
              </a:rPr>
              <a:t>: </a:t>
            </a:r>
            <a:r>
              <a:rPr lang="en-GB" altLang="ko-KR" b="0" i="0" dirty="0" err="1">
                <a:effectLst/>
                <a:latin typeface="__fkGroteskNeue_598ab8"/>
              </a:rPr>
              <a:t>dog_behavior_server</a:t>
            </a:r>
            <a:endParaRPr lang="en-GB" altLang="ko-KR" b="0" i="0" dirty="0">
              <a:effectLst/>
              <a:latin typeface="__fkGroteskNeue_598ab8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62FC70EA-AB60-6B8F-3ECB-8CD38765BC9B}"/>
              </a:ext>
            </a:extLst>
          </p:cNvPr>
          <p:cNvCxnSpPr/>
          <p:nvPr/>
        </p:nvCxnSpPr>
        <p:spPr>
          <a:xfrm>
            <a:off x="4527550" y="3879850"/>
            <a:ext cx="3632200" cy="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2935B5F-24B5-CC38-4B5C-E3A7F9F3FCB4}"/>
              </a:ext>
            </a:extLst>
          </p:cNvPr>
          <p:cNvCxnSpPr/>
          <p:nvPr/>
        </p:nvCxnSpPr>
        <p:spPr>
          <a:xfrm>
            <a:off x="4527550" y="4908550"/>
            <a:ext cx="3632200" cy="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1CEB300F-9272-2AD7-CDD5-8F3EECFD6B00}"/>
              </a:ext>
            </a:extLst>
          </p:cNvPr>
          <p:cNvGrpSpPr/>
          <p:nvPr/>
        </p:nvGrpSpPr>
        <p:grpSpPr>
          <a:xfrm>
            <a:off x="1733550" y="3378200"/>
            <a:ext cx="2228850" cy="2228850"/>
            <a:chOff x="1981200" y="3009900"/>
            <a:chExt cx="2228850" cy="2228850"/>
          </a:xfrm>
        </p:grpSpPr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9E2D667D-FA7F-F6FF-DD8E-844EA1297E0D}"/>
                </a:ext>
              </a:extLst>
            </p:cNvPr>
            <p:cNvSpPr/>
            <p:nvPr/>
          </p:nvSpPr>
          <p:spPr>
            <a:xfrm>
              <a:off x="1981200" y="3009900"/>
              <a:ext cx="2228850" cy="2228850"/>
            </a:xfrm>
            <a:prstGeom prst="ellipse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Node A</a:t>
              </a:r>
              <a:endPara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8A749828-A5FA-FC80-002E-37C689603C04}"/>
                </a:ext>
              </a:extLst>
            </p:cNvPr>
            <p:cNvSpPr/>
            <p:nvPr/>
          </p:nvSpPr>
          <p:spPr>
            <a:xfrm>
              <a:off x="2241550" y="4387851"/>
              <a:ext cx="1708150" cy="41909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Service Server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0F8DC47C-9099-1C44-ACF7-ECD443852EE8}"/>
              </a:ext>
            </a:extLst>
          </p:cNvPr>
          <p:cNvGrpSpPr/>
          <p:nvPr/>
        </p:nvGrpSpPr>
        <p:grpSpPr>
          <a:xfrm>
            <a:off x="8712200" y="3378200"/>
            <a:ext cx="2228850" cy="2228850"/>
            <a:chOff x="1981200" y="3009900"/>
            <a:chExt cx="2228850" cy="2228850"/>
          </a:xfrm>
        </p:grpSpPr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CFFE9072-9946-9395-694E-1A1B06BBEB51}"/>
                </a:ext>
              </a:extLst>
            </p:cNvPr>
            <p:cNvSpPr/>
            <p:nvPr/>
          </p:nvSpPr>
          <p:spPr>
            <a:xfrm>
              <a:off x="1981200" y="3009900"/>
              <a:ext cx="2228850" cy="2228850"/>
            </a:xfrm>
            <a:prstGeom prst="ellipse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Node B</a:t>
              </a:r>
              <a:endPara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AB2B91F8-5DFC-E83E-181D-951198074A24}"/>
                </a:ext>
              </a:extLst>
            </p:cNvPr>
            <p:cNvSpPr/>
            <p:nvPr/>
          </p:nvSpPr>
          <p:spPr>
            <a:xfrm>
              <a:off x="2241550" y="4387851"/>
              <a:ext cx="1708150" cy="41909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Service Client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53C002BB-473D-5F94-FC7B-AB4E72A2FFB0}"/>
              </a:ext>
            </a:extLst>
          </p:cNvPr>
          <p:cNvSpPr txBox="1"/>
          <p:nvPr/>
        </p:nvSpPr>
        <p:spPr>
          <a:xfrm>
            <a:off x="8636000" y="1418906"/>
            <a:ext cx="3105426" cy="1123879"/>
          </a:xfrm>
          <a:prstGeom prst="rect">
            <a:avLst/>
          </a:prstGeom>
          <a:solidFill>
            <a:srgbClr val="002060"/>
          </a:solidFill>
        </p:spPr>
        <p:txBody>
          <a:bodyPr wrap="square" tIns="72000" bIns="72000" anchor="ctr">
            <a:spAutoFit/>
          </a:bodyPr>
          <a:lstStyle/>
          <a:p>
            <a:pPr>
              <a:lnSpc>
                <a:spcPts val="1425"/>
              </a:lnSpc>
            </a:pPr>
            <a:r>
              <a:rPr lang="en-US" altLang="ko-KR" b="0" i="1" dirty="0">
                <a:solidFill>
                  <a:srgbClr val="676E95"/>
                </a:solidFill>
                <a:effectLst/>
                <a:latin typeface="MesloLGLDZ Nerd Font Mono" panose="020B0609030804020204" pitchFamily="49" charset="0"/>
              </a:rPr>
              <a:t># </a:t>
            </a:r>
            <a:r>
              <a:rPr lang="en-US" altLang="ko-KR" b="0" i="1" dirty="0" err="1">
                <a:solidFill>
                  <a:srgbClr val="676E95"/>
                </a:solidFill>
                <a:effectLst/>
                <a:latin typeface="MesloLGLDZ Nerd Font Mono" panose="020B0609030804020204" pitchFamily="49" charset="0"/>
              </a:rPr>
              <a:t>srv</a:t>
            </a:r>
            <a:r>
              <a:rPr lang="en-US" altLang="ko-KR" b="0" i="1" dirty="0">
                <a:solidFill>
                  <a:srgbClr val="676E95"/>
                </a:solidFill>
                <a:effectLst/>
                <a:latin typeface="MesloLGLDZ Nerd Font Mono" panose="020B0609030804020204" pitchFamily="49" charset="0"/>
              </a:rPr>
              <a:t>/</a:t>
            </a:r>
            <a:r>
              <a:rPr lang="en-US" altLang="ko-KR" b="0" i="1" dirty="0" err="1">
                <a:solidFill>
                  <a:srgbClr val="676E95"/>
                </a:solidFill>
                <a:effectLst/>
                <a:latin typeface="MesloLGLDZ Nerd Font Mono" panose="020B0609030804020204" pitchFamily="49" charset="0"/>
              </a:rPr>
              <a:t>DogResponse.srv</a:t>
            </a:r>
            <a:endParaRPr lang="en-US" altLang="ko-KR" b="0" dirty="0">
              <a:solidFill>
                <a:srgbClr val="BABED8"/>
              </a:solidFill>
              <a:effectLst/>
              <a:latin typeface="MesloLGLDZ Nerd Font Mono" panose="020B060903080402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b="0" dirty="0">
                <a:solidFill>
                  <a:srgbClr val="C792EA"/>
                </a:solidFill>
                <a:effectLst/>
                <a:latin typeface="MesloLGLDZ Nerd Font Mono" panose="020B0609030804020204" pitchFamily="49" charset="0"/>
              </a:rPr>
              <a:t>string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MesloLGLDZ Nerd Font Mono" panose="020B0609030804020204" pitchFamily="49" charset="0"/>
              </a:rPr>
              <a:t> </a:t>
            </a:r>
            <a:r>
              <a:rPr lang="en-US" altLang="ko-KR" b="0" i="1" dirty="0">
                <a:solidFill>
                  <a:srgbClr val="BABED8"/>
                </a:solidFill>
                <a:effectLst/>
                <a:latin typeface="MesloLGLDZ Nerd Font Mono" panose="020B0609030804020204" pitchFamily="49" charset="0"/>
              </a:rPr>
              <a:t>command</a:t>
            </a:r>
            <a:endParaRPr lang="en-US" altLang="ko-KR" b="0" dirty="0">
              <a:solidFill>
                <a:srgbClr val="BABED8"/>
              </a:solidFill>
              <a:effectLst/>
              <a:latin typeface="MesloLGLDZ Nerd Font Mono" panose="020B0609030804020204" pitchFamily="49" charset="0"/>
            </a:endParaRPr>
          </a:p>
          <a:p>
            <a:pPr>
              <a:lnSpc>
                <a:spcPts val="1425"/>
              </a:lnSpc>
            </a:pPr>
            <a:r>
              <a:rPr lang="en-US" altLang="ko-KR" b="0" dirty="0">
                <a:solidFill>
                  <a:srgbClr val="BABED8"/>
                </a:solidFill>
                <a:effectLst/>
                <a:latin typeface="MesloLGLDZ Nerd Font Mono" panose="020B0609030804020204" pitchFamily="49" charset="0"/>
              </a:rPr>
              <a:t>---</a:t>
            </a:r>
          </a:p>
          <a:p>
            <a:pPr>
              <a:lnSpc>
                <a:spcPts val="1425"/>
              </a:lnSpc>
            </a:pPr>
            <a:r>
              <a:rPr lang="en-US" altLang="ko-KR" b="0" dirty="0">
                <a:solidFill>
                  <a:srgbClr val="C792EA"/>
                </a:solidFill>
                <a:effectLst/>
                <a:latin typeface="MesloLGLDZ Nerd Font Mono" panose="020B0609030804020204" pitchFamily="49" charset="0"/>
              </a:rPr>
              <a:t>string</a:t>
            </a:r>
            <a:r>
              <a:rPr lang="en-US" altLang="ko-KR" b="0" dirty="0">
                <a:solidFill>
                  <a:srgbClr val="BABED8"/>
                </a:solidFill>
                <a:effectLst/>
                <a:latin typeface="MesloLGLDZ Nerd Font Mono" panose="020B0609030804020204" pitchFamily="49" charset="0"/>
              </a:rPr>
              <a:t> </a:t>
            </a:r>
            <a:r>
              <a:rPr lang="en-US" altLang="ko-KR" b="0" i="1" dirty="0">
                <a:solidFill>
                  <a:srgbClr val="BABED8"/>
                </a:solidFill>
                <a:effectLst/>
                <a:latin typeface="MesloLGLDZ Nerd Font Mono" panose="020B0609030804020204" pitchFamily="49" charset="0"/>
              </a:rPr>
              <a:t>response</a:t>
            </a:r>
            <a:endParaRPr lang="en-US" altLang="ko-KR" b="0" dirty="0">
              <a:solidFill>
                <a:srgbClr val="BABED8"/>
              </a:solidFill>
              <a:effectLst/>
              <a:latin typeface="MesloLGLDZ Nerd Font Mono" panose="020B060903080402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C3F6DC-0D78-AE3E-A85D-966D3FF2070A}"/>
              </a:ext>
            </a:extLst>
          </p:cNvPr>
          <p:cNvSpPr txBox="1"/>
          <p:nvPr/>
        </p:nvSpPr>
        <p:spPr>
          <a:xfrm>
            <a:off x="5654537" y="3429000"/>
            <a:ext cx="13782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1" dirty="0">
                <a:solidFill>
                  <a:srgbClr val="000000"/>
                </a:solidFill>
                <a:effectLst/>
                <a:latin typeface="MesloLGLDZ Nerd Font Mono" panose="020B0609030804020204" pitchFamily="49" charset="0"/>
              </a:rPr>
              <a:t>command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FEDF6B-EBE0-4ACB-FE18-815DAEBF6E83}"/>
              </a:ext>
            </a:extLst>
          </p:cNvPr>
          <p:cNvSpPr txBox="1"/>
          <p:nvPr/>
        </p:nvSpPr>
        <p:spPr>
          <a:xfrm>
            <a:off x="5654537" y="4492625"/>
            <a:ext cx="13782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1" dirty="0">
                <a:solidFill>
                  <a:srgbClr val="000000"/>
                </a:solidFill>
                <a:effectLst/>
                <a:latin typeface="MesloLGLDZ Nerd Font Mono" panose="020B0609030804020204" pitchFamily="49" charset="0"/>
              </a:rPr>
              <a:t>response</a:t>
            </a:r>
            <a:endParaRPr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12323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135</Words>
  <Application>Microsoft Office PowerPoint</Application>
  <PresentationFormat>와이드스크린</PresentationFormat>
  <Paragraphs>30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8" baseType="lpstr">
      <vt:lpstr>__fkGroteskNeue_598ab8</vt:lpstr>
      <vt:lpstr>var(--font-fk-grotesk)</vt:lpstr>
      <vt:lpstr>맑은 고딕</vt:lpstr>
      <vt:lpstr>Arial</vt:lpstr>
      <vt:lpstr>MesloLGLDZ Nerd Font Mono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전찬욱</dc:creator>
  <cp:lastModifiedBy>전찬욱</cp:lastModifiedBy>
  <cp:revision>1</cp:revision>
  <dcterms:created xsi:type="dcterms:W3CDTF">2024-12-07T12:58:01Z</dcterms:created>
  <dcterms:modified xsi:type="dcterms:W3CDTF">2024-12-07T13:30:35Z</dcterms:modified>
</cp:coreProperties>
</file>